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 id="2147483688" r:id="rId2"/>
    <p:sldMasterId id="2147483689" r:id="rId3"/>
  </p:sldMasterIdLst>
  <p:notesMasterIdLst>
    <p:notesMasterId r:id="rId75"/>
  </p:notesMasterIdLst>
  <p:sldIdLst>
    <p:sldId id="309" r:id="rId4"/>
    <p:sldId id="257" r:id="rId5"/>
    <p:sldId id="260" r:id="rId6"/>
    <p:sldId id="310" r:id="rId7"/>
    <p:sldId id="311" r:id="rId8"/>
    <p:sldId id="312" r:id="rId9"/>
    <p:sldId id="313" r:id="rId10"/>
    <p:sldId id="314" r:id="rId11"/>
    <p:sldId id="316" r:id="rId12"/>
    <p:sldId id="315" r:id="rId13"/>
    <p:sldId id="317" r:id="rId14"/>
    <p:sldId id="319" r:id="rId15"/>
    <p:sldId id="318" r:id="rId16"/>
    <p:sldId id="320" r:id="rId17"/>
    <p:sldId id="321" r:id="rId18"/>
    <p:sldId id="322" r:id="rId19"/>
    <p:sldId id="323" r:id="rId20"/>
    <p:sldId id="325" r:id="rId21"/>
    <p:sldId id="326" r:id="rId22"/>
    <p:sldId id="324" r:id="rId23"/>
    <p:sldId id="256" r:id="rId24"/>
    <p:sldId id="258" r:id="rId25"/>
    <p:sldId id="259"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 id="274" r:id="rId40"/>
    <p:sldId id="275" r:id="rId41"/>
    <p:sldId id="276" r:id="rId42"/>
    <p:sldId id="277" r:id="rId43"/>
    <p:sldId id="278" r:id="rId44"/>
    <p:sldId id="279" r:id="rId45"/>
    <p:sldId id="280" r:id="rId46"/>
    <p:sldId id="281" r:id="rId47"/>
    <p:sldId id="282" r:id="rId48"/>
    <p:sldId id="283" r:id="rId49"/>
    <p:sldId id="284" r:id="rId50"/>
    <p:sldId id="285" r:id="rId51"/>
    <p:sldId id="286" r:id="rId52"/>
    <p:sldId id="287" r:id="rId53"/>
    <p:sldId id="288" r:id="rId54"/>
    <p:sldId id="289" r:id="rId55"/>
    <p:sldId id="290" r:id="rId56"/>
    <p:sldId id="291" r:id="rId57"/>
    <p:sldId id="292" r:id="rId58"/>
    <p:sldId id="293" r:id="rId59"/>
    <p:sldId id="294" r:id="rId60"/>
    <p:sldId id="295" r:id="rId61"/>
    <p:sldId id="296" r:id="rId62"/>
    <p:sldId id="297" r:id="rId63"/>
    <p:sldId id="298" r:id="rId64"/>
    <p:sldId id="299" r:id="rId65"/>
    <p:sldId id="300" r:id="rId66"/>
    <p:sldId id="301" r:id="rId67"/>
    <p:sldId id="302" r:id="rId68"/>
    <p:sldId id="303" r:id="rId69"/>
    <p:sldId id="304" r:id="rId70"/>
    <p:sldId id="305" r:id="rId71"/>
    <p:sldId id="306" r:id="rId72"/>
    <p:sldId id="307" r:id="rId73"/>
    <p:sldId id="308" r:id="rId74"/>
  </p:sldIdLst>
  <p:sldSz cx="9144000" cy="5143500" type="screen16x9"/>
  <p:notesSz cx="6858000" cy="9144000"/>
  <p:embeddedFontLst>
    <p:embeddedFont>
      <p:font typeface="Proxima Nova Semibold" panose="020B0604020202020204" charset="0"/>
      <p:regular r:id="rId76"/>
      <p:bold r:id="rId77"/>
      <p:boldItalic r:id="rId78"/>
    </p:embeddedFont>
    <p:embeddedFont>
      <p:font typeface="Helvetica Neue" panose="020B0604020202020204" charset="0"/>
      <p:regular r:id="rId79"/>
      <p:bold r:id="rId80"/>
      <p:italic r:id="rId81"/>
      <p:boldItalic r:id="rId82"/>
    </p:embeddedFont>
    <p:embeddedFont>
      <p:font typeface="Kunstler Script" panose="030304020206070D0D06" pitchFamily="66" charset="0"/>
      <p:regular r:id="rId83"/>
    </p:embeddedFont>
    <p:embeddedFont>
      <p:font typeface="Roboto Medium" panose="020B0604020202020204" charset="0"/>
      <p:regular r:id="rId84"/>
      <p:bold r:id="rId85"/>
      <p:italic r:id="rId86"/>
      <p:boldItalic r:id="rId87"/>
    </p:embeddedFont>
    <p:embeddedFont>
      <p:font typeface="Raleway" panose="020B0604020202020204" charset="0"/>
      <p:regular r:id="rId88"/>
      <p:bold r:id="rId89"/>
      <p:italic r:id="rId90"/>
      <p:boldItalic r:id="rId91"/>
    </p:embeddedFont>
    <p:embeddedFont>
      <p:font typeface="Calibri" panose="020F0502020204030204" pitchFamily="34" charset="0"/>
      <p:regular r:id="rId92"/>
      <p:bold r:id="rId93"/>
      <p:italic r:id="rId94"/>
      <p:boldItalic r:id="rId95"/>
    </p:embeddedFont>
    <p:embeddedFont>
      <p:font typeface="Amatic SC" panose="020B0604020202020204" charset="-79"/>
      <p:regular r:id="rId96"/>
      <p:bold r:id="rId97"/>
    </p:embeddedFont>
    <p:embeddedFont>
      <p:font typeface="Proxima Nova" panose="020B0604020202020204" charset="0"/>
      <p:regular r:id="rId98"/>
      <p:bold r:id="rId99"/>
      <p:italic r:id="rId100"/>
      <p:boldItalic r:id="rId10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59EB51-164E-4A49-B29B-33FB182C1804}">
  <a:tblStyle styleId="{AF59EB51-164E-4A49-B29B-33FB182C180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44" autoAdjust="0"/>
    <p:restoredTop sz="94660"/>
  </p:normalViewPr>
  <p:slideViewPr>
    <p:cSldViewPr snapToGrid="0">
      <p:cViewPr>
        <p:scale>
          <a:sx n="75" d="100"/>
          <a:sy n="75" d="100"/>
        </p:scale>
        <p:origin x="54"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9.fntdata"/><Relationship Id="rId89" Type="http://schemas.openxmlformats.org/officeDocument/2006/relationships/font" Target="fonts/font14.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font" Target="fonts/font4.fntdata"/><Relationship Id="rId102" Type="http://schemas.openxmlformats.org/officeDocument/2006/relationships/presProps" Target="presProps.xml"/><Relationship Id="rId5" Type="http://schemas.openxmlformats.org/officeDocument/2006/relationships/slide" Target="slides/slide2.xml"/><Relationship Id="rId90" Type="http://schemas.openxmlformats.org/officeDocument/2006/relationships/font" Target="fonts/font15.fntdata"/><Relationship Id="rId95" Type="http://schemas.openxmlformats.org/officeDocument/2006/relationships/font" Target="fonts/font20.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font" Target="fonts/font5.fntdata"/><Relationship Id="rId85" Type="http://schemas.openxmlformats.org/officeDocument/2006/relationships/font" Target="fonts/font10.fntdata"/><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notesMaster" Target="notesMasters/notesMaster1.xml"/><Relationship Id="rId83" Type="http://schemas.openxmlformats.org/officeDocument/2006/relationships/font" Target="fonts/font8.fntdata"/><Relationship Id="rId88" Type="http://schemas.openxmlformats.org/officeDocument/2006/relationships/font" Target="fonts/font13.fntdata"/><Relationship Id="rId91" Type="http://schemas.openxmlformats.org/officeDocument/2006/relationships/font" Target="fonts/font16.fntdata"/><Relationship Id="rId96"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font" Target="fonts/font3.fntdata"/><Relationship Id="rId81" Type="http://schemas.openxmlformats.org/officeDocument/2006/relationships/font" Target="fonts/font6.fntdata"/><Relationship Id="rId86" Type="http://schemas.openxmlformats.org/officeDocument/2006/relationships/font" Target="fonts/font11.fntdata"/><Relationship Id="rId94" Type="http://schemas.openxmlformats.org/officeDocument/2006/relationships/font" Target="fonts/font19.fntdata"/><Relationship Id="rId99" Type="http://schemas.openxmlformats.org/officeDocument/2006/relationships/font" Target="fonts/font24.fntdata"/><Relationship Id="rId101" Type="http://schemas.openxmlformats.org/officeDocument/2006/relationships/font" Target="fonts/font26.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1.fntdata"/><Relationship Id="rId97" Type="http://schemas.openxmlformats.org/officeDocument/2006/relationships/font" Target="fonts/font22.fntdata"/><Relationship Id="rId104" Type="http://schemas.openxmlformats.org/officeDocument/2006/relationships/theme" Target="theme/theme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12.fntdata"/><Relationship Id="rId61" Type="http://schemas.openxmlformats.org/officeDocument/2006/relationships/slide" Target="slides/slide58.xml"/><Relationship Id="rId82" Type="http://schemas.openxmlformats.org/officeDocument/2006/relationships/font" Target="fonts/font7.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2.fntdata"/><Relationship Id="rId100" Type="http://schemas.openxmlformats.org/officeDocument/2006/relationships/font" Target="fonts/font25.fntdata"/><Relationship Id="rId105"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18.fntdata"/><Relationship Id="rId98" Type="http://schemas.openxmlformats.org/officeDocument/2006/relationships/font" Target="fonts/font23.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s>
</file>

<file path=ppt/media/image1.jpg>
</file>

<file path=ppt/media/image10.png>
</file>

<file path=ppt/media/image11.png>
</file>

<file path=ppt/media/image12.png>
</file>

<file path=ppt/media/image13.jpg>
</file>

<file path=ppt/media/image14.png>
</file>

<file path=ppt/media/image15.png>
</file>

<file path=ppt/media/image16.gif>
</file>

<file path=ppt/media/image17.gif>
</file>

<file path=ppt/media/image18.gif>
</file>

<file path=ppt/media/image19.gif>
</file>

<file path=ppt/media/image2.png>
</file>

<file path=ppt/media/image20.gif>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
        <p:cNvGrpSpPr/>
        <p:nvPr/>
      </p:nvGrpSpPr>
      <p:grpSpPr>
        <a:xfrm>
          <a:off x="0" y="0"/>
          <a:ext cx="0" cy="0"/>
          <a:chOff x="0" y="0"/>
          <a:chExt cx="0" cy="0"/>
        </a:xfrm>
      </p:grpSpPr>
      <p:sp>
        <p:nvSpPr>
          <p:cNvPr id="1312" name="Google Shape;1312;g8ecf1f1e99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 name="Google Shape;1313;g8ecf1f1e99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40477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9653453a3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9653453a3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788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4"/>
        <p:cNvGrpSpPr/>
        <p:nvPr/>
      </p:nvGrpSpPr>
      <p:grpSpPr>
        <a:xfrm>
          <a:off x="0" y="0"/>
          <a:ext cx="0" cy="0"/>
          <a:chOff x="0" y="0"/>
          <a:chExt cx="0" cy="0"/>
        </a:xfrm>
      </p:grpSpPr>
      <p:sp>
        <p:nvSpPr>
          <p:cNvPr id="2445" name="Google Shape;2445;g9653453a32_0_5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6" name="Google Shape;2446;g9653453a32_0_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25201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78058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6"/>
        <p:cNvGrpSpPr/>
        <p:nvPr/>
      </p:nvGrpSpPr>
      <p:grpSpPr>
        <a:xfrm>
          <a:off x="0" y="0"/>
          <a:ext cx="0" cy="0"/>
          <a:chOff x="0" y="0"/>
          <a:chExt cx="0" cy="0"/>
        </a:xfrm>
      </p:grpSpPr>
      <p:sp>
        <p:nvSpPr>
          <p:cNvPr id="2417" name="Google Shape;2417;g9653453a32_0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8" name="Google Shape;2418;g9653453a32_0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77773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67106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6"/>
        <p:cNvGrpSpPr/>
        <p:nvPr/>
      </p:nvGrpSpPr>
      <p:grpSpPr>
        <a:xfrm>
          <a:off x="0" y="0"/>
          <a:ext cx="0" cy="0"/>
          <a:chOff x="0" y="0"/>
          <a:chExt cx="0" cy="0"/>
        </a:xfrm>
      </p:grpSpPr>
      <p:sp>
        <p:nvSpPr>
          <p:cNvPr id="2137" name="Google Shape;2137;g9653453a32_0_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8" name="Google Shape;2138;g9653453a32_0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0682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3972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g8ceba84788_0_7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g8ceba84788_0_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16881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8ceba84788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8ceba84788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69369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8ceba84788_0_1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8ceba84788_0_1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3936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8ceba84788_0_2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8ceba84788_0_2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3"/>
        <p:cNvGrpSpPr/>
        <p:nvPr/>
      </p:nvGrpSpPr>
      <p:grpSpPr>
        <a:xfrm>
          <a:off x="0" y="0"/>
          <a:ext cx="0" cy="0"/>
          <a:chOff x="0" y="0"/>
          <a:chExt cx="0" cy="0"/>
        </a:xfrm>
      </p:grpSpPr>
      <p:sp>
        <p:nvSpPr>
          <p:cNvPr id="2064" name="Google Shape;2064;g8ceba84788_0_2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5" name="Google Shape;2065;g8ceba84788_0_2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5601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9653453a3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9653453a3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8ceba84788_0_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8ceba84788_0_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8ceba84788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8ceba84788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8c835154f2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8c835154f2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
        <p:cNvGrpSpPr/>
        <p:nvPr/>
      </p:nvGrpSpPr>
      <p:grpSpPr>
        <a:xfrm>
          <a:off x="0" y="0"/>
          <a:ext cx="0" cy="0"/>
          <a:chOff x="0" y="0"/>
          <a:chExt cx="0" cy="0"/>
        </a:xfrm>
      </p:grpSpPr>
      <p:sp>
        <p:nvSpPr>
          <p:cNvPr id="1220" name="Google Shape;1220;g8ceba84788_0_2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1" name="Google Shape;1221;g8ceba84788_0_2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8ceba84788_0_1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8ceba84788_0_1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
        <p:cNvGrpSpPr/>
        <p:nvPr/>
      </p:nvGrpSpPr>
      <p:grpSpPr>
        <a:xfrm>
          <a:off x="0" y="0"/>
          <a:ext cx="0" cy="0"/>
          <a:chOff x="0" y="0"/>
          <a:chExt cx="0" cy="0"/>
        </a:xfrm>
      </p:grpSpPr>
      <p:sp>
        <p:nvSpPr>
          <p:cNvPr id="1312" name="Google Shape;1312;g8ecf1f1e99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 name="Google Shape;1313;g8ecf1f1e99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8ceba84788_0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8ceba84788_0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9653453a32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9653453a32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
        <p:cNvGrpSpPr/>
        <p:nvPr/>
      </p:nvGrpSpPr>
      <p:grpSpPr>
        <a:xfrm>
          <a:off x="0" y="0"/>
          <a:ext cx="0" cy="0"/>
          <a:chOff x="0" y="0"/>
          <a:chExt cx="0" cy="0"/>
        </a:xfrm>
      </p:grpSpPr>
      <p:sp>
        <p:nvSpPr>
          <p:cNvPr id="1329" name="Google Shape;1329;g9653453a32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 name="Google Shape;1330;g9653453a32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9653453a32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9653453a32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8"/>
        <p:cNvGrpSpPr/>
        <p:nvPr/>
      </p:nvGrpSpPr>
      <p:grpSpPr>
        <a:xfrm>
          <a:off x="0" y="0"/>
          <a:ext cx="0" cy="0"/>
          <a:chOff x="0" y="0"/>
          <a:chExt cx="0" cy="0"/>
        </a:xfrm>
      </p:grpSpPr>
      <p:sp>
        <p:nvSpPr>
          <p:cNvPr id="1609" name="Google Shape;1609;g9781e09573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0" name="Google Shape;1610;g9781e09573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3"/>
        <p:cNvGrpSpPr/>
        <p:nvPr/>
      </p:nvGrpSpPr>
      <p:grpSpPr>
        <a:xfrm>
          <a:off x="0" y="0"/>
          <a:ext cx="0" cy="0"/>
          <a:chOff x="0" y="0"/>
          <a:chExt cx="0" cy="0"/>
        </a:xfrm>
      </p:grpSpPr>
      <p:sp>
        <p:nvSpPr>
          <p:cNvPr id="1774" name="Google Shape;1774;g8ceba84788_0_1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5" name="Google Shape;1775;g8ceba84788_0_1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8"/>
        <p:cNvGrpSpPr/>
        <p:nvPr/>
      </p:nvGrpSpPr>
      <p:grpSpPr>
        <a:xfrm>
          <a:off x="0" y="0"/>
          <a:ext cx="0" cy="0"/>
          <a:chOff x="0" y="0"/>
          <a:chExt cx="0" cy="0"/>
        </a:xfrm>
      </p:grpSpPr>
      <p:sp>
        <p:nvSpPr>
          <p:cNvPr id="1799" name="Google Shape;1799;g8c835154f2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0" name="Google Shape;1800;g8c835154f2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1"/>
        <p:cNvGrpSpPr/>
        <p:nvPr/>
      </p:nvGrpSpPr>
      <p:grpSpPr>
        <a:xfrm>
          <a:off x="0" y="0"/>
          <a:ext cx="0" cy="0"/>
          <a:chOff x="0" y="0"/>
          <a:chExt cx="0" cy="0"/>
        </a:xfrm>
      </p:grpSpPr>
      <p:sp>
        <p:nvSpPr>
          <p:cNvPr id="1852" name="Google Shape;1852;g8ceba84788_0_1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3" name="Google Shape;1853;g8ceba84788_0_1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7"/>
        <p:cNvGrpSpPr/>
        <p:nvPr/>
      </p:nvGrpSpPr>
      <p:grpSpPr>
        <a:xfrm>
          <a:off x="0" y="0"/>
          <a:ext cx="0" cy="0"/>
          <a:chOff x="0" y="0"/>
          <a:chExt cx="0" cy="0"/>
        </a:xfrm>
      </p:grpSpPr>
      <p:sp>
        <p:nvSpPr>
          <p:cNvPr id="1878" name="Google Shape;1878;g8ceba84788_0_9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 name="Google Shape;1879;g8ceba84788_0_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
        <p:cNvGrpSpPr/>
        <p:nvPr/>
      </p:nvGrpSpPr>
      <p:grpSpPr>
        <a:xfrm>
          <a:off x="0" y="0"/>
          <a:ext cx="0" cy="0"/>
          <a:chOff x="0" y="0"/>
          <a:chExt cx="0" cy="0"/>
        </a:xfrm>
      </p:grpSpPr>
      <p:sp>
        <p:nvSpPr>
          <p:cNvPr id="2022" name="Google Shape;2022;g9653453a32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3" name="Google Shape;2023;g9653453a32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3"/>
        <p:cNvGrpSpPr/>
        <p:nvPr/>
      </p:nvGrpSpPr>
      <p:grpSpPr>
        <a:xfrm>
          <a:off x="0" y="0"/>
          <a:ext cx="0" cy="0"/>
          <a:chOff x="0" y="0"/>
          <a:chExt cx="0" cy="0"/>
        </a:xfrm>
      </p:grpSpPr>
      <p:sp>
        <p:nvSpPr>
          <p:cNvPr id="2064" name="Google Shape;2064;g8ceba84788_0_2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5" name="Google Shape;2065;g8ceba84788_0_2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51011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6"/>
        <p:cNvGrpSpPr/>
        <p:nvPr/>
      </p:nvGrpSpPr>
      <p:grpSpPr>
        <a:xfrm>
          <a:off x="0" y="0"/>
          <a:ext cx="0" cy="0"/>
          <a:chOff x="0" y="0"/>
          <a:chExt cx="0" cy="0"/>
        </a:xfrm>
      </p:grpSpPr>
      <p:sp>
        <p:nvSpPr>
          <p:cNvPr id="2137" name="Google Shape;2137;g9653453a32_0_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8" name="Google Shape;2138;g9653453a32_0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9781e09573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9781e09573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5"/>
        <p:cNvGrpSpPr/>
        <p:nvPr/>
      </p:nvGrpSpPr>
      <p:grpSpPr>
        <a:xfrm>
          <a:off x="0" y="0"/>
          <a:ext cx="0" cy="0"/>
          <a:chOff x="0" y="0"/>
          <a:chExt cx="0" cy="0"/>
        </a:xfrm>
      </p:grpSpPr>
      <p:sp>
        <p:nvSpPr>
          <p:cNvPr id="2256" name="Google Shape;2256;g8ceba84788_0_1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7" name="Google Shape;2257;g8ceba84788_0_1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6"/>
        <p:cNvGrpSpPr/>
        <p:nvPr/>
      </p:nvGrpSpPr>
      <p:grpSpPr>
        <a:xfrm>
          <a:off x="0" y="0"/>
          <a:ext cx="0" cy="0"/>
          <a:chOff x="0" y="0"/>
          <a:chExt cx="0" cy="0"/>
        </a:xfrm>
      </p:grpSpPr>
      <p:sp>
        <p:nvSpPr>
          <p:cNvPr id="2417" name="Google Shape;2417;g9653453a32_0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8" name="Google Shape;2418;g9653453a32_0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3"/>
        <p:cNvGrpSpPr/>
        <p:nvPr/>
      </p:nvGrpSpPr>
      <p:grpSpPr>
        <a:xfrm>
          <a:off x="0" y="0"/>
          <a:ext cx="0" cy="0"/>
          <a:chOff x="0" y="0"/>
          <a:chExt cx="0" cy="0"/>
        </a:xfrm>
      </p:grpSpPr>
      <p:sp>
        <p:nvSpPr>
          <p:cNvPr id="2434" name="Google Shape;2434;g9653453a32_0_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5" name="Google Shape;2435;g9653453a32_0_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4"/>
        <p:cNvGrpSpPr/>
        <p:nvPr/>
      </p:nvGrpSpPr>
      <p:grpSpPr>
        <a:xfrm>
          <a:off x="0" y="0"/>
          <a:ext cx="0" cy="0"/>
          <a:chOff x="0" y="0"/>
          <a:chExt cx="0" cy="0"/>
        </a:xfrm>
      </p:grpSpPr>
      <p:sp>
        <p:nvSpPr>
          <p:cNvPr id="2445" name="Google Shape;2445;g9653453a32_0_5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6" name="Google Shape;2446;g9653453a32_0_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g8ceba84788_0_7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g8ceba84788_0_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2"/>
        <p:cNvGrpSpPr/>
        <p:nvPr/>
      </p:nvGrpSpPr>
      <p:grpSpPr>
        <a:xfrm>
          <a:off x="0" y="0"/>
          <a:ext cx="0" cy="0"/>
          <a:chOff x="0" y="0"/>
          <a:chExt cx="0" cy="0"/>
        </a:xfrm>
      </p:grpSpPr>
      <p:sp>
        <p:nvSpPr>
          <p:cNvPr id="2493" name="Google Shape;2493;g8c835154f2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4" name="Google Shape;2494;g8c835154f2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8"/>
        <p:cNvGrpSpPr/>
        <p:nvPr/>
      </p:nvGrpSpPr>
      <p:grpSpPr>
        <a:xfrm>
          <a:off x="0" y="0"/>
          <a:ext cx="0" cy="0"/>
          <a:chOff x="0" y="0"/>
          <a:chExt cx="0" cy="0"/>
        </a:xfrm>
      </p:grpSpPr>
      <p:sp>
        <p:nvSpPr>
          <p:cNvPr id="2589" name="Google Shape;2589;g8ceba84788_0_1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0" name="Google Shape;2590;g8ceba84788_0_1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0"/>
        <p:cNvGrpSpPr/>
        <p:nvPr/>
      </p:nvGrpSpPr>
      <p:grpSpPr>
        <a:xfrm>
          <a:off x="0" y="0"/>
          <a:ext cx="0" cy="0"/>
          <a:chOff x="0" y="0"/>
          <a:chExt cx="0" cy="0"/>
        </a:xfrm>
      </p:grpSpPr>
      <p:sp>
        <p:nvSpPr>
          <p:cNvPr id="2651" name="Google Shape;2651;g8ceba84788_0_16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2" name="Google Shape;2652;g8ceba84788_0_1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8"/>
        <p:cNvGrpSpPr/>
        <p:nvPr/>
      </p:nvGrpSpPr>
      <p:grpSpPr>
        <a:xfrm>
          <a:off x="0" y="0"/>
          <a:ext cx="0" cy="0"/>
          <a:chOff x="0" y="0"/>
          <a:chExt cx="0" cy="0"/>
        </a:xfrm>
      </p:grpSpPr>
      <p:sp>
        <p:nvSpPr>
          <p:cNvPr id="2589" name="Google Shape;2589;g8ceba84788_0_1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0" name="Google Shape;2590;g8ceba84788_0_1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520089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6"/>
        <p:cNvGrpSpPr/>
        <p:nvPr/>
      </p:nvGrpSpPr>
      <p:grpSpPr>
        <a:xfrm>
          <a:off x="0" y="0"/>
          <a:ext cx="0" cy="0"/>
          <a:chOff x="0" y="0"/>
          <a:chExt cx="0" cy="0"/>
        </a:xfrm>
      </p:grpSpPr>
      <p:sp>
        <p:nvSpPr>
          <p:cNvPr id="2717" name="Google Shape;2717;g9781e09573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8" name="Google Shape;2718;g9781e09573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3"/>
        <p:cNvGrpSpPr/>
        <p:nvPr/>
      </p:nvGrpSpPr>
      <p:grpSpPr>
        <a:xfrm>
          <a:off x="0" y="0"/>
          <a:ext cx="0" cy="0"/>
          <a:chOff x="0" y="0"/>
          <a:chExt cx="0" cy="0"/>
        </a:xfrm>
      </p:grpSpPr>
      <p:sp>
        <p:nvSpPr>
          <p:cNvPr id="2744" name="Google Shape;2744;g8ceba84788_0_2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5" name="Google Shape;2745;g8ceba84788_0_2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2"/>
        <p:cNvGrpSpPr/>
        <p:nvPr/>
      </p:nvGrpSpPr>
      <p:grpSpPr>
        <a:xfrm>
          <a:off x="0" y="0"/>
          <a:ext cx="0" cy="0"/>
          <a:chOff x="0" y="0"/>
          <a:chExt cx="0" cy="0"/>
        </a:xfrm>
      </p:grpSpPr>
      <p:sp>
        <p:nvSpPr>
          <p:cNvPr id="2763" name="Google Shape;2763;g8ceba84788_0_2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4" name="Google Shape;2764;g8ceba84788_0_2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1"/>
        <p:cNvGrpSpPr/>
        <p:nvPr/>
      </p:nvGrpSpPr>
      <p:grpSpPr>
        <a:xfrm>
          <a:off x="0" y="0"/>
          <a:ext cx="0" cy="0"/>
          <a:chOff x="0" y="0"/>
          <a:chExt cx="0" cy="0"/>
        </a:xfrm>
      </p:grpSpPr>
      <p:sp>
        <p:nvSpPr>
          <p:cNvPr id="3582" name="Google Shape;3582;g8ceba84788_0_3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3" name="Google Shape;3583;g8ceba84788_0_3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8"/>
        <p:cNvGrpSpPr/>
        <p:nvPr/>
      </p:nvGrpSpPr>
      <p:grpSpPr>
        <a:xfrm>
          <a:off x="0" y="0"/>
          <a:ext cx="0" cy="0"/>
          <a:chOff x="0" y="0"/>
          <a:chExt cx="0" cy="0"/>
        </a:xfrm>
      </p:grpSpPr>
      <p:sp>
        <p:nvSpPr>
          <p:cNvPr id="3589" name="Google Shape;3589;SLIDES_API1231709666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0" name="Google Shape;3590;SLIDES_API123170966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5"/>
        <p:cNvGrpSpPr/>
        <p:nvPr/>
      </p:nvGrpSpPr>
      <p:grpSpPr>
        <a:xfrm>
          <a:off x="0" y="0"/>
          <a:ext cx="0" cy="0"/>
          <a:chOff x="0" y="0"/>
          <a:chExt cx="0" cy="0"/>
        </a:xfrm>
      </p:grpSpPr>
      <p:sp>
        <p:nvSpPr>
          <p:cNvPr id="3596" name="Google Shape;3596;SLIDES_API123170966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7" name="Google Shape;3597;SLIDES_API123170966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2"/>
        <p:cNvGrpSpPr/>
        <p:nvPr/>
      </p:nvGrpSpPr>
      <p:grpSpPr>
        <a:xfrm>
          <a:off x="0" y="0"/>
          <a:ext cx="0" cy="0"/>
          <a:chOff x="0" y="0"/>
          <a:chExt cx="0" cy="0"/>
        </a:xfrm>
      </p:grpSpPr>
      <p:sp>
        <p:nvSpPr>
          <p:cNvPr id="3603" name="Google Shape;3603;g8dcc439913_0_76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4" name="Google Shape;3604;g8dcc439913_0_7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4"/>
        <p:cNvGrpSpPr/>
        <p:nvPr/>
      </p:nvGrpSpPr>
      <p:grpSpPr>
        <a:xfrm>
          <a:off x="0" y="0"/>
          <a:ext cx="0" cy="0"/>
          <a:chOff x="0" y="0"/>
          <a:chExt cx="0" cy="0"/>
        </a:xfrm>
      </p:grpSpPr>
      <p:sp>
        <p:nvSpPr>
          <p:cNvPr id="3625" name="Google Shape;3625;g534afda98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6" name="Google Shape;3626;g534afda98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0"/>
        <p:cNvGrpSpPr/>
        <p:nvPr/>
      </p:nvGrpSpPr>
      <p:grpSpPr>
        <a:xfrm>
          <a:off x="0" y="0"/>
          <a:ext cx="0" cy="0"/>
          <a:chOff x="0" y="0"/>
          <a:chExt cx="0" cy="0"/>
        </a:xfrm>
      </p:grpSpPr>
      <p:sp>
        <p:nvSpPr>
          <p:cNvPr id="3641" name="Google Shape;3641;g8dcc439913_0_7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2" name="Google Shape;3642;g8dcc439913_0_7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7"/>
        <p:cNvGrpSpPr/>
        <p:nvPr/>
      </p:nvGrpSpPr>
      <p:grpSpPr>
        <a:xfrm>
          <a:off x="0" y="0"/>
          <a:ext cx="0" cy="0"/>
          <a:chOff x="0" y="0"/>
          <a:chExt cx="0" cy="0"/>
        </a:xfrm>
      </p:grpSpPr>
      <p:sp>
        <p:nvSpPr>
          <p:cNvPr id="3978" name="Google Shape;3978;g8dcc439913_0_8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9" name="Google Shape;3979;g8dcc439913_0_8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
        <p:cNvGrpSpPr/>
        <p:nvPr/>
      </p:nvGrpSpPr>
      <p:grpSpPr>
        <a:xfrm>
          <a:off x="0" y="0"/>
          <a:ext cx="0" cy="0"/>
          <a:chOff x="0" y="0"/>
          <a:chExt cx="0" cy="0"/>
        </a:xfrm>
      </p:grpSpPr>
      <p:sp>
        <p:nvSpPr>
          <p:cNvPr id="1220" name="Google Shape;1220;g8ceba84788_0_2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1" name="Google Shape;1221;g8ceba84788_0_2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022310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4"/>
        <p:cNvGrpSpPr/>
        <p:nvPr/>
      </p:nvGrpSpPr>
      <p:grpSpPr>
        <a:xfrm>
          <a:off x="0" y="0"/>
          <a:ext cx="0" cy="0"/>
          <a:chOff x="0" y="0"/>
          <a:chExt cx="0" cy="0"/>
        </a:xfrm>
      </p:grpSpPr>
      <p:sp>
        <p:nvSpPr>
          <p:cNvPr id="6765" name="Google Shape;6765;g8dcc439913_0_10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6" name="Google Shape;6766;g8dcc439913_0_10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3"/>
        <p:cNvGrpSpPr/>
        <p:nvPr/>
      </p:nvGrpSpPr>
      <p:grpSpPr>
        <a:xfrm>
          <a:off x="0" y="0"/>
          <a:ext cx="0" cy="0"/>
          <a:chOff x="0" y="0"/>
          <a:chExt cx="0" cy="0"/>
        </a:xfrm>
      </p:grpSpPr>
      <p:sp>
        <p:nvSpPr>
          <p:cNvPr id="7184" name="Google Shape;7184;g8dcc439913_0_11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5" name="Google Shape;7185;g8dcc439913_0_1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3"/>
        <p:cNvGrpSpPr/>
        <p:nvPr/>
      </p:nvGrpSpPr>
      <p:grpSpPr>
        <a:xfrm>
          <a:off x="0" y="0"/>
          <a:ext cx="0" cy="0"/>
          <a:chOff x="0" y="0"/>
          <a:chExt cx="0" cy="0"/>
        </a:xfrm>
      </p:grpSpPr>
      <p:sp>
        <p:nvSpPr>
          <p:cNvPr id="7354" name="Google Shape;7354;g8dcc439913_0_11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5" name="Google Shape;7355;g8dcc439913_0_11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8"/>
        <p:cNvGrpSpPr/>
        <p:nvPr/>
      </p:nvGrpSpPr>
      <p:grpSpPr>
        <a:xfrm>
          <a:off x="0" y="0"/>
          <a:ext cx="0" cy="0"/>
          <a:chOff x="0" y="0"/>
          <a:chExt cx="0" cy="0"/>
        </a:xfrm>
      </p:grpSpPr>
      <p:sp>
        <p:nvSpPr>
          <p:cNvPr id="7759" name="Google Shape;7759;g8dcc439913_0_117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0" name="Google Shape;7760;g8dcc439913_0_11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8"/>
        <p:cNvGrpSpPr/>
        <p:nvPr/>
      </p:nvGrpSpPr>
      <p:grpSpPr>
        <a:xfrm>
          <a:off x="0" y="0"/>
          <a:ext cx="0" cy="0"/>
          <a:chOff x="0" y="0"/>
          <a:chExt cx="0" cy="0"/>
        </a:xfrm>
      </p:grpSpPr>
      <p:sp>
        <p:nvSpPr>
          <p:cNvPr id="8139" name="Google Shape;8139;g8dcc439913_0_12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0" name="Google Shape;8140;g8dcc439913_0_12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2"/>
        <p:cNvGrpSpPr/>
        <p:nvPr/>
      </p:nvGrpSpPr>
      <p:grpSpPr>
        <a:xfrm>
          <a:off x="0" y="0"/>
          <a:ext cx="0" cy="0"/>
          <a:chOff x="0" y="0"/>
          <a:chExt cx="0" cy="0"/>
        </a:xfrm>
      </p:grpSpPr>
      <p:sp>
        <p:nvSpPr>
          <p:cNvPr id="8553" name="Google Shape;8553;g8dcc439913_0_12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4" name="Google Shape;8554;g8dcc439913_0_12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3"/>
        <p:cNvGrpSpPr/>
        <p:nvPr/>
      </p:nvGrpSpPr>
      <p:grpSpPr>
        <a:xfrm>
          <a:off x="0" y="0"/>
          <a:ext cx="0" cy="0"/>
          <a:chOff x="0" y="0"/>
          <a:chExt cx="0" cy="0"/>
        </a:xfrm>
      </p:grpSpPr>
      <p:sp>
        <p:nvSpPr>
          <p:cNvPr id="8914" name="Google Shape;8914;g8dcc439913_0_12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5" name="Google Shape;8915;g8dcc439913_0_12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3"/>
        <p:cNvGrpSpPr/>
        <p:nvPr/>
      </p:nvGrpSpPr>
      <p:grpSpPr>
        <a:xfrm>
          <a:off x="0" y="0"/>
          <a:ext cx="0" cy="0"/>
          <a:chOff x="0" y="0"/>
          <a:chExt cx="0" cy="0"/>
        </a:xfrm>
      </p:grpSpPr>
      <p:sp>
        <p:nvSpPr>
          <p:cNvPr id="9424" name="Google Shape;9424;g8dcc439913_0_134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5" name="Google Shape;9425;g8dcc439913_0_13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3"/>
        <p:cNvGrpSpPr/>
        <p:nvPr/>
      </p:nvGrpSpPr>
      <p:grpSpPr>
        <a:xfrm>
          <a:off x="0" y="0"/>
          <a:ext cx="0" cy="0"/>
          <a:chOff x="0" y="0"/>
          <a:chExt cx="0" cy="0"/>
        </a:xfrm>
      </p:grpSpPr>
      <p:sp>
        <p:nvSpPr>
          <p:cNvPr id="10044" name="Google Shape;10044;g8dcc439913_0_14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5" name="Google Shape;10045;g8dcc439913_0_14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7"/>
        <p:cNvGrpSpPr/>
        <p:nvPr/>
      </p:nvGrpSpPr>
      <p:grpSpPr>
        <a:xfrm>
          <a:off x="0" y="0"/>
          <a:ext cx="0" cy="0"/>
          <a:chOff x="0" y="0"/>
          <a:chExt cx="0" cy="0"/>
        </a:xfrm>
      </p:grpSpPr>
      <p:sp>
        <p:nvSpPr>
          <p:cNvPr id="10638" name="Google Shape;10638;g8dcc439913_0_146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9" name="Google Shape;10639;g8dcc439913_0_14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8ceba84788_0_1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8ceba84788_0_1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95731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8"/>
        <p:cNvGrpSpPr/>
        <p:nvPr/>
      </p:nvGrpSpPr>
      <p:grpSpPr>
        <a:xfrm>
          <a:off x="0" y="0"/>
          <a:ext cx="0" cy="0"/>
          <a:chOff x="0" y="0"/>
          <a:chExt cx="0" cy="0"/>
        </a:xfrm>
      </p:grpSpPr>
      <p:sp>
        <p:nvSpPr>
          <p:cNvPr id="10959" name="Google Shape;10959;g8dcc439913_0_14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0" name="Google Shape;10960;g8dcc439913_0_14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3"/>
        <p:cNvGrpSpPr/>
        <p:nvPr/>
      </p:nvGrpSpPr>
      <p:grpSpPr>
        <a:xfrm>
          <a:off x="0" y="0"/>
          <a:ext cx="0" cy="0"/>
          <a:chOff x="0" y="0"/>
          <a:chExt cx="0" cy="0"/>
        </a:xfrm>
      </p:grpSpPr>
      <p:sp>
        <p:nvSpPr>
          <p:cNvPr id="11264" name="Google Shape;11264;g8dcc439913_0_15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5" name="Google Shape;11265;g8dcc439913_0_15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9653453a3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9653453a3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9021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21296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85800" y="534963"/>
            <a:ext cx="4410300" cy="17064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000">
                <a:solidFill>
                  <a:srgbClr val="FFFFFF"/>
                </a:solidFill>
                <a:latin typeface="Fredoka One"/>
                <a:ea typeface="Fredoka One"/>
                <a:cs typeface="Fredoka One"/>
                <a:sym typeface="Fredok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85800" y="2278345"/>
            <a:ext cx="4410300" cy="444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solidFill>
                  <a:srgbClr val="FFFFFF"/>
                </a:solidFill>
                <a:latin typeface="Raleway"/>
                <a:ea typeface="Raleway"/>
                <a:cs typeface="Raleway"/>
                <a:sym typeface="Raleway"/>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rot="12770">
            <a:off x="3143723" y="-723971"/>
            <a:ext cx="8629335" cy="7691461"/>
            <a:chOff x="1543903" y="1051131"/>
            <a:chExt cx="4579322" cy="4218197"/>
          </a:xfrm>
        </p:grpSpPr>
        <p:sp>
          <p:nvSpPr>
            <p:cNvPr id="12" name="Google Shape;12;p2"/>
            <p:cNvSpPr/>
            <p:nvPr/>
          </p:nvSpPr>
          <p:spPr>
            <a:xfrm>
              <a:off x="1543903" y="1051131"/>
              <a:ext cx="4579322" cy="4218197"/>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9"/>
        <p:cNvGrpSpPr/>
        <p:nvPr/>
      </p:nvGrpSpPr>
      <p:grpSpPr>
        <a:xfrm>
          <a:off x="0" y="0"/>
          <a:ext cx="0" cy="0"/>
          <a:chOff x="0" y="0"/>
          <a:chExt cx="0" cy="0"/>
        </a:xfrm>
      </p:grpSpPr>
      <p:grpSp>
        <p:nvGrpSpPr>
          <p:cNvPr id="70" name="Google Shape;70;p11"/>
          <p:cNvGrpSpPr/>
          <p:nvPr/>
        </p:nvGrpSpPr>
        <p:grpSpPr>
          <a:xfrm rot="2506023">
            <a:off x="1274638" y="-703256"/>
            <a:ext cx="6812756" cy="6550031"/>
            <a:chOff x="1786775" y="1002200"/>
            <a:chExt cx="3861800" cy="3712875"/>
          </a:xfrm>
        </p:grpSpPr>
        <p:sp>
          <p:nvSpPr>
            <p:cNvPr id="71" name="Google Shape;71;p11"/>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11"/>
          <p:cNvSpPr txBox="1">
            <a:spLocks noGrp="1"/>
          </p:cNvSpPr>
          <p:nvPr>
            <p:ph type="title" hasCustomPrompt="1"/>
          </p:nvPr>
        </p:nvSpPr>
        <p:spPr>
          <a:xfrm>
            <a:off x="1327050" y="1598088"/>
            <a:ext cx="6489900" cy="1318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5000">
                <a:solidFill>
                  <a:schemeClr val="l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5" name="Google Shape;75;p11"/>
          <p:cNvSpPr txBox="1">
            <a:spLocks noGrp="1"/>
          </p:cNvSpPr>
          <p:nvPr>
            <p:ph type="subTitle" idx="1"/>
          </p:nvPr>
        </p:nvSpPr>
        <p:spPr>
          <a:xfrm>
            <a:off x="1327050" y="2945463"/>
            <a:ext cx="6489900" cy="47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solidFill>
                  <a:schemeClr val="lt1"/>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Left title">
  <p:cSld name="CUSTOM">
    <p:spTree>
      <p:nvGrpSpPr>
        <p:cNvPr id="1" name="Shape 77"/>
        <p:cNvGrpSpPr/>
        <p:nvPr/>
      </p:nvGrpSpPr>
      <p:grpSpPr>
        <a:xfrm>
          <a:off x="0" y="0"/>
          <a:ext cx="0" cy="0"/>
          <a:chOff x="0" y="0"/>
          <a:chExt cx="0" cy="0"/>
        </a:xfrm>
      </p:grpSpPr>
      <p:sp>
        <p:nvSpPr>
          <p:cNvPr id="78" name="Google Shape;78;p13"/>
          <p:cNvSpPr/>
          <p:nvPr/>
        </p:nvSpPr>
        <p:spPr>
          <a:xfrm rot="277699">
            <a:off x="611389" y="-2396143"/>
            <a:ext cx="10332728" cy="9979420"/>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txBox="1">
            <a:spLocks noGrp="1"/>
          </p:cNvSpPr>
          <p:nvPr>
            <p:ph type="title"/>
          </p:nvPr>
        </p:nvSpPr>
        <p:spPr>
          <a:xfrm>
            <a:off x="723900" y="448056"/>
            <a:ext cx="2314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solidFill>
                  <a:schemeClr val="accent3"/>
                </a:solidFill>
                <a:latin typeface="Fredoka One"/>
                <a:ea typeface="Fredoka One"/>
                <a:cs typeface="Fredoka One"/>
                <a:sym typeface="Fredoka 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
    <p:bg>
      <p:bgPr>
        <a:solidFill>
          <a:schemeClr val="accent3"/>
        </a:solidFill>
        <a:effectLst/>
      </p:bgPr>
    </p:bg>
    <p:spTree>
      <p:nvGrpSpPr>
        <p:cNvPr id="1" name="Shape 80"/>
        <p:cNvGrpSpPr/>
        <p:nvPr/>
      </p:nvGrpSpPr>
      <p:grpSpPr>
        <a:xfrm>
          <a:off x="0" y="0"/>
          <a:ext cx="0" cy="0"/>
          <a:chOff x="0" y="0"/>
          <a:chExt cx="0" cy="0"/>
        </a:xfrm>
      </p:grpSpPr>
      <p:grpSp>
        <p:nvGrpSpPr>
          <p:cNvPr id="81" name="Google Shape;81;p14"/>
          <p:cNvGrpSpPr/>
          <p:nvPr/>
        </p:nvGrpSpPr>
        <p:grpSpPr>
          <a:xfrm rot="1351513">
            <a:off x="-417957" y="-2365234"/>
            <a:ext cx="9979855" cy="9594854"/>
            <a:chOff x="1786775" y="1002200"/>
            <a:chExt cx="3861800" cy="3712875"/>
          </a:xfrm>
        </p:grpSpPr>
        <p:sp>
          <p:nvSpPr>
            <p:cNvPr id="82" name="Google Shape;82;p14"/>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4"/>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4"/>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2800"/>
              <a:buNone/>
              <a:defRPr>
                <a:solidFill>
                  <a:schemeClr val="accent3"/>
                </a:solidFill>
                <a:latin typeface="Fredoka One"/>
                <a:ea typeface="Fredoka One"/>
                <a:cs typeface="Fredoka One"/>
                <a:sym typeface="Fredoka One"/>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left text">
  <p:cSld name="CUSTOM_2">
    <p:bg>
      <p:bgPr>
        <a:solidFill>
          <a:schemeClr val="accent3"/>
        </a:solidFill>
        <a:effectLst/>
      </p:bgPr>
    </p:bg>
    <p:spTree>
      <p:nvGrpSpPr>
        <p:cNvPr id="1" name="Shape 86"/>
        <p:cNvGrpSpPr/>
        <p:nvPr/>
      </p:nvGrpSpPr>
      <p:grpSpPr>
        <a:xfrm>
          <a:off x="0" y="0"/>
          <a:ext cx="0" cy="0"/>
          <a:chOff x="0" y="0"/>
          <a:chExt cx="0" cy="0"/>
        </a:xfrm>
      </p:grpSpPr>
      <p:grpSp>
        <p:nvGrpSpPr>
          <p:cNvPr id="87" name="Google Shape;87;p15"/>
          <p:cNvGrpSpPr/>
          <p:nvPr/>
        </p:nvGrpSpPr>
        <p:grpSpPr>
          <a:xfrm rot="-2808582" flipH="1">
            <a:off x="-769895" y="-1911250"/>
            <a:ext cx="9580815" cy="9304939"/>
            <a:chOff x="1786775" y="1002200"/>
            <a:chExt cx="3861800" cy="3712875"/>
          </a:xfrm>
        </p:grpSpPr>
        <p:sp>
          <p:nvSpPr>
            <p:cNvPr id="88" name="Google Shape;88;p15"/>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2800"/>
              <a:buNone/>
              <a:defRPr>
                <a:solidFill>
                  <a:schemeClr val="accent3"/>
                </a:solidFill>
                <a:latin typeface="Fredoka One"/>
                <a:ea typeface="Fredoka One"/>
                <a:cs typeface="Fredoka One"/>
                <a:sym typeface="Fredoka One"/>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92" name="Google Shape;92;p15"/>
          <p:cNvSpPr txBox="1">
            <a:spLocks noGrp="1"/>
          </p:cNvSpPr>
          <p:nvPr>
            <p:ph type="subTitle" idx="1"/>
          </p:nvPr>
        </p:nvSpPr>
        <p:spPr>
          <a:xfrm>
            <a:off x="940975" y="3925075"/>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3" name="Google Shape;93;p15"/>
          <p:cNvSpPr txBox="1">
            <a:spLocks noGrp="1"/>
          </p:cNvSpPr>
          <p:nvPr>
            <p:ph type="subTitle" idx="2"/>
          </p:nvPr>
        </p:nvSpPr>
        <p:spPr>
          <a:xfrm>
            <a:off x="940975" y="2766850"/>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4" name="Google Shape;94;p15"/>
          <p:cNvSpPr txBox="1">
            <a:spLocks noGrp="1"/>
          </p:cNvSpPr>
          <p:nvPr>
            <p:ph type="subTitle" idx="3"/>
          </p:nvPr>
        </p:nvSpPr>
        <p:spPr>
          <a:xfrm>
            <a:off x="940975" y="1608625"/>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5" name="Google Shape;95;p15"/>
          <p:cNvSpPr txBox="1">
            <a:spLocks noGrp="1"/>
          </p:cNvSpPr>
          <p:nvPr>
            <p:ph type="subTitle" idx="4"/>
          </p:nvPr>
        </p:nvSpPr>
        <p:spPr>
          <a:xfrm>
            <a:off x="940975" y="3507650"/>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A5B7C6"/>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6" name="Google Shape;96;p15"/>
          <p:cNvSpPr txBox="1">
            <a:spLocks noGrp="1"/>
          </p:cNvSpPr>
          <p:nvPr>
            <p:ph type="subTitle" idx="5"/>
          </p:nvPr>
        </p:nvSpPr>
        <p:spPr>
          <a:xfrm>
            <a:off x="940975" y="2338750"/>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445D7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 name="Google Shape;97;p15"/>
          <p:cNvSpPr txBox="1">
            <a:spLocks noGrp="1"/>
          </p:cNvSpPr>
          <p:nvPr>
            <p:ph type="subTitle" idx="6"/>
          </p:nvPr>
        </p:nvSpPr>
        <p:spPr>
          <a:xfrm>
            <a:off x="940975" y="1169850"/>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Clr>
                <a:schemeClr val="accent3"/>
              </a:buClr>
              <a:buSzPts val="2800"/>
              <a:buNone/>
              <a:defRPr sz="2800">
                <a:solidFill>
                  <a:schemeClr val="accent3"/>
                </a:solidFill>
              </a:defRPr>
            </a:lvl2pPr>
            <a:lvl3pPr lvl="2" algn="ctr" rtl="0">
              <a:lnSpc>
                <a:spcPct val="100000"/>
              </a:lnSpc>
              <a:spcBef>
                <a:spcPts val="0"/>
              </a:spcBef>
              <a:spcAft>
                <a:spcPts val="0"/>
              </a:spcAft>
              <a:buClr>
                <a:schemeClr val="accent3"/>
              </a:buClr>
              <a:buSzPts val="2800"/>
              <a:buNone/>
              <a:defRPr sz="2800">
                <a:solidFill>
                  <a:schemeClr val="accent3"/>
                </a:solidFill>
              </a:defRPr>
            </a:lvl3pPr>
            <a:lvl4pPr lvl="3" algn="ctr" rtl="0">
              <a:lnSpc>
                <a:spcPct val="100000"/>
              </a:lnSpc>
              <a:spcBef>
                <a:spcPts val="0"/>
              </a:spcBef>
              <a:spcAft>
                <a:spcPts val="0"/>
              </a:spcAft>
              <a:buClr>
                <a:schemeClr val="accent3"/>
              </a:buClr>
              <a:buSzPts val="2800"/>
              <a:buNone/>
              <a:defRPr sz="2800">
                <a:solidFill>
                  <a:schemeClr val="accent3"/>
                </a:solidFill>
              </a:defRPr>
            </a:lvl4pPr>
            <a:lvl5pPr lvl="4" algn="ctr" rtl="0">
              <a:lnSpc>
                <a:spcPct val="100000"/>
              </a:lnSpc>
              <a:spcBef>
                <a:spcPts val="0"/>
              </a:spcBef>
              <a:spcAft>
                <a:spcPts val="0"/>
              </a:spcAft>
              <a:buClr>
                <a:schemeClr val="accent3"/>
              </a:buClr>
              <a:buSzPts val="2800"/>
              <a:buNone/>
              <a:defRPr sz="2800">
                <a:solidFill>
                  <a:schemeClr val="accent3"/>
                </a:solidFill>
              </a:defRPr>
            </a:lvl5pPr>
            <a:lvl6pPr lvl="5" algn="ctr" rtl="0">
              <a:lnSpc>
                <a:spcPct val="100000"/>
              </a:lnSpc>
              <a:spcBef>
                <a:spcPts val="0"/>
              </a:spcBef>
              <a:spcAft>
                <a:spcPts val="0"/>
              </a:spcAft>
              <a:buClr>
                <a:schemeClr val="accent3"/>
              </a:buClr>
              <a:buSzPts val="2800"/>
              <a:buNone/>
              <a:defRPr sz="2800">
                <a:solidFill>
                  <a:schemeClr val="accent3"/>
                </a:solidFill>
              </a:defRPr>
            </a:lvl6pPr>
            <a:lvl7pPr lvl="6" algn="ctr" rtl="0">
              <a:lnSpc>
                <a:spcPct val="100000"/>
              </a:lnSpc>
              <a:spcBef>
                <a:spcPts val="0"/>
              </a:spcBef>
              <a:spcAft>
                <a:spcPts val="0"/>
              </a:spcAft>
              <a:buClr>
                <a:schemeClr val="accent3"/>
              </a:buClr>
              <a:buSzPts val="2800"/>
              <a:buNone/>
              <a:defRPr sz="2800">
                <a:solidFill>
                  <a:schemeClr val="accent3"/>
                </a:solidFill>
              </a:defRPr>
            </a:lvl7pPr>
            <a:lvl8pPr lvl="7" algn="ctr" rtl="0">
              <a:lnSpc>
                <a:spcPct val="100000"/>
              </a:lnSpc>
              <a:spcBef>
                <a:spcPts val="0"/>
              </a:spcBef>
              <a:spcAft>
                <a:spcPts val="0"/>
              </a:spcAft>
              <a:buClr>
                <a:schemeClr val="accent3"/>
              </a:buClr>
              <a:buSzPts val="2800"/>
              <a:buNone/>
              <a:defRPr sz="2800">
                <a:solidFill>
                  <a:schemeClr val="accent3"/>
                </a:solidFill>
              </a:defRPr>
            </a:lvl8pPr>
            <a:lvl9pPr lvl="8" algn="ctr" rtl="0">
              <a:lnSpc>
                <a:spcPct val="100000"/>
              </a:lnSpc>
              <a:spcBef>
                <a:spcPts val="0"/>
              </a:spcBef>
              <a:spcAft>
                <a:spcPts val="0"/>
              </a:spcAft>
              <a:buClr>
                <a:schemeClr val="accent3"/>
              </a:buClr>
              <a:buSzPts val="2800"/>
              <a:buNone/>
              <a:defRPr sz="2800">
                <a:solidFill>
                  <a:schemeClr val="accent3"/>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text lines">
  <p:cSld name="CUSTOM_3">
    <p:spTree>
      <p:nvGrpSpPr>
        <p:cNvPr id="1" name="Shape 98"/>
        <p:cNvGrpSpPr/>
        <p:nvPr/>
      </p:nvGrpSpPr>
      <p:grpSpPr>
        <a:xfrm>
          <a:off x="0" y="0"/>
          <a:ext cx="0" cy="0"/>
          <a:chOff x="0" y="0"/>
          <a:chExt cx="0" cy="0"/>
        </a:xfrm>
      </p:grpSpPr>
      <p:grpSp>
        <p:nvGrpSpPr>
          <p:cNvPr id="99" name="Google Shape;99;p16"/>
          <p:cNvGrpSpPr/>
          <p:nvPr/>
        </p:nvGrpSpPr>
        <p:grpSpPr>
          <a:xfrm rot="1351459">
            <a:off x="211922" y="-2403121"/>
            <a:ext cx="9565900" cy="9196519"/>
            <a:chOff x="1786775" y="1002200"/>
            <a:chExt cx="3861800" cy="3712875"/>
          </a:xfrm>
        </p:grpSpPr>
        <p:sp>
          <p:nvSpPr>
            <p:cNvPr id="100" name="Google Shape;100;p16"/>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6"/>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6"/>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rgbClr val="FFFFFF"/>
                </a:solidFill>
                <a:latin typeface="Fredoka One"/>
                <a:ea typeface="Fredoka One"/>
                <a:cs typeface="Fredoka One"/>
                <a:sym typeface="Fredoka 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16"/>
          <p:cNvSpPr txBox="1">
            <a:spLocks noGrp="1"/>
          </p:cNvSpPr>
          <p:nvPr>
            <p:ph type="subTitle" idx="1"/>
          </p:nvPr>
        </p:nvSpPr>
        <p:spPr>
          <a:xfrm>
            <a:off x="556807" y="3580886"/>
            <a:ext cx="2219700" cy="669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5" name="Google Shape;105;p16"/>
          <p:cNvSpPr txBox="1">
            <a:spLocks noGrp="1"/>
          </p:cNvSpPr>
          <p:nvPr>
            <p:ph type="subTitle" idx="2"/>
          </p:nvPr>
        </p:nvSpPr>
        <p:spPr>
          <a:xfrm>
            <a:off x="6279880" y="2060361"/>
            <a:ext cx="22197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a:solidFill>
                  <a:srgbClr val="FFFFFF"/>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6" name="Google Shape;106;p16"/>
          <p:cNvSpPr txBox="1">
            <a:spLocks noGrp="1"/>
          </p:cNvSpPr>
          <p:nvPr>
            <p:ph type="subTitle" idx="3"/>
          </p:nvPr>
        </p:nvSpPr>
        <p:spPr>
          <a:xfrm>
            <a:off x="552702" y="2060361"/>
            <a:ext cx="2219700" cy="669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a:solidFill>
                  <a:srgbClr val="FFFFFF"/>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7" name="Google Shape;107;p16"/>
          <p:cNvSpPr txBox="1">
            <a:spLocks noGrp="1"/>
          </p:cNvSpPr>
          <p:nvPr>
            <p:ph type="subTitle" idx="4"/>
          </p:nvPr>
        </p:nvSpPr>
        <p:spPr>
          <a:xfrm>
            <a:off x="552707" y="3260336"/>
            <a:ext cx="2219700" cy="42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8" name="Google Shape;108;p16"/>
          <p:cNvSpPr txBox="1">
            <a:spLocks noGrp="1"/>
          </p:cNvSpPr>
          <p:nvPr>
            <p:ph type="subTitle" idx="5"/>
          </p:nvPr>
        </p:nvSpPr>
        <p:spPr>
          <a:xfrm>
            <a:off x="6279880" y="1710961"/>
            <a:ext cx="22197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9" name="Google Shape;109;p16"/>
          <p:cNvSpPr txBox="1">
            <a:spLocks noGrp="1"/>
          </p:cNvSpPr>
          <p:nvPr>
            <p:ph type="subTitle" idx="6"/>
          </p:nvPr>
        </p:nvSpPr>
        <p:spPr>
          <a:xfrm>
            <a:off x="552702" y="1710961"/>
            <a:ext cx="2219700" cy="42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0" name="Google Shape;110;p16"/>
          <p:cNvSpPr txBox="1">
            <a:spLocks noGrp="1"/>
          </p:cNvSpPr>
          <p:nvPr>
            <p:ph type="subTitle" idx="7"/>
          </p:nvPr>
        </p:nvSpPr>
        <p:spPr>
          <a:xfrm>
            <a:off x="6279880" y="3580874"/>
            <a:ext cx="22197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a:solidFill>
                  <a:srgbClr val="FFFFFF"/>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1" name="Google Shape;111;p16"/>
          <p:cNvSpPr txBox="1">
            <a:spLocks noGrp="1"/>
          </p:cNvSpPr>
          <p:nvPr>
            <p:ph type="subTitle" idx="8"/>
          </p:nvPr>
        </p:nvSpPr>
        <p:spPr>
          <a:xfrm>
            <a:off x="6279880" y="3239399"/>
            <a:ext cx="22197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ubtitles and descriptions">
  <p:cSld name="CUSTOM_4">
    <p:bg>
      <p:bgPr>
        <a:solidFill>
          <a:schemeClr val="accent3"/>
        </a:solidFill>
        <a:effectLst/>
      </p:bgPr>
    </p:bg>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rgbClr val="FFFFFF"/>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4" name="Google Shape;114;p17"/>
          <p:cNvSpPr txBox="1">
            <a:spLocks noGrp="1"/>
          </p:cNvSpPr>
          <p:nvPr>
            <p:ph type="subTitle" idx="1"/>
          </p:nvPr>
        </p:nvSpPr>
        <p:spPr>
          <a:xfrm>
            <a:off x="656250" y="2233331"/>
            <a:ext cx="24213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5" name="Google Shape;115;p17"/>
          <p:cNvSpPr txBox="1">
            <a:spLocks noGrp="1"/>
          </p:cNvSpPr>
          <p:nvPr>
            <p:ph type="subTitle" idx="2"/>
          </p:nvPr>
        </p:nvSpPr>
        <p:spPr>
          <a:xfrm>
            <a:off x="656250" y="1898831"/>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6" name="Google Shape;116;p17"/>
          <p:cNvSpPr txBox="1">
            <a:spLocks noGrp="1"/>
          </p:cNvSpPr>
          <p:nvPr>
            <p:ph type="subTitle" idx="3"/>
          </p:nvPr>
        </p:nvSpPr>
        <p:spPr>
          <a:xfrm>
            <a:off x="3361350" y="2233331"/>
            <a:ext cx="24213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7" name="Google Shape;117;p17"/>
          <p:cNvSpPr txBox="1">
            <a:spLocks noGrp="1"/>
          </p:cNvSpPr>
          <p:nvPr>
            <p:ph type="subTitle" idx="4"/>
          </p:nvPr>
        </p:nvSpPr>
        <p:spPr>
          <a:xfrm>
            <a:off x="3361350" y="1898831"/>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8" name="Google Shape;118;p17"/>
          <p:cNvSpPr txBox="1">
            <a:spLocks noGrp="1"/>
          </p:cNvSpPr>
          <p:nvPr>
            <p:ph type="subTitle" idx="5"/>
          </p:nvPr>
        </p:nvSpPr>
        <p:spPr>
          <a:xfrm>
            <a:off x="6066450" y="2233331"/>
            <a:ext cx="24213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9" name="Google Shape;119;p17"/>
          <p:cNvSpPr txBox="1">
            <a:spLocks noGrp="1"/>
          </p:cNvSpPr>
          <p:nvPr>
            <p:ph type="subTitle" idx="6"/>
          </p:nvPr>
        </p:nvSpPr>
        <p:spPr>
          <a:xfrm>
            <a:off x="6066450" y="1898831"/>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0" name="Google Shape;120;p17"/>
          <p:cNvSpPr txBox="1">
            <a:spLocks noGrp="1"/>
          </p:cNvSpPr>
          <p:nvPr>
            <p:ph type="subTitle" idx="7"/>
          </p:nvPr>
        </p:nvSpPr>
        <p:spPr>
          <a:xfrm>
            <a:off x="656250" y="4084725"/>
            <a:ext cx="24213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1" name="Google Shape;121;p17"/>
          <p:cNvSpPr txBox="1">
            <a:spLocks noGrp="1"/>
          </p:cNvSpPr>
          <p:nvPr>
            <p:ph type="subTitle" idx="8"/>
          </p:nvPr>
        </p:nvSpPr>
        <p:spPr>
          <a:xfrm>
            <a:off x="656250" y="3739661"/>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2" name="Google Shape;122;p17"/>
          <p:cNvSpPr txBox="1">
            <a:spLocks noGrp="1"/>
          </p:cNvSpPr>
          <p:nvPr>
            <p:ph type="subTitle" idx="9"/>
          </p:nvPr>
        </p:nvSpPr>
        <p:spPr>
          <a:xfrm>
            <a:off x="3361350" y="4084725"/>
            <a:ext cx="24213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3" name="Google Shape;123;p17"/>
          <p:cNvSpPr txBox="1">
            <a:spLocks noGrp="1"/>
          </p:cNvSpPr>
          <p:nvPr>
            <p:ph type="subTitle" idx="13"/>
          </p:nvPr>
        </p:nvSpPr>
        <p:spPr>
          <a:xfrm>
            <a:off x="3361350" y="3739661"/>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4" name="Google Shape;124;p17"/>
          <p:cNvSpPr txBox="1">
            <a:spLocks noGrp="1"/>
          </p:cNvSpPr>
          <p:nvPr>
            <p:ph type="subTitle" idx="14"/>
          </p:nvPr>
        </p:nvSpPr>
        <p:spPr>
          <a:xfrm>
            <a:off x="6066450" y="4084725"/>
            <a:ext cx="24213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5" name="Google Shape;125;p17"/>
          <p:cNvSpPr txBox="1">
            <a:spLocks noGrp="1"/>
          </p:cNvSpPr>
          <p:nvPr>
            <p:ph type="subTitle" idx="15"/>
          </p:nvPr>
        </p:nvSpPr>
        <p:spPr>
          <a:xfrm>
            <a:off x="6066450" y="3739661"/>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6" name="Google Shape;126;p17"/>
          <p:cNvSpPr txBox="1">
            <a:spLocks noGrp="1"/>
          </p:cNvSpPr>
          <p:nvPr>
            <p:ph type="title" idx="16" hasCustomPrompt="1"/>
          </p:nvPr>
        </p:nvSpPr>
        <p:spPr>
          <a:xfrm>
            <a:off x="1532300" y="1242775"/>
            <a:ext cx="669000" cy="66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 name="Google Shape;127;p17"/>
          <p:cNvSpPr txBox="1">
            <a:spLocks noGrp="1"/>
          </p:cNvSpPr>
          <p:nvPr>
            <p:ph type="title" idx="17" hasCustomPrompt="1"/>
          </p:nvPr>
        </p:nvSpPr>
        <p:spPr>
          <a:xfrm>
            <a:off x="1532300" y="3084425"/>
            <a:ext cx="669000" cy="66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8" name="Google Shape;128;p17"/>
          <p:cNvSpPr txBox="1">
            <a:spLocks noGrp="1"/>
          </p:cNvSpPr>
          <p:nvPr>
            <p:ph type="title" idx="18" hasCustomPrompt="1"/>
          </p:nvPr>
        </p:nvSpPr>
        <p:spPr>
          <a:xfrm>
            <a:off x="4237450" y="1242825"/>
            <a:ext cx="669000" cy="66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9" name="Google Shape;129;p17"/>
          <p:cNvSpPr txBox="1">
            <a:spLocks noGrp="1"/>
          </p:cNvSpPr>
          <p:nvPr>
            <p:ph type="title" idx="19" hasCustomPrompt="1"/>
          </p:nvPr>
        </p:nvSpPr>
        <p:spPr>
          <a:xfrm>
            <a:off x="4237500" y="3084425"/>
            <a:ext cx="669000" cy="66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30" name="Google Shape;130;p17"/>
          <p:cNvSpPr txBox="1">
            <a:spLocks noGrp="1"/>
          </p:cNvSpPr>
          <p:nvPr>
            <p:ph type="title" idx="20" hasCustomPrompt="1"/>
          </p:nvPr>
        </p:nvSpPr>
        <p:spPr>
          <a:xfrm>
            <a:off x="6942450" y="1242825"/>
            <a:ext cx="669000" cy="66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31" name="Google Shape;131;p17"/>
          <p:cNvSpPr txBox="1">
            <a:spLocks noGrp="1"/>
          </p:cNvSpPr>
          <p:nvPr>
            <p:ph type="title" idx="21" hasCustomPrompt="1"/>
          </p:nvPr>
        </p:nvSpPr>
        <p:spPr>
          <a:xfrm>
            <a:off x="6942300" y="3084425"/>
            <a:ext cx="669300" cy="66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3">
  <p:cSld name="CUSTOM_5">
    <p:bg>
      <p:bgPr>
        <a:solidFill>
          <a:schemeClr val="lt1"/>
        </a:solidFill>
        <a:effectLst/>
      </p:bgPr>
    </p:bg>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1067250" y="445025"/>
            <a:ext cx="7009500" cy="5412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3"/>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34"/>
        <p:cNvGrpSpPr/>
        <p:nvPr/>
      </p:nvGrpSpPr>
      <p:grpSpPr>
        <a:xfrm>
          <a:off x="0" y="0"/>
          <a:ext cx="0" cy="0"/>
          <a:chOff x="0" y="0"/>
          <a:chExt cx="0" cy="0"/>
        </a:xfrm>
      </p:grpSpPr>
      <p:sp>
        <p:nvSpPr>
          <p:cNvPr id="135" name="Google Shape;135;p19"/>
          <p:cNvSpPr/>
          <p:nvPr/>
        </p:nvSpPr>
        <p:spPr>
          <a:xfrm rot="2700000">
            <a:off x="310820" y="-1989511"/>
            <a:ext cx="9163700" cy="868639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FFFFFF"/>
              </a:buClr>
              <a:buSzPts val="2800"/>
              <a:buNone/>
              <a:defRPr>
                <a:solidFill>
                  <a:srgbClr val="FFFFFF"/>
                </a:solidFill>
              </a:defRPr>
            </a:lvl1pPr>
            <a:lvl2pPr lvl="1" algn="ctr">
              <a:spcBef>
                <a:spcPts val="0"/>
              </a:spcBef>
              <a:spcAft>
                <a:spcPts val="0"/>
              </a:spcAft>
              <a:buClr>
                <a:srgbClr val="FFFFFF"/>
              </a:buClr>
              <a:buSzPts val="2800"/>
              <a:buNone/>
              <a:defRPr>
                <a:solidFill>
                  <a:srgbClr val="FFFFFF"/>
                </a:solidFill>
              </a:defRPr>
            </a:lvl2pPr>
            <a:lvl3pPr lvl="2" algn="ctr">
              <a:spcBef>
                <a:spcPts val="0"/>
              </a:spcBef>
              <a:spcAft>
                <a:spcPts val="0"/>
              </a:spcAft>
              <a:buClr>
                <a:srgbClr val="FFFFFF"/>
              </a:buClr>
              <a:buSzPts val="2800"/>
              <a:buNone/>
              <a:defRPr>
                <a:solidFill>
                  <a:srgbClr val="FFFFFF"/>
                </a:solidFill>
              </a:defRPr>
            </a:lvl3pPr>
            <a:lvl4pPr lvl="3" algn="ctr">
              <a:spcBef>
                <a:spcPts val="0"/>
              </a:spcBef>
              <a:spcAft>
                <a:spcPts val="0"/>
              </a:spcAft>
              <a:buClr>
                <a:srgbClr val="FFFFFF"/>
              </a:buClr>
              <a:buSzPts val="2800"/>
              <a:buNone/>
              <a:defRPr>
                <a:solidFill>
                  <a:srgbClr val="FFFFFF"/>
                </a:solidFill>
              </a:defRPr>
            </a:lvl4pPr>
            <a:lvl5pPr lvl="4" algn="ctr">
              <a:spcBef>
                <a:spcPts val="0"/>
              </a:spcBef>
              <a:spcAft>
                <a:spcPts val="0"/>
              </a:spcAft>
              <a:buClr>
                <a:srgbClr val="FFFFFF"/>
              </a:buClr>
              <a:buSzPts val="2800"/>
              <a:buNone/>
              <a:defRPr>
                <a:solidFill>
                  <a:srgbClr val="FFFFFF"/>
                </a:solidFill>
              </a:defRPr>
            </a:lvl5pPr>
            <a:lvl6pPr lvl="5" algn="ctr">
              <a:spcBef>
                <a:spcPts val="0"/>
              </a:spcBef>
              <a:spcAft>
                <a:spcPts val="0"/>
              </a:spcAft>
              <a:buClr>
                <a:srgbClr val="FFFFFF"/>
              </a:buClr>
              <a:buSzPts val="2800"/>
              <a:buNone/>
              <a:defRPr>
                <a:solidFill>
                  <a:srgbClr val="FFFFFF"/>
                </a:solidFill>
              </a:defRPr>
            </a:lvl6pPr>
            <a:lvl7pPr lvl="6" algn="ctr">
              <a:spcBef>
                <a:spcPts val="0"/>
              </a:spcBef>
              <a:spcAft>
                <a:spcPts val="0"/>
              </a:spcAft>
              <a:buClr>
                <a:srgbClr val="FFFFFF"/>
              </a:buClr>
              <a:buSzPts val="2800"/>
              <a:buNone/>
              <a:defRPr>
                <a:solidFill>
                  <a:srgbClr val="FFFFFF"/>
                </a:solidFill>
              </a:defRPr>
            </a:lvl7pPr>
            <a:lvl8pPr lvl="7" algn="ctr">
              <a:spcBef>
                <a:spcPts val="0"/>
              </a:spcBef>
              <a:spcAft>
                <a:spcPts val="0"/>
              </a:spcAft>
              <a:buClr>
                <a:srgbClr val="FFFFFF"/>
              </a:buClr>
              <a:buSzPts val="2800"/>
              <a:buNone/>
              <a:defRPr>
                <a:solidFill>
                  <a:srgbClr val="FFFFFF"/>
                </a:solidFill>
              </a:defRPr>
            </a:lvl8pPr>
            <a:lvl9pPr lvl="8" algn="ctr">
              <a:spcBef>
                <a:spcPts val="0"/>
              </a:spcBef>
              <a:spcAft>
                <a:spcPts val="0"/>
              </a:spcAft>
              <a:buClr>
                <a:srgbClr val="FFFFFF"/>
              </a:buClr>
              <a:buSzPts val="2800"/>
              <a:buNone/>
              <a:defRPr>
                <a:solidFill>
                  <a:srgbClr val="FFFFFF"/>
                </a:solidFill>
              </a:defRPr>
            </a:lvl9pPr>
          </a:lstStyle>
          <a:p>
            <a:endParaRPr/>
          </a:p>
        </p:txBody>
      </p:sp>
      <p:sp>
        <p:nvSpPr>
          <p:cNvPr id="137" name="Google Shape;137;p19"/>
          <p:cNvSpPr txBox="1">
            <a:spLocks noGrp="1"/>
          </p:cNvSpPr>
          <p:nvPr>
            <p:ph type="subTitle" idx="1"/>
          </p:nvPr>
        </p:nvSpPr>
        <p:spPr>
          <a:xfrm>
            <a:off x="1322950" y="2896922"/>
            <a:ext cx="14361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000" b="1">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8" name="Google Shape;138;p19"/>
          <p:cNvSpPr txBox="1">
            <a:spLocks noGrp="1"/>
          </p:cNvSpPr>
          <p:nvPr>
            <p:ph type="subTitle" idx="2"/>
          </p:nvPr>
        </p:nvSpPr>
        <p:spPr>
          <a:xfrm>
            <a:off x="3853950" y="2896922"/>
            <a:ext cx="14361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000" b="1">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9" name="Google Shape;139;p19"/>
          <p:cNvSpPr txBox="1">
            <a:spLocks noGrp="1"/>
          </p:cNvSpPr>
          <p:nvPr>
            <p:ph type="subTitle" idx="3"/>
          </p:nvPr>
        </p:nvSpPr>
        <p:spPr>
          <a:xfrm>
            <a:off x="6341000" y="2896922"/>
            <a:ext cx="14361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000" b="1">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0" name="Google Shape;140;p19"/>
          <p:cNvSpPr txBox="1">
            <a:spLocks noGrp="1"/>
          </p:cNvSpPr>
          <p:nvPr>
            <p:ph type="subTitle" idx="4"/>
          </p:nvPr>
        </p:nvSpPr>
        <p:spPr>
          <a:xfrm>
            <a:off x="1143100" y="3500022"/>
            <a:ext cx="1883700" cy="79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solidFill>
                  <a:schemeClr val="lt1"/>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1" name="Google Shape;141;p19"/>
          <p:cNvSpPr txBox="1">
            <a:spLocks noGrp="1"/>
          </p:cNvSpPr>
          <p:nvPr>
            <p:ph type="subTitle" idx="5"/>
          </p:nvPr>
        </p:nvSpPr>
        <p:spPr>
          <a:xfrm>
            <a:off x="3630150" y="3500022"/>
            <a:ext cx="1883700" cy="79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solidFill>
                  <a:schemeClr val="lt1"/>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2" name="Google Shape;142;p19"/>
          <p:cNvSpPr txBox="1">
            <a:spLocks noGrp="1"/>
          </p:cNvSpPr>
          <p:nvPr>
            <p:ph type="subTitle" idx="6"/>
          </p:nvPr>
        </p:nvSpPr>
        <p:spPr>
          <a:xfrm>
            <a:off x="6117200" y="3500022"/>
            <a:ext cx="1883700" cy="79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solidFill>
                  <a:schemeClr val="lt1"/>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ideas">
  <p:cSld name="CUSTOM_7">
    <p:spTree>
      <p:nvGrpSpPr>
        <p:cNvPr id="1" name="Shape 143"/>
        <p:cNvGrpSpPr/>
        <p:nvPr/>
      </p:nvGrpSpPr>
      <p:grpSpPr>
        <a:xfrm>
          <a:off x="0" y="0"/>
          <a:ext cx="0" cy="0"/>
          <a:chOff x="0" y="0"/>
          <a:chExt cx="0" cy="0"/>
        </a:xfrm>
      </p:grpSpPr>
      <p:sp>
        <p:nvSpPr>
          <p:cNvPr id="144" name="Google Shape;144;p20"/>
          <p:cNvSpPr/>
          <p:nvPr/>
        </p:nvSpPr>
        <p:spPr>
          <a:xfrm rot="277656">
            <a:off x="269403" y="-2543413"/>
            <a:ext cx="10832132" cy="10325869"/>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0"/>
          <p:cNvSpPr txBox="1">
            <a:spLocks noGrp="1"/>
          </p:cNvSpPr>
          <p:nvPr>
            <p:ph type="title"/>
          </p:nvPr>
        </p:nvSpPr>
        <p:spPr>
          <a:xfrm>
            <a:off x="685800" y="538325"/>
            <a:ext cx="38862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146" name="Google Shape;146;p20"/>
          <p:cNvSpPr txBox="1">
            <a:spLocks noGrp="1"/>
          </p:cNvSpPr>
          <p:nvPr>
            <p:ph type="subTitle" idx="1"/>
          </p:nvPr>
        </p:nvSpPr>
        <p:spPr>
          <a:xfrm>
            <a:off x="4995225" y="3012245"/>
            <a:ext cx="3120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7" name="Google Shape;147;p20"/>
          <p:cNvSpPr txBox="1">
            <a:spLocks noGrp="1"/>
          </p:cNvSpPr>
          <p:nvPr>
            <p:ph type="subTitle" idx="2"/>
          </p:nvPr>
        </p:nvSpPr>
        <p:spPr>
          <a:xfrm>
            <a:off x="4995225" y="2672145"/>
            <a:ext cx="3120300" cy="41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b="1">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8" name="Google Shape;148;p20"/>
          <p:cNvSpPr txBox="1">
            <a:spLocks noGrp="1"/>
          </p:cNvSpPr>
          <p:nvPr>
            <p:ph type="subTitle" idx="3"/>
          </p:nvPr>
        </p:nvSpPr>
        <p:spPr>
          <a:xfrm>
            <a:off x="4995225" y="4046636"/>
            <a:ext cx="3120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9" name="Google Shape;149;p20"/>
          <p:cNvSpPr txBox="1">
            <a:spLocks noGrp="1"/>
          </p:cNvSpPr>
          <p:nvPr>
            <p:ph type="subTitle" idx="4"/>
          </p:nvPr>
        </p:nvSpPr>
        <p:spPr>
          <a:xfrm>
            <a:off x="4995225" y="3706536"/>
            <a:ext cx="3120300" cy="41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b="1">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0" name="Google Shape;150;p20"/>
          <p:cNvSpPr txBox="1">
            <a:spLocks noGrp="1"/>
          </p:cNvSpPr>
          <p:nvPr>
            <p:ph type="subTitle" idx="5"/>
          </p:nvPr>
        </p:nvSpPr>
        <p:spPr>
          <a:xfrm>
            <a:off x="4995225" y="1977865"/>
            <a:ext cx="3120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1" name="Google Shape;151;p20"/>
          <p:cNvSpPr txBox="1">
            <a:spLocks noGrp="1"/>
          </p:cNvSpPr>
          <p:nvPr>
            <p:ph type="subTitle" idx="6"/>
          </p:nvPr>
        </p:nvSpPr>
        <p:spPr>
          <a:xfrm>
            <a:off x="4995225" y="1637766"/>
            <a:ext cx="3120300" cy="41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b="1">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2" name="Google Shape;152;p20"/>
          <p:cNvSpPr txBox="1">
            <a:spLocks noGrp="1"/>
          </p:cNvSpPr>
          <p:nvPr>
            <p:ph type="subTitle" idx="7"/>
          </p:nvPr>
        </p:nvSpPr>
        <p:spPr>
          <a:xfrm>
            <a:off x="4993825" y="943488"/>
            <a:ext cx="3120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3" name="Google Shape;153;p20"/>
          <p:cNvSpPr txBox="1">
            <a:spLocks noGrp="1"/>
          </p:cNvSpPr>
          <p:nvPr>
            <p:ph type="subTitle" idx="8"/>
          </p:nvPr>
        </p:nvSpPr>
        <p:spPr>
          <a:xfrm>
            <a:off x="4993825" y="603388"/>
            <a:ext cx="3120300" cy="41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b="1">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5"/>
        <p:cNvGrpSpPr/>
        <p:nvPr/>
      </p:nvGrpSpPr>
      <p:grpSpPr>
        <a:xfrm>
          <a:off x="0" y="0"/>
          <a:ext cx="0" cy="0"/>
          <a:chOff x="0" y="0"/>
          <a:chExt cx="0" cy="0"/>
        </a:xfrm>
      </p:grpSpPr>
      <p:grpSp>
        <p:nvGrpSpPr>
          <p:cNvPr id="16" name="Google Shape;16;p3"/>
          <p:cNvGrpSpPr/>
          <p:nvPr/>
        </p:nvGrpSpPr>
        <p:grpSpPr>
          <a:xfrm rot="2506023">
            <a:off x="1274638" y="-703256"/>
            <a:ext cx="6812756" cy="6550031"/>
            <a:chOff x="1786775" y="1002200"/>
            <a:chExt cx="3861800" cy="3712875"/>
          </a:xfrm>
        </p:grpSpPr>
        <p:sp>
          <p:nvSpPr>
            <p:cNvPr id="17" name="Google Shape;17;p3"/>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837429" y="1652159"/>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758372" y="1512749"/>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3"/>
          <p:cNvSpPr txBox="1">
            <a:spLocks noGrp="1"/>
          </p:cNvSpPr>
          <p:nvPr>
            <p:ph type="title"/>
          </p:nvPr>
        </p:nvSpPr>
        <p:spPr>
          <a:xfrm>
            <a:off x="3416563" y="1955400"/>
            <a:ext cx="32109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solidFill>
                  <a:schemeClr val="accent3"/>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1" name="Google Shape;21;p3"/>
          <p:cNvSpPr txBox="1">
            <a:spLocks noGrp="1"/>
          </p:cNvSpPr>
          <p:nvPr>
            <p:ph type="subTitle" idx="1"/>
          </p:nvPr>
        </p:nvSpPr>
        <p:spPr>
          <a:xfrm>
            <a:off x="2199900" y="2797200"/>
            <a:ext cx="4744200" cy="39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solidFill>
                  <a:schemeClr val="dk1"/>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2" name="Google Shape;22;p3"/>
          <p:cNvSpPr txBox="1">
            <a:spLocks noGrp="1"/>
          </p:cNvSpPr>
          <p:nvPr>
            <p:ph type="title" idx="2" hasCustomPrompt="1"/>
          </p:nvPr>
        </p:nvSpPr>
        <p:spPr>
          <a:xfrm>
            <a:off x="2516538" y="1955400"/>
            <a:ext cx="940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2000"/>
              <a:buNone/>
              <a:defRPr sz="5000">
                <a:solidFill>
                  <a:schemeClr val="accent3"/>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4">
  <p:cSld name="CUSTOM_8">
    <p:bg>
      <p:bgPr>
        <a:solidFill>
          <a:schemeClr val="accent3"/>
        </a:solidFill>
        <a:effectLst/>
      </p:bgPr>
    </p:bg>
    <p:spTree>
      <p:nvGrpSpPr>
        <p:cNvPr id="1" name="Shape 154"/>
        <p:cNvGrpSpPr/>
        <p:nvPr/>
      </p:nvGrpSpPr>
      <p:grpSpPr>
        <a:xfrm>
          <a:off x="0" y="0"/>
          <a:ext cx="0" cy="0"/>
          <a:chOff x="0" y="0"/>
          <a:chExt cx="0" cy="0"/>
        </a:xfrm>
      </p:grpSpPr>
      <p:grpSp>
        <p:nvGrpSpPr>
          <p:cNvPr id="155" name="Google Shape;155;p21"/>
          <p:cNvGrpSpPr/>
          <p:nvPr/>
        </p:nvGrpSpPr>
        <p:grpSpPr>
          <a:xfrm rot="1351476">
            <a:off x="-930621" y="-2956783"/>
            <a:ext cx="11005343" cy="10580795"/>
            <a:chOff x="1786775" y="1002200"/>
            <a:chExt cx="3861800" cy="3712875"/>
          </a:xfrm>
        </p:grpSpPr>
        <p:sp>
          <p:nvSpPr>
            <p:cNvPr id="156" name="Google Shape;156;p21"/>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2">
  <p:cSld name="CUSTOM_9">
    <p:bg>
      <p:bgPr>
        <a:solidFill>
          <a:schemeClr val="lt1"/>
        </a:solidFill>
        <a:effectLst/>
      </p:bgPr>
    </p:bg>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3"/>
                </a:solidFill>
                <a:latin typeface="Fredoka One"/>
                <a:ea typeface="Fredoka One"/>
                <a:cs typeface="Fredoka One"/>
                <a:sym typeface="Fredoka 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2" name="Google Shape;162;p22"/>
          <p:cNvSpPr txBox="1">
            <a:spLocks noGrp="1"/>
          </p:cNvSpPr>
          <p:nvPr>
            <p:ph type="subTitle" idx="1"/>
          </p:nvPr>
        </p:nvSpPr>
        <p:spPr>
          <a:xfrm>
            <a:off x="524811" y="2890215"/>
            <a:ext cx="2124000" cy="63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3" name="Google Shape;163;p22"/>
          <p:cNvSpPr txBox="1">
            <a:spLocks noGrp="1"/>
          </p:cNvSpPr>
          <p:nvPr>
            <p:ph type="subTitle" idx="2"/>
          </p:nvPr>
        </p:nvSpPr>
        <p:spPr>
          <a:xfrm>
            <a:off x="3506266" y="2890215"/>
            <a:ext cx="2124000" cy="63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4" name="Google Shape;164;p22"/>
          <p:cNvSpPr txBox="1">
            <a:spLocks noGrp="1"/>
          </p:cNvSpPr>
          <p:nvPr>
            <p:ph type="subTitle" idx="3"/>
          </p:nvPr>
        </p:nvSpPr>
        <p:spPr>
          <a:xfrm>
            <a:off x="691461" y="2431963"/>
            <a:ext cx="17907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5" name="Google Shape;165;p22"/>
          <p:cNvSpPr txBox="1">
            <a:spLocks noGrp="1"/>
          </p:cNvSpPr>
          <p:nvPr>
            <p:ph type="subTitle" idx="4"/>
          </p:nvPr>
        </p:nvSpPr>
        <p:spPr>
          <a:xfrm>
            <a:off x="3672816" y="2431963"/>
            <a:ext cx="17907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6" name="Google Shape;166;p22"/>
          <p:cNvSpPr txBox="1">
            <a:spLocks noGrp="1"/>
          </p:cNvSpPr>
          <p:nvPr>
            <p:ph type="subTitle" idx="5"/>
          </p:nvPr>
        </p:nvSpPr>
        <p:spPr>
          <a:xfrm>
            <a:off x="6487722" y="2890215"/>
            <a:ext cx="2124000" cy="63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7" name="Google Shape;167;p22"/>
          <p:cNvSpPr txBox="1">
            <a:spLocks noGrp="1"/>
          </p:cNvSpPr>
          <p:nvPr>
            <p:ph type="subTitle" idx="6"/>
          </p:nvPr>
        </p:nvSpPr>
        <p:spPr>
          <a:xfrm>
            <a:off x="6654284" y="2431963"/>
            <a:ext cx="17907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3">
  <p:cSld name="CUSTOM_10">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170" name="Google Shape;170;p23"/>
          <p:cNvSpPr txBox="1">
            <a:spLocks noGrp="1"/>
          </p:cNvSpPr>
          <p:nvPr>
            <p:ph type="subTitle" idx="1"/>
          </p:nvPr>
        </p:nvSpPr>
        <p:spPr>
          <a:xfrm>
            <a:off x="656250" y="2564247"/>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1" name="Google Shape;171;p23"/>
          <p:cNvSpPr txBox="1">
            <a:spLocks noGrp="1"/>
          </p:cNvSpPr>
          <p:nvPr>
            <p:ph type="subTitle" idx="2"/>
          </p:nvPr>
        </p:nvSpPr>
        <p:spPr>
          <a:xfrm>
            <a:off x="3672425" y="3184400"/>
            <a:ext cx="1799100" cy="86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None/>
              <a:defRPr sz="1400">
                <a:solidFill>
                  <a:schemeClr val="dk1"/>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172" name="Google Shape;172;p23"/>
          <p:cNvSpPr txBox="1">
            <a:spLocks noGrp="1"/>
          </p:cNvSpPr>
          <p:nvPr>
            <p:ph type="subTitle" idx="3"/>
          </p:nvPr>
        </p:nvSpPr>
        <p:spPr>
          <a:xfrm>
            <a:off x="963925" y="3184400"/>
            <a:ext cx="1799100" cy="86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None/>
              <a:defRPr sz="1400">
                <a:solidFill>
                  <a:schemeClr val="dk1"/>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173" name="Google Shape;173;p23"/>
          <p:cNvSpPr txBox="1">
            <a:spLocks noGrp="1"/>
          </p:cNvSpPr>
          <p:nvPr>
            <p:ph type="subTitle" idx="4"/>
          </p:nvPr>
        </p:nvSpPr>
        <p:spPr>
          <a:xfrm>
            <a:off x="6381025" y="3184400"/>
            <a:ext cx="1799100" cy="86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None/>
              <a:defRPr sz="1400">
                <a:solidFill>
                  <a:schemeClr val="dk1"/>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174" name="Google Shape;174;p23"/>
          <p:cNvSpPr txBox="1">
            <a:spLocks noGrp="1"/>
          </p:cNvSpPr>
          <p:nvPr>
            <p:ph type="subTitle" idx="5"/>
          </p:nvPr>
        </p:nvSpPr>
        <p:spPr>
          <a:xfrm>
            <a:off x="3361350" y="2906424"/>
            <a:ext cx="2421300" cy="34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5" name="Google Shape;175;p23"/>
          <p:cNvSpPr txBox="1">
            <a:spLocks noGrp="1"/>
          </p:cNvSpPr>
          <p:nvPr>
            <p:ph type="subTitle" idx="6"/>
          </p:nvPr>
        </p:nvSpPr>
        <p:spPr>
          <a:xfrm>
            <a:off x="3361350" y="2564247"/>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6" name="Google Shape;176;p23"/>
          <p:cNvSpPr txBox="1">
            <a:spLocks noGrp="1"/>
          </p:cNvSpPr>
          <p:nvPr>
            <p:ph type="subTitle" idx="7"/>
          </p:nvPr>
        </p:nvSpPr>
        <p:spPr>
          <a:xfrm>
            <a:off x="6066450" y="2906424"/>
            <a:ext cx="2421300" cy="34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7" name="Google Shape;177;p23"/>
          <p:cNvSpPr txBox="1">
            <a:spLocks noGrp="1"/>
          </p:cNvSpPr>
          <p:nvPr>
            <p:ph type="subTitle" idx="8"/>
          </p:nvPr>
        </p:nvSpPr>
        <p:spPr>
          <a:xfrm>
            <a:off x="6066450" y="2564247"/>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23"/>
          <p:cNvSpPr txBox="1">
            <a:spLocks noGrp="1"/>
          </p:cNvSpPr>
          <p:nvPr>
            <p:ph type="subTitle" idx="9"/>
          </p:nvPr>
        </p:nvSpPr>
        <p:spPr>
          <a:xfrm>
            <a:off x="656250" y="2906424"/>
            <a:ext cx="2421300" cy="34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5">
  <p:cSld name="CUSTOM_11">
    <p:bg>
      <p:bgPr>
        <a:solidFill>
          <a:schemeClr val="accent3"/>
        </a:solidFill>
        <a:effectLst/>
      </p:bgPr>
    </p:bg>
    <p:spTree>
      <p:nvGrpSpPr>
        <p:cNvPr id="1" name="Shape 179"/>
        <p:cNvGrpSpPr/>
        <p:nvPr/>
      </p:nvGrpSpPr>
      <p:grpSpPr>
        <a:xfrm>
          <a:off x="0" y="0"/>
          <a:ext cx="0" cy="0"/>
          <a:chOff x="0" y="0"/>
          <a:chExt cx="0" cy="0"/>
        </a:xfrm>
      </p:grpSpPr>
      <p:grpSp>
        <p:nvGrpSpPr>
          <p:cNvPr id="180" name="Google Shape;180;p24"/>
          <p:cNvGrpSpPr/>
          <p:nvPr/>
        </p:nvGrpSpPr>
        <p:grpSpPr>
          <a:xfrm rot="1351459">
            <a:off x="211922" y="-2403121"/>
            <a:ext cx="9565900" cy="9196519"/>
            <a:chOff x="1786775" y="1002200"/>
            <a:chExt cx="3861800" cy="3712875"/>
          </a:xfrm>
        </p:grpSpPr>
        <p:sp>
          <p:nvSpPr>
            <p:cNvPr id="181" name="Google Shape;181;p24"/>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4"/>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4"/>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 name="Google Shape;184;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2"/>
              </a:buClr>
              <a:buSzPts val="2800"/>
              <a:buNone/>
              <a:defRPr>
                <a:solidFill>
                  <a:schemeClr val="accent3"/>
                </a:solidFill>
              </a:defRPr>
            </a:lvl1pPr>
            <a:lvl2pPr lvl="1">
              <a:spcBef>
                <a:spcPts val="0"/>
              </a:spcBef>
              <a:spcAft>
                <a:spcPts val="0"/>
              </a:spcAft>
              <a:buClr>
                <a:schemeClr val="accent2"/>
              </a:buClr>
              <a:buSzPts val="2800"/>
              <a:buNone/>
              <a:defRPr>
                <a:solidFill>
                  <a:schemeClr val="accent2"/>
                </a:solidFill>
              </a:defRPr>
            </a:lvl2pPr>
            <a:lvl3pPr lvl="2">
              <a:spcBef>
                <a:spcPts val="0"/>
              </a:spcBef>
              <a:spcAft>
                <a:spcPts val="0"/>
              </a:spcAft>
              <a:buClr>
                <a:schemeClr val="accent2"/>
              </a:buClr>
              <a:buSzPts val="2800"/>
              <a:buNone/>
              <a:defRPr>
                <a:solidFill>
                  <a:schemeClr val="accent2"/>
                </a:solidFill>
              </a:defRPr>
            </a:lvl3pPr>
            <a:lvl4pPr lvl="3">
              <a:spcBef>
                <a:spcPts val="0"/>
              </a:spcBef>
              <a:spcAft>
                <a:spcPts val="0"/>
              </a:spcAft>
              <a:buClr>
                <a:schemeClr val="accent2"/>
              </a:buClr>
              <a:buSzPts val="2800"/>
              <a:buNone/>
              <a:defRPr>
                <a:solidFill>
                  <a:schemeClr val="accent2"/>
                </a:solidFill>
              </a:defRPr>
            </a:lvl4pPr>
            <a:lvl5pPr lvl="4">
              <a:spcBef>
                <a:spcPts val="0"/>
              </a:spcBef>
              <a:spcAft>
                <a:spcPts val="0"/>
              </a:spcAft>
              <a:buClr>
                <a:schemeClr val="accent2"/>
              </a:buClr>
              <a:buSzPts val="2800"/>
              <a:buNone/>
              <a:defRPr>
                <a:solidFill>
                  <a:schemeClr val="accent2"/>
                </a:solidFill>
              </a:defRPr>
            </a:lvl5pPr>
            <a:lvl6pPr lvl="5">
              <a:spcBef>
                <a:spcPts val="0"/>
              </a:spcBef>
              <a:spcAft>
                <a:spcPts val="0"/>
              </a:spcAft>
              <a:buClr>
                <a:schemeClr val="accent2"/>
              </a:buClr>
              <a:buSzPts val="2800"/>
              <a:buNone/>
              <a:defRPr>
                <a:solidFill>
                  <a:schemeClr val="accent2"/>
                </a:solidFill>
              </a:defRPr>
            </a:lvl6pPr>
            <a:lvl7pPr lvl="6">
              <a:spcBef>
                <a:spcPts val="0"/>
              </a:spcBef>
              <a:spcAft>
                <a:spcPts val="0"/>
              </a:spcAft>
              <a:buClr>
                <a:schemeClr val="accent2"/>
              </a:buClr>
              <a:buSzPts val="2800"/>
              <a:buNone/>
              <a:defRPr>
                <a:solidFill>
                  <a:schemeClr val="accent2"/>
                </a:solidFill>
              </a:defRPr>
            </a:lvl7pPr>
            <a:lvl8pPr lvl="7">
              <a:spcBef>
                <a:spcPts val="0"/>
              </a:spcBef>
              <a:spcAft>
                <a:spcPts val="0"/>
              </a:spcAft>
              <a:buClr>
                <a:schemeClr val="accent2"/>
              </a:buClr>
              <a:buSzPts val="2800"/>
              <a:buNone/>
              <a:defRPr>
                <a:solidFill>
                  <a:schemeClr val="accent2"/>
                </a:solidFill>
              </a:defRPr>
            </a:lvl8pPr>
            <a:lvl9pPr lvl="8">
              <a:spcBef>
                <a:spcPts val="0"/>
              </a:spcBef>
              <a:spcAft>
                <a:spcPts val="0"/>
              </a:spcAft>
              <a:buClr>
                <a:schemeClr val="accent2"/>
              </a:buClr>
              <a:buSzPts val="2800"/>
              <a:buNone/>
              <a:defRPr>
                <a:solidFill>
                  <a:schemeClr val="accent2"/>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12">
    <p:bg>
      <p:bgPr>
        <a:solidFill>
          <a:schemeClr val="accent3"/>
        </a:solidFill>
        <a:effectLst/>
      </p:bgPr>
    </p:bg>
    <p:spTree>
      <p:nvGrpSpPr>
        <p:cNvPr id="1" name="Shape 185"/>
        <p:cNvGrpSpPr/>
        <p:nvPr/>
      </p:nvGrpSpPr>
      <p:grpSpPr>
        <a:xfrm>
          <a:off x="0" y="0"/>
          <a:ext cx="0" cy="0"/>
          <a:chOff x="0" y="0"/>
          <a:chExt cx="0" cy="0"/>
        </a:xfrm>
      </p:grpSpPr>
      <p:grpSp>
        <p:nvGrpSpPr>
          <p:cNvPr id="186" name="Google Shape;186;p25"/>
          <p:cNvGrpSpPr/>
          <p:nvPr/>
        </p:nvGrpSpPr>
        <p:grpSpPr>
          <a:xfrm rot="1351459">
            <a:off x="-548941" y="-2589869"/>
            <a:ext cx="10242340" cy="9846873"/>
            <a:chOff x="1786775" y="1002200"/>
            <a:chExt cx="3861800" cy="3712875"/>
          </a:xfrm>
        </p:grpSpPr>
        <p:sp>
          <p:nvSpPr>
            <p:cNvPr id="187" name="Google Shape;187;p25"/>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5"/>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5"/>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 name="Google Shape;190;p25"/>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2800"/>
              <a:buNone/>
              <a:defRPr>
                <a:solidFill>
                  <a:schemeClr val="accent3"/>
                </a:solidFill>
              </a:defRPr>
            </a:lvl1pPr>
            <a:lvl2pPr lvl="1" algn="ctr">
              <a:spcBef>
                <a:spcPts val="0"/>
              </a:spcBef>
              <a:spcAft>
                <a:spcPts val="0"/>
              </a:spcAft>
              <a:buClr>
                <a:schemeClr val="accent3"/>
              </a:buClr>
              <a:buSzPts val="2800"/>
              <a:buNone/>
              <a:defRPr>
                <a:solidFill>
                  <a:schemeClr val="accent3"/>
                </a:solidFill>
              </a:defRPr>
            </a:lvl2pPr>
            <a:lvl3pPr lvl="2" algn="ctr">
              <a:spcBef>
                <a:spcPts val="0"/>
              </a:spcBef>
              <a:spcAft>
                <a:spcPts val="0"/>
              </a:spcAft>
              <a:buClr>
                <a:schemeClr val="accent3"/>
              </a:buClr>
              <a:buSzPts val="2800"/>
              <a:buNone/>
              <a:defRPr>
                <a:solidFill>
                  <a:schemeClr val="accent3"/>
                </a:solidFill>
              </a:defRPr>
            </a:lvl3pPr>
            <a:lvl4pPr lvl="3" algn="ctr">
              <a:spcBef>
                <a:spcPts val="0"/>
              </a:spcBef>
              <a:spcAft>
                <a:spcPts val="0"/>
              </a:spcAft>
              <a:buClr>
                <a:schemeClr val="accent3"/>
              </a:buClr>
              <a:buSzPts val="2800"/>
              <a:buNone/>
              <a:defRPr>
                <a:solidFill>
                  <a:schemeClr val="accent3"/>
                </a:solidFill>
              </a:defRPr>
            </a:lvl4pPr>
            <a:lvl5pPr lvl="4" algn="ctr">
              <a:spcBef>
                <a:spcPts val="0"/>
              </a:spcBef>
              <a:spcAft>
                <a:spcPts val="0"/>
              </a:spcAft>
              <a:buClr>
                <a:schemeClr val="accent3"/>
              </a:buClr>
              <a:buSzPts val="2800"/>
              <a:buNone/>
              <a:defRPr>
                <a:solidFill>
                  <a:schemeClr val="accent3"/>
                </a:solidFill>
              </a:defRPr>
            </a:lvl5pPr>
            <a:lvl6pPr lvl="5" algn="ctr">
              <a:spcBef>
                <a:spcPts val="0"/>
              </a:spcBef>
              <a:spcAft>
                <a:spcPts val="0"/>
              </a:spcAft>
              <a:buClr>
                <a:schemeClr val="accent3"/>
              </a:buClr>
              <a:buSzPts val="2800"/>
              <a:buNone/>
              <a:defRPr>
                <a:solidFill>
                  <a:schemeClr val="accent3"/>
                </a:solidFill>
              </a:defRPr>
            </a:lvl6pPr>
            <a:lvl7pPr lvl="6" algn="ctr">
              <a:spcBef>
                <a:spcPts val="0"/>
              </a:spcBef>
              <a:spcAft>
                <a:spcPts val="0"/>
              </a:spcAft>
              <a:buClr>
                <a:schemeClr val="accent3"/>
              </a:buClr>
              <a:buSzPts val="2800"/>
              <a:buNone/>
              <a:defRPr>
                <a:solidFill>
                  <a:schemeClr val="accent3"/>
                </a:solidFill>
              </a:defRPr>
            </a:lvl7pPr>
            <a:lvl8pPr lvl="7" algn="ctr">
              <a:spcBef>
                <a:spcPts val="0"/>
              </a:spcBef>
              <a:spcAft>
                <a:spcPts val="0"/>
              </a:spcAft>
              <a:buClr>
                <a:schemeClr val="accent3"/>
              </a:buClr>
              <a:buSzPts val="2800"/>
              <a:buNone/>
              <a:defRPr>
                <a:solidFill>
                  <a:schemeClr val="accent3"/>
                </a:solidFill>
              </a:defRPr>
            </a:lvl8pPr>
            <a:lvl9pPr lvl="8" algn="ctr">
              <a:spcBef>
                <a:spcPts val="0"/>
              </a:spcBef>
              <a:spcAft>
                <a:spcPts val="0"/>
              </a:spcAft>
              <a:buClr>
                <a:schemeClr val="accent3"/>
              </a:buClr>
              <a:buSzPts val="2800"/>
              <a:buNone/>
              <a:defRPr>
                <a:solidFill>
                  <a:schemeClr val="accent3"/>
                </a:solidFill>
              </a:defRPr>
            </a:lvl9pPr>
          </a:lstStyle>
          <a:p>
            <a:endParaRPr/>
          </a:p>
        </p:txBody>
      </p:sp>
      <p:sp>
        <p:nvSpPr>
          <p:cNvPr id="191" name="Google Shape;191;p25"/>
          <p:cNvSpPr txBox="1">
            <a:spLocks noGrp="1"/>
          </p:cNvSpPr>
          <p:nvPr>
            <p:ph type="subTitle" idx="1"/>
          </p:nvPr>
        </p:nvSpPr>
        <p:spPr>
          <a:xfrm>
            <a:off x="3013825" y="3139792"/>
            <a:ext cx="1634100" cy="8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2" name="Google Shape;192;p25"/>
          <p:cNvSpPr txBox="1">
            <a:spLocks noGrp="1"/>
          </p:cNvSpPr>
          <p:nvPr>
            <p:ph type="subTitle" idx="2"/>
          </p:nvPr>
        </p:nvSpPr>
        <p:spPr>
          <a:xfrm>
            <a:off x="3280904" y="2027104"/>
            <a:ext cx="11085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000">
                <a:solidFill>
                  <a:schemeClr val="lt1"/>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3" name="Google Shape;193;p25"/>
          <p:cNvSpPr txBox="1">
            <a:spLocks noGrp="1"/>
          </p:cNvSpPr>
          <p:nvPr>
            <p:ph type="subTitle" idx="3"/>
          </p:nvPr>
        </p:nvSpPr>
        <p:spPr>
          <a:xfrm>
            <a:off x="4473700" y="3139792"/>
            <a:ext cx="1634100" cy="8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4" name="Google Shape;194;p25"/>
          <p:cNvSpPr txBox="1">
            <a:spLocks noGrp="1"/>
          </p:cNvSpPr>
          <p:nvPr>
            <p:ph type="subTitle" idx="4"/>
          </p:nvPr>
        </p:nvSpPr>
        <p:spPr>
          <a:xfrm>
            <a:off x="4737363" y="2027104"/>
            <a:ext cx="11085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000">
                <a:solidFill>
                  <a:schemeClr val="lt1"/>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5" name="Google Shape;195;p25"/>
          <p:cNvSpPr txBox="1">
            <a:spLocks noGrp="1"/>
          </p:cNvSpPr>
          <p:nvPr>
            <p:ph type="subTitle" idx="5"/>
          </p:nvPr>
        </p:nvSpPr>
        <p:spPr>
          <a:xfrm>
            <a:off x="5933575" y="3139792"/>
            <a:ext cx="1634100" cy="8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6" name="Google Shape;196;p25"/>
          <p:cNvSpPr txBox="1">
            <a:spLocks noGrp="1"/>
          </p:cNvSpPr>
          <p:nvPr>
            <p:ph type="subTitle" idx="6"/>
          </p:nvPr>
        </p:nvSpPr>
        <p:spPr>
          <a:xfrm>
            <a:off x="6191931" y="2027104"/>
            <a:ext cx="11085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000">
                <a:solidFill>
                  <a:schemeClr val="lt1"/>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7" name="Google Shape;197;p25"/>
          <p:cNvSpPr txBox="1">
            <a:spLocks noGrp="1"/>
          </p:cNvSpPr>
          <p:nvPr>
            <p:ph type="subTitle" idx="7"/>
          </p:nvPr>
        </p:nvSpPr>
        <p:spPr>
          <a:xfrm>
            <a:off x="1553950" y="3139792"/>
            <a:ext cx="1634100" cy="8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8" name="Google Shape;198;p25"/>
          <p:cNvSpPr txBox="1">
            <a:spLocks noGrp="1"/>
          </p:cNvSpPr>
          <p:nvPr>
            <p:ph type="subTitle" idx="8"/>
          </p:nvPr>
        </p:nvSpPr>
        <p:spPr>
          <a:xfrm>
            <a:off x="1820825" y="2027104"/>
            <a:ext cx="11085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000">
                <a:solidFill>
                  <a:schemeClr val="lt1"/>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CUSTOM_13">
    <p:bg>
      <p:bgPr>
        <a:solidFill>
          <a:schemeClr val="accent3"/>
        </a:solidFill>
        <a:effectLst/>
      </p:bgPr>
    </p:bg>
    <p:spTree>
      <p:nvGrpSpPr>
        <p:cNvPr id="1" name="Shape 199"/>
        <p:cNvGrpSpPr/>
        <p:nvPr/>
      </p:nvGrpSpPr>
      <p:grpSpPr>
        <a:xfrm>
          <a:off x="0" y="0"/>
          <a:ext cx="0" cy="0"/>
          <a:chOff x="0" y="0"/>
          <a:chExt cx="0" cy="0"/>
        </a:xfrm>
      </p:grpSpPr>
      <p:grpSp>
        <p:nvGrpSpPr>
          <p:cNvPr id="200" name="Google Shape;200;p26"/>
          <p:cNvGrpSpPr/>
          <p:nvPr/>
        </p:nvGrpSpPr>
        <p:grpSpPr>
          <a:xfrm rot="1351516">
            <a:off x="-465843" y="-2509666"/>
            <a:ext cx="10075598" cy="9686905"/>
            <a:chOff x="1786775" y="1002200"/>
            <a:chExt cx="3861800" cy="3712875"/>
          </a:xfrm>
        </p:grpSpPr>
        <p:sp>
          <p:nvSpPr>
            <p:cNvPr id="201" name="Google Shape;201;p26"/>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205" name="Google Shape;205;p26"/>
          <p:cNvSpPr txBox="1">
            <a:spLocks noGrp="1"/>
          </p:cNvSpPr>
          <p:nvPr>
            <p:ph type="subTitle" idx="1"/>
          </p:nvPr>
        </p:nvSpPr>
        <p:spPr>
          <a:xfrm>
            <a:off x="2553500" y="2642263"/>
            <a:ext cx="1957500" cy="771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6" name="Google Shape;206;p26"/>
          <p:cNvSpPr txBox="1">
            <a:spLocks noGrp="1"/>
          </p:cNvSpPr>
          <p:nvPr>
            <p:ph type="subTitle" idx="2"/>
          </p:nvPr>
        </p:nvSpPr>
        <p:spPr>
          <a:xfrm>
            <a:off x="2553500" y="2183388"/>
            <a:ext cx="1957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7" name="Google Shape;207;p26"/>
          <p:cNvSpPr txBox="1">
            <a:spLocks noGrp="1"/>
          </p:cNvSpPr>
          <p:nvPr>
            <p:ph type="subTitle" idx="3"/>
          </p:nvPr>
        </p:nvSpPr>
        <p:spPr>
          <a:xfrm>
            <a:off x="6543896" y="2642263"/>
            <a:ext cx="1957500" cy="771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a:solidFill>
                  <a:schemeClr val="dk1"/>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8" name="Google Shape;208;p26"/>
          <p:cNvSpPr txBox="1">
            <a:spLocks noGrp="1"/>
          </p:cNvSpPr>
          <p:nvPr>
            <p:ph type="subTitle" idx="4"/>
          </p:nvPr>
        </p:nvSpPr>
        <p:spPr>
          <a:xfrm>
            <a:off x="6543889" y="2183388"/>
            <a:ext cx="1957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text lines 2">
  <p:cSld name="CUSTOM_14">
    <p:spTree>
      <p:nvGrpSpPr>
        <p:cNvPr id="1" name="Shape 209"/>
        <p:cNvGrpSpPr/>
        <p:nvPr/>
      </p:nvGrpSpPr>
      <p:grpSpPr>
        <a:xfrm>
          <a:off x="0" y="0"/>
          <a:ext cx="0" cy="0"/>
          <a:chOff x="0" y="0"/>
          <a:chExt cx="0" cy="0"/>
        </a:xfrm>
      </p:grpSpPr>
      <p:grpSp>
        <p:nvGrpSpPr>
          <p:cNvPr id="210" name="Google Shape;210;p27"/>
          <p:cNvGrpSpPr/>
          <p:nvPr/>
        </p:nvGrpSpPr>
        <p:grpSpPr>
          <a:xfrm rot="1351476">
            <a:off x="-930621" y="-2956783"/>
            <a:ext cx="11005343" cy="10580795"/>
            <a:chOff x="1786775" y="1002200"/>
            <a:chExt cx="3861800" cy="3712875"/>
          </a:xfrm>
        </p:grpSpPr>
        <p:sp>
          <p:nvSpPr>
            <p:cNvPr id="211" name="Google Shape;211;p27"/>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27"/>
          <p:cNvSpPr txBox="1">
            <a:spLocks noGrp="1"/>
          </p:cNvSpPr>
          <p:nvPr>
            <p:ph type="subTitle" idx="1"/>
          </p:nvPr>
        </p:nvSpPr>
        <p:spPr>
          <a:xfrm>
            <a:off x="888763" y="3515500"/>
            <a:ext cx="2421300" cy="669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5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5" name="Google Shape;215;p27"/>
          <p:cNvSpPr txBox="1">
            <a:spLocks noGrp="1"/>
          </p:cNvSpPr>
          <p:nvPr>
            <p:ph type="subTitle" idx="2"/>
          </p:nvPr>
        </p:nvSpPr>
        <p:spPr>
          <a:xfrm>
            <a:off x="5775188" y="1976800"/>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solidFill>
                  <a:srgbClr val="FFFFFF"/>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6" name="Google Shape;216;p27"/>
          <p:cNvSpPr txBox="1">
            <a:spLocks noGrp="1"/>
          </p:cNvSpPr>
          <p:nvPr>
            <p:ph type="subTitle" idx="3"/>
          </p:nvPr>
        </p:nvSpPr>
        <p:spPr>
          <a:xfrm>
            <a:off x="905038" y="1987475"/>
            <a:ext cx="2421300" cy="669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500">
                <a:solidFill>
                  <a:srgbClr val="FFFFFF"/>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7" name="Google Shape;217;p27"/>
          <p:cNvSpPr txBox="1">
            <a:spLocks noGrp="1"/>
          </p:cNvSpPr>
          <p:nvPr>
            <p:ph type="subTitle" idx="4"/>
          </p:nvPr>
        </p:nvSpPr>
        <p:spPr>
          <a:xfrm>
            <a:off x="888763" y="3098075"/>
            <a:ext cx="2421300" cy="42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8" name="Google Shape;218;p27"/>
          <p:cNvSpPr txBox="1">
            <a:spLocks noGrp="1"/>
          </p:cNvSpPr>
          <p:nvPr>
            <p:ph type="subTitle" idx="5"/>
          </p:nvPr>
        </p:nvSpPr>
        <p:spPr>
          <a:xfrm>
            <a:off x="5775188" y="1548700"/>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9" name="Google Shape;219;p27"/>
          <p:cNvSpPr txBox="1">
            <a:spLocks noGrp="1"/>
          </p:cNvSpPr>
          <p:nvPr>
            <p:ph type="subTitle" idx="6"/>
          </p:nvPr>
        </p:nvSpPr>
        <p:spPr>
          <a:xfrm>
            <a:off x="905038" y="1548700"/>
            <a:ext cx="2421300" cy="42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0" name="Google Shape;220;p27"/>
          <p:cNvSpPr txBox="1">
            <a:spLocks noGrp="1"/>
          </p:cNvSpPr>
          <p:nvPr>
            <p:ph type="subTitle" idx="7"/>
          </p:nvPr>
        </p:nvSpPr>
        <p:spPr>
          <a:xfrm>
            <a:off x="5775188" y="3505238"/>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solidFill>
                  <a:srgbClr val="FFFFFF"/>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1" name="Google Shape;221;p27"/>
          <p:cNvSpPr txBox="1">
            <a:spLocks noGrp="1"/>
          </p:cNvSpPr>
          <p:nvPr>
            <p:ph type="subTitle" idx="8"/>
          </p:nvPr>
        </p:nvSpPr>
        <p:spPr>
          <a:xfrm>
            <a:off x="5775188" y="3077138"/>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2" name="Google Shape;22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FFFFFF"/>
              </a:buClr>
              <a:buSzPts val="2800"/>
              <a:buNone/>
              <a:defRPr>
                <a:solidFill>
                  <a:schemeClr val="lt1"/>
                </a:solidFill>
              </a:defRPr>
            </a:lvl1pPr>
            <a:lvl2pPr lvl="1">
              <a:spcBef>
                <a:spcPts val="0"/>
              </a:spcBef>
              <a:spcAft>
                <a:spcPts val="0"/>
              </a:spcAft>
              <a:buClr>
                <a:srgbClr val="FFFFFF"/>
              </a:buClr>
              <a:buSzPts val="2800"/>
              <a:buNone/>
              <a:defRPr>
                <a:solidFill>
                  <a:srgbClr val="FFFFFF"/>
                </a:solidFill>
              </a:defRPr>
            </a:lvl2pPr>
            <a:lvl3pPr lvl="2">
              <a:spcBef>
                <a:spcPts val="0"/>
              </a:spcBef>
              <a:spcAft>
                <a:spcPts val="0"/>
              </a:spcAft>
              <a:buClr>
                <a:srgbClr val="FFFFFF"/>
              </a:buClr>
              <a:buSzPts val="2800"/>
              <a:buNone/>
              <a:defRPr>
                <a:solidFill>
                  <a:srgbClr val="FFFFFF"/>
                </a:solidFill>
              </a:defRPr>
            </a:lvl3pPr>
            <a:lvl4pPr lvl="3">
              <a:spcBef>
                <a:spcPts val="0"/>
              </a:spcBef>
              <a:spcAft>
                <a:spcPts val="0"/>
              </a:spcAft>
              <a:buClr>
                <a:srgbClr val="FFFFFF"/>
              </a:buClr>
              <a:buSzPts val="2800"/>
              <a:buNone/>
              <a:defRPr>
                <a:solidFill>
                  <a:srgbClr val="FFFFFF"/>
                </a:solidFill>
              </a:defRPr>
            </a:lvl4pPr>
            <a:lvl5pPr lvl="4">
              <a:spcBef>
                <a:spcPts val="0"/>
              </a:spcBef>
              <a:spcAft>
                <a:spcPts val="0"/>
              </a:spcAft>
              <a:buClr>
                <a:srgbClr val="FFFFFF"/>
              </a:buClr>
              <a:buSzPts val="2800"/>
              <a:buNone/>
              <a:defRPr>
                <a:solidFill>
                  <a:srgbClr val="FFFFFF"/>
                </a:solidFill>
              </a:defRPr>
            </a:lvl5pPr>
            <a:lvl6pPr lvl="5">
              <a:spcBef>
                <a:spcPts val="0"/>
              </a:spcBef>
              <a:spcAft>
                <a:spcPts val="0"/>
              </a:spcAft>
              <a:buClr>
                <a:srgbClr val="FFFFFF"/>
              </a:buClr>
              <a:buSzPts val="2800"/>
              <a:buNone/>
              <a:defRPr>
                <a:solidFill>
                  <a:srgbClr val="FFFFFF"/>
                </a:solidFill>
              </a:defRPr>
            </a:lvl6pPr>
            <a:lvl7pPr lvl="6">
              <a:spcBef>
                <a:spcPts val="0"/>
              </a:spcBef>
              <a:spcAft>
                <a:spcPts val="0"/>
              </a:spcAft>
              <a:buClr>
                <a:srgbClr val="FFFFFF"/>
              </a:buClr>
              <a:buSzPts val="2800"/>
              <a:buNone/>
              <a:defRPr>
                <a:solidFill>
                  <a:srgbClr val="FFFFFF"/>
                </a:solidFill>
              </a:defRPr>
            </a:lvl7pPr>
            <a:lvl8pPr lvl="7">
              <a:spcBef>
                <a:spcPts val="0"/>
              </a:spcBef>
              <a:spcAft>
                <a:spcPts val="0"/>
              </a:spcAft>
              <a:buClr>
                <a:srgbClr val="FFFFFF"/>
              </a:buClr>
              <a:buSzPts val="2800"/>
              <a:buNone/>
              <a:defRPr>
                <a:solidFill>
                  <a:srgbClr val="FFFFFF"/>
                </a:solidFill>
              </a:defRPr>
            </a:lvl8pPr>
            <a:lvl9pPr lvl="8">
              <a:spcBef>
                <a:spcPts val="0"/>
              </a:spcBef>
              <a:spcAft>
                <a:spcPts val="0"/>
              </a:spcAft>
              <a:buClr>
                <a:srgbClr val="FFFFFF"/>
              </a:buClr>
              <a:buSzPts val="2800"/>
              <a:buNone/>
              <a:defRPr>
                <a:solidFill>
                  <a:srgbClr val="FFFFFF"/>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slide">
  <p:cSld name="CUSTOM_15">
    <p:spTree>
      <p:nvGrpSpPr>
        <p:cNvPr id="1" name="Shape 223"/>
        <p:cNvGrpSpPr/>
        <p:nvPr/>
      </p:nvGrpSpPr>
      <p:grpSpPr>
        <a:xfrm>
          <a:off x="0" y="0"/>
          <a:ext cx="0" cy="0"/>
          <a:chOff x="0" y="0"/>
          <a:chExt cx="0" cy="0"/>
        </a:xfrm>
      </p:grpSpPr>
      <p:sp>
        <p:nvSpPr>
          <p:cNvPr id="224" name="Google Shape;224;p28"/>
          <p:cNvSpPr txBox="1">
            <a:spLocks noGrp="1"/>
          </p:cNvSpPr>
          <p:nvPr>
            <p:ph type="title"/>
          </p:nvPr>
        </p:nvSpPr>
        <p:spPr>
          <a:xfrm>
            <a:off x="723900" y="695063"/>
            <a:ext cx="4314300" cy="990600"/>
          </a:xfrm>
          <a:prstGeom prst="rect">
            <a:avLst/>
          </a:prstGeom>
        </p:spPr>
        <p:txBody>
          <a:bodyPr spcFirstLastPara="1" wrap="square" lIns="91425" tIns="91425" rIns="91425" bIns="91425" anchor="t" anchorCtr="0">
            <a:noAutofit/>
          </a:bodyPr>
          <a:lstStyle>
            <a:lvl1pPr lvl="0">
              <a:spcBef>
                <a:spcPts val="0"/>
              </a:spcBef>
              <a:spcAft>
                <a:spcPts val="0"/>
              </a:spcAft>
              <a:buSzPts val="5000"/>
              <a:buNone/>
              <a:defRPr sz="5000">
                <a:solidFill>
                  <a:schemeClr val="accent3"/>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5" name="Google Shape;225;p28"/>
          <p:cNvSpPr txBox="1">
            <a:spLocks noGrp="1"/>
          </p:cNvSpPr>
          <p:nvPr>
            <p:ph type="subTitle" idx="1"/>
          </p:nvPr>
        </p:nvSpPr>
        <p:spPr>
          <a:xfrm>
            <a:off x="723900" y="1763872"/>
            <a:ext cx="4314300" cy="137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800"/>
              <a:buNone/>
              <a:defRPr sz="1400">
                <a:solidFill>
                  <a:schemeClr val="dk1"/>
                </a:solidFill>
                <a:latin typeface="Raleway"/>
                <a:ea typeface="Raleway"/>
                <a:cs typeface="Raleway"/>
                <a:sym typeface="Raleway"/>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226" name="Google Shape;226;p28"/>
          <p:cNvSpPr txBox="1"/>
          <p:nvPr/>
        </p:nvSpPr>
        <p:spPr>
          <a:xfrm>
            <a:off x="4638675" y="3891175"/>
            <a:ext cx="3785400" cy="714000"/>
          </a:xfrm>
          <a:prstGeom prst="rect">
            <a:avLst/>
          </a:prstGeom>
          <a:noFill/>
          <a:ln>
            <a:noFill/>
          </a:ln>
        </p:spPr>
        <p:txBody>
          <a:bodyPr spcFirstLastPara="1" wrap="square" lIns="91425" tIns="91425" rIns="91425" bIns="91425" anchor="t" anchorCtr="0">
            <a:noAutofit/>
          </a:bodyPr>
          <a:lstStyle/>
          <a:p>
            <a:pPr marL="0" lvl="0" indent="0" algn="r" rtl="0">
              <a:lnSpc>
                <a:spcPct val="114000"/>
              </a:lnSpc>
              <a:spcBef>
                <a:spcPts val="0"/>
              </a:spcBef>
              <a:spcAft>
                <a:spcPts val="0"/>
              </a:spcAft>
              <a:buClr>
                <a:schemeClr val="dk1"/>
              </a:buClr>
              <a:buSzPts val="1100"/>
              <a:buFont typeface="Arial"/>
              <a:buNone/>
            </a:pPr>
            <a:r>
              <a:rPr lang="en" sz="1200">
                <a:solidFill>
                  <a:schemeClr val="dk2"/>
                </a:solidFill>
                <a:latin typeface="Raleway"/>
                <a:ea typeface="Raleway"/>
                <a:cs typeface="Raleway"/>
                <a:sym typeface="Raleway"/>
              </a:rPr>
              <a:t>This presentation template was created by </a:t>
            </a:r>
            <a:r>
              <a:rPr lang="en" sz="1200" b="1">
                <a:solidFill>
                  <a:schemeClr val="dk2"/>
                </a:solidFill>
                <a:uFill>
                  <a:noFill/>
                </a:uFill>
                <a:latin typeface="Raleway"/>
                <a:ea typeface="Raleway"/>
                <a:cs typeface="Raleway"/>
                <a:sym typeface="Raleway"/>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b="1">
                <a:solidFill>
                  <a:schemeClr val="dk2"/>
                </a:solidFill>
                <a:latin typeface="Raleway"/>
                <a:ea typeface="Raleway"/>
                <a:cs typeface="Raleway"/>
                <a:sym typeface="Raleway"/>
              </a:rPr>
              <a:t>,</a:t>
            </a:r>
            <a:r>
              <a:rPr lang="en" sz="1200">
                <a:solidFill>
                  <a:schemeClr val="dk2"/>
                </a:solidFill>
                <a:latin typeface="Raleway"/>
                <a:ea typeface="Raleway"/>
                <a:cs typeface="Raleway"/>
                <a:sym typeface="Raleway"/>
              </a:rPr>
              <a:t> including icons by </a:t>
            </a:r>
            <a:r>
              <a:rPr lang="en" sz="1200" b="1">
                <a:solidFill>
                  <a:schemeClr val="dk2"/>
                </a:solidFill>
                <a:uFill>
                  <a:noFill/>
                </a:uFill>
                <a:latin typeface="Raleway"/>
                <a:ea typeface="Raleway"/>
                <a:cs typeface="Raleway"/>
                <a:sym typeface="Raleway"/>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a:solidFill>
                  <a:schemeClr val="dk2"/>
                </a:solidFill>
                <a:latin typeface="Raleway"/>
                <a:ea typeface="Raleway"/>
                <a:cs typeface="Raleway"/>
                <a:sym typeface="Raleway"/>
              </a:rPr>
              <a:t>, infographics &amp; images by </a:t>
            </a:r>
            <a:r>
              <a:rPr lang="en" sz="1200" b="1">
                <a:solidFill>
                  <a:schemeClr val="dk2"/>
                </a:solidFill>
                <a:uFill>
                  <a:noFill/>
                </a:uFill>
                <a:latin typeface="Raleway"/>
                <a:ea typeface="Raleway"/>
                <a:cs typeface="Raleway"/>
                <a:sym typeface="Raleway"/>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200">
                <a:solidFill>
                  <a:schemeClr val="dk2"/>
                </a:solidFill>
                <a:latin typeface="Raleway"/>
                <a:ea typeface="Raleway"/>
                <a:cs typeface="Raleway"/>
                <a:sym typeface="Raleway"/>
              </a:rPr>
              <a:t> and illustrations by </a:t>
            </a:r>
            <a:r>
              <a:rPr lang="en" sz="1200" b="1">
                <a:solidFill>
                  <a:schemeClr val="dk2"/>
                </a:solidFill>
                <a:uFill>
                  <a:noFill/>
                </a:uFill>
                <a:latin typeface="Raleway"/>
                <a:ea typeface="Raleway"/>
                <a:cs typeface="Raleway"/>
                <a:sym typeface="Raleway"/>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Stories</a:t>
            </a:r>
            <a:endParaRPr sz="1200">
              <a:solidFill>
                <a:schemeClr val="dk2"/>
              </a:solidFill>
              <a:latin typeface="Raleway"/>
              <a:ea typeface="Raleway"/>
              <a:cs typeface="Raleway"/>
              <a:sym typeface="Raleway"/>
            </a:endParaRPr>
          </a:p>
          <a:p>
            <a:pPr marL="0" lvl="0" indent="0" algn="r" rtl="0">
              <a:spcBef>
                <a:spcPts val="300"/>
              </a:spcBef>
              <a:spcAft>
                <a:spcPts val="0"/>
              </a:spcAft>
              <a:buNone/>
            </a:pPr>
            <a:endParaRPr sz="1000">
              <a:latin typeface="Raleway"/>
              <a:ea typeface="Raleway"/>
              <a:cs typeface="Raleway"/>
              <a:sym typeface="Raleway"/>
            </a:endParaRPr>
          </a:p>
        </p:txBody>
      </p:sp>
      <p:grpSp>
        <p:nvGrpSpPr>
          <p:cNvPr id="227" name="Google Shape;227;p28"/>
          <p:cNvGrpSpPr/>
          <p:nvPr/>
        </p:nvGrpSpPr>
        <p:grpSpPr>
          <a:xfrm>
            <a:off x="3593993" y="923925"/>
            <a:ext cx="5102063" cy="2701287"/>
            <a:chOff x="847550" y="1140325"/>
            <a:chExt cx="6229625" cy="3298275"/>
          </a:xfrm>
        </p:grpSpPr>
        <p:sp>
          <p:nvSpPr>
            <p:cNvPr id="228" name="Google Shape;228;p28"/>
            <p:cNvSpPr/>
            <p:nvPr/>
          </p:nvSpPr>
          <p:spPr>
            <a:xfrm>
              <a:off x="936450" y="2929100"/>
              <a:ext cx="555825" cy="464275"/>
            </a:xfrm>
            <a:custGeom>
              <a:avLst/>
              <a:gdLst/>
              <a:ahLst/>
              <a:cxnLst/>
              <a:rect l="l" t="t" r="r" b="b"/>
              <a:pathLst>
                <a:path w="22233" h="18571" extrusionOk="0">
                  <a:moveTo>
                    <a:pt x="12216" y="0"/>
                  </a:moveTo>
                  <a:cubicBezTo>
                    <a:pt x="11729" y="0"/>
                    <a:pt x="11239" y="41"/>
                    <a:pt x="10761" y="114"/>
                  </a:cubicBezTo>
                  <a:cubicBezTo>
                    <a:pt x="2584" y="1360"/>
                    <a:pt x="1" y="11847"/>
                    <a:pt x="6657" y="16741"/>
                  </a:cubicBezTo>
                  <a:cubicBezTo>
                    <a:pt x="8378" y="18006"/>
                    <a:pt x="10272" y="18570"/>
                    <a:pt x="12112" y="18570"/>
                  </a:cubicBezTo>
                  <a:cubicBezTo>
                    <a:pt x="17391" y="18570"/>
                    <a:pt x="22232" y="13928"/>
                    <a:pt x="21308" y="7865"/>
                  </a:cubicBezTo>
                  <a:lnTo>
                    <a:pt x="21308" y="7865"/>
                  </a:lnTo>
                  <a:lnTo>
                    <a:pt x="12159" y="9263"/>
                  </a:lnTo>
                  <a:lnTo>
                    <a:pt x="13162" y="53"/>
                  </a:lnTo>
                  <a:cubicBezTo>
                    <a:pt x="12850" y="18"/>
                    <a:pt x="12534" y="0"/>
                    <a:pt x="1221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1286775" y="2931175"/>
              <a:ext cx="174025" cy="177100"/>
            </a:xfrm>
            <a:custGeom>
              <a:avLst/>
              <a:gdLst/>
              <a:ahLst/>
              <a:cxnLst/>
              <a:rect l="l" t="t" r="r" b="b"/>
              <a:pathLst>
                <a:path w="6961" h="7084" extrusionOk="0">
                  <a:moveTo>
                    <a:pt x="1125" y="1"/>
                  </a:moveTo>
                  <a:lnTo>
                    <a:pt x="0" y="7083"/>
                  </a:lnTo>
                  <a:lnTo>
                    <a:pt x="0" y="7083"/>
                  </a:lnTo>
                  <a:lnTo>
                    <a:pt x="6961" y="5776"/>
                  </a:lnTo>
                  <a:cubicBezTo>
                    <a:pt x="6961" y="5776"/>
                    <a:pt x="5958" y="1825"/>
                    <a:pt x="11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5318750" y="3794425"/>
              <a:ext cx="553225" cy="553225"/>
            </a:xfrm>
            <a:custGeom>
              <a:avLst/>
              <a:gdLst/>
              <a:ahLst/>
              <a:cxnLst/>
              <a:rect l="l" t="t" r="r" b="b"/>
              <a:pathLst>
                <a:path w="22129" h="22129" extrusionOk="0">
                  <a:moveTo>
                    <a:pt x="11242" y="7061"/>
                  </a:moveTo>
                  <a:cubicBezTo>
                    <a:pt x="13026" y="7061"/>
                    <a:pt x="14637" y="8278"/>
                    <a:pt x="15077" y="10092"/>
                  </a:cubicBezTo>
                  <a:cubicBezTo>
                    <a:pt x="15740" y="12744"/>
                    <a:pt x="13635" y="14991"/>
                    <a:pt x="11235" y="14991"/>
                  </a:cubicBezTo>
                  <a:cubicBezTo>
                    <a:pt x="10555" y="14991"/>
                    <a:pt x="9851" y="14810"/>
                    <a:pt x="9180" y="14408"/>
                  </a:cubicBezTo>
                  <a:cubicBezTo>
                    <a:pt x="6171" y="12584"/>
                    <a:pt x="6870" y="8025"/>
                    <a:pt x="10305" y="7174"/>
                  </a:cubicBezTo>
                  <a:cubicBezTo>
                    <a:pt x="10619" y="7097"/>
                    <a:pt x="10933" y="7061"/>
                    <a:pt x="11242" y="7061"/>
                  </a:cubicBezTo>
                  <a:close/>
                  <a:moveTo>
                    <a:pt x="10244" y="0"/>
                  </a:moveTo>
                  <a:lnTo>
                    <a:pt x="6657" y="882"/>
                  </a:lnTo>
                  <a:lnTo>
                    <a:pt x="6718" y="3101"/>
                  </a:lnTo>
                  <a:cubicBezTo>
                    <a:pt x="5989" y="3496"/>
                    <a:pt x="5350" y="3952"/>
                    <a:pt x="4773" y="4529"/>
                  </a:cubicBezTo>
                  <a:lnTo>
                    <a:pt x="2645" y="3800"/>
                  </a:lnTo>
                  <a:lnTo>
                    <a:pt x="761" y="6961"/>
                  </a:lnTo>
                  <a:lnTo>
                    <a:pt x="2372" y="8511"/>
                  </a:lnTo>
                  <a:cubicBezTo>
                    <a:pt x="2128" y="9271"/>
                    <a:pt x="2007" y="10092"/>
                    <a:pt x="1976" y="10882"/>
                  </a:cubicBezTo>
                  <a:lnTo>
                    <a:pt x="1" y="11885"/>
                  </a:lnTo>
                  <a:lnTo>
                    <a:pt x="882" y="15472"/>
                  </a:lnTo>
                  <a:lnTo>
                    <a:pt x="3101" y="15411"/>
                  </a:lnTo>
                  <a:cubicBezTo>
                    <a:pt x="3466" y="16140"/>
                    <a:pt x="3952" y="16779"/>
                    <a:pt x="4530" y="17356"/>
                  </a:cubicBezTo>
                  <a:lnTo>
                    <a:pt x="3800" y="19484"/>
                  </a:lnTo>
                  <a:lnTo>
                    <a:pt x="6961" y="21368"/>
                  </a:lnTo>
                  <a:lnTo>
                    <a:pt x="8511" y="19757"/>
                  </a:lnTo>
                  <a:cubicBezTo>
                    <a:pt x="9271" y="20001"/>
                    <a:pt x="10092" y="20122"/>
                    <a:pt x="10882" y="20153"/>
                  </a:cubicBezTo>
                  <a:lnTo>
                    <a:pt x="11885" y="22128"/>
                  </a:lnTo>
                  <a:lnTo>
                    <a:pt x="15472" y="21277"/>
                  </a:lnTo>
                  <a:lnTo>
                    <a:pt x="15411" y="19028"/>
                  </a:lnTo>
                  <a:cubicBezTo>
                    <a:pt x="16141" y="18663"/>
                    <a:pt x="16779" y="18177"/>
                    <a:pt x="17357" y="17630"/>
                  </a:cubicBezTo>
                  <a:lnTo>
                    <a:pt x="19484" y="18329"/>
                  </a:lnTo>
                  <a:lnTo>
                    <a:pt x="21369" y="15168"/>
                  </a:lnTo>
                  <a:lnTo>
                    <a:pt x="19758" y="13617"/>
                  </a:lnTo>
                  <a:cubicBezTo>
                    <a:pt x="20001" y="12858"/>
                    <a:pt x="20123" y="12037"/>
                    <a:pt x="20153" y="11247"/>
                  </a:cubicBezTo>
                  <a:lnTo>
                    <a:pt x="22129" y="10244"/>
                  </a:lnTo>
                  <a:lnTo>
                    <a:pt x="21278" y="6657"/>
                  </a:lnTo>
                  <a:lnTo>
                    <a:pt x="19028" y="6718"/>
                  </a:lnTo>
                  <a:cubicBezTo>
                    <a:pt x="18664" y="5988"/>
                    <a:pt x="18177" y="5350"/>
                    <a:pt x="17630" y="4772"/>
                  </a:cubicBezTo>
                  <a:lnTo>
                    <a:pt x="18329" y="2645"/>
                  </a:lnTo>
                  <a:lnTo>
                    <a:pt x="15168" y="760"/>
                  </a:lnTo>
                  <a:lnTo>
                    <a:pt x="13618" y="2371"/>
                  </a:lnTo>
                  <a:cubicBezTo>
                    <a:pt x="12858" y="2128"/>
                    <a:pt x="12037" y="2006"/>
                    <a:pt x="11247" y="1976"/>
                  </a:cubicBezTo>
                  <a:lnTo>
                    <a:pt x="1024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5496575" y="3969950"/>
              <a:ext cx="205950" cy="201900"/>
            </a:xfrm>
            <a:custGeom>
              <a:avLst/>
              <a:gdLst/>
              <a:ahLst/>
              <a:cxnLst/>
              <a:rect l="l" t="t" r="r" b="b"/>
              <a:pathLst>
                <a:path w="8238" h="8076" extrusionOk="0">
                  <a:moveTo>
                    <a:pt x="4164" y="1"/>
                  </a:moveTo>
                  <a:cubicBezTo>
                    <a:pt x="3830" y="1"/>
                    <a:pt x="3496" y="61"/>
                    <a:pt x="3192" y="153"/>
                  </a:cubicBezTo>
                  <a:cubicBezTo>
                    <a:pt x="3496" y="122"/>
                    <a:pt x="3830" y="92"/>
                    <a:pt x="4134" y="61"/>
                  </a:cubicBezTo>
                  <a:cubicBezTo>
                    <a:pt x="5016" y="92"/>
                    <a:pt x="5867" y="396"/>
                    <a:pt x="6566" y="973"/>
                  </a:cubicBezTo>
                  <a:cubicBezTo>
                    <a:pt x="7569" y="1794"/>
                    <a:pt x="8086" y="3071"/>
                    <a:pt x="7934" y="4378"/>
                  </a:cubicBezTo>
                  <a:cubicBezTo>
                    <a:pt x="7903" y="4742"/>
                    <a:pt x="7812" y="5107"/>
                    <a:pt x="7660" y="5441"/>
                  </a:cubicBezTo>
                  <a:cubicBezTo>
                    <a:pt x="7508" y="5806"/>
                    <a:pt x="7326" y="6141"/>
                    <a:pt x="7052" y="6444"/>
                  </a:cubicBezTo>
                  <a:cubicBezTo>
                    <a:pt x="6318" y="7325"/>
                    <a:pt x="5238" y="7815"/>
                    <a:pt x="4129" y="7815"/>
                  </a:cubicBezTo>
                  <a:cubicBezTo>
                    <a:pt x="3630" y="7815"/>
                    <a:pt x="3126" y="7716"/>
                    <a:pt x="2645" y="7508"/>
                  </a:cubicBezTo>
                  <a:cubicBezTo>
                    <a:pt x="1946" y="7235"/>
                    <a:pt x="1338" y="6748"/>
                    <a:pt x="912" y="6110"/>
                  </a:cubicBezTo>
                  <a:cubicBezTo>
                    <a:pt x="547" y="5533"/>
                    <a:pt x="304" y="4864"/>
                    <a:pt x="274" y="4195"/>
                  </a:cubicBezTo>
                  <a:cubicBezTo>
                    <a:pt x="243" y="3587"/>
                    <a:pt x="335" y="2979"/>
                    <a:pt x="578" y="2432"/>
                  </a:cubicBezTo>
                  <a:cubicBezTo>
                    <a:pt x="912" y="1612"/>
                    <a:pt x="1520" y="943"/>
                    <a:pt x="2280" y="517"/>
                  </a:cubicBezTo>
                  <a:cubicBezTo>
                    <a:pt x="2584" y="396"/>
                    <a:pt x="2888" y="274"/>
                    <a:pt x="3192" y="153"/>
                  </a:cubicBezTo>
                  <a:lnTo>
                    <a:pt x="3192" y="153"/>
                  </a:lnTo>
                  <a:cubicBezTo>
                    <a:pt x="2857" y="213"/>
                    <a:pt x="2554" y="305"/>
                    <a:pt x="2250" y="457"/>
                  </a:cubicBezTo>
                  <a:cubicBezTo>
                    <a:pt x="851" y="1186"/>
                    <a:pt x="0" y="2645"/>
                    <a:pt x="91" y="4226"/>
                  </a:cubicBezTo>
                  <a:cubicBezTo>
                    <a:pt x="122" y="4925"/>
                    <a:pt x="335" y="5624"/>
                    <a:pt x="760" y="6232"/>
                  </a:cubicBezTo>
                  <a:cubicBezTo>
                    <a:pt x="1186" y="6900"/>
                    <a:pt x="1824" y="7448"/>
                    <a:pt x="2554" y="7752"/>
                  </a:cubicBezTo>
                  <a:cubicBezTo>
                    <a:pt x="3067" y="7970"/>
                    <a:pt x="3608" y="8076"/>
                    <a:pt x="4142" y="8076"/>
                  </a:cubicBezTo>
                  <a:cubicBezTo>
                    <a:pt x="5316" y="8076"/>
                    <a:pt x="6462" y="7567"/>
                    <a:pt x="7234" y="6627"/>
                  </a:cubicBezTo>
                  <a:cubicBezTo>
                    <a:pt x="7508" y="6323"/>
                    <a:pt x="7721" y="5958"/>
                    <a:pt x="7873" y="5593"/>
                  </a:cubicBezTo>
                  <a:cubicBezTo>
                    <a:pt x="8025" y="5229"/>
                    <a:pt x="8116" y="4834"/>
                    <a:pt x="8146" y="4438"/>
                  </a:cubicBezTo>
                  <a:cubicBezTo>
                    <a:pt x="8238" y="3709"/>
                    <a:pt x="8116" y="2979"/>
                    <a:pt x="7812" y="2341"/>
                  </a:cubicBezTo>
                  <a:cubicBezTo>
                    <a:pt x="7538" y="1764"/>
                    <a:pt x="7143" y="1247"/>
                    <a:pt x="6657" y="882"/>
                  </a:cubicBezTo>
                  <a:cubicBezTo>
                    <a:pt x="5958" y="305"/>
                    <a:pt x="5076" y="1"/>
                    <a:pt x="416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2786800" y="3847650"/>
              <a:ext cx="607925" cy="590950"/>
            </a:xfrm>
            <a:custGeom>
              <a:avLst/>
              <a:gdLst/>
              <a:ahLst/>
              <a:cxnLst/>
              <a:rect l="l" t="t" r="r" b="b"/>
              <a:pathLst>
                <a:path w="24317" h="23638" extrusionOk="0">
                  <a:moveTo>
                    <a:pt x="12666" y="1"/>
                  </a:moveTo>
                  <a:cubicBezTo>
                    <a:pt x="11403" y="1"/>
                    <a:pt x="10142" y="205"/>
                    <a:pt x="8937" y="607"/>
                  </a:cubicBezTo>
                  <a:cubicBezTo>
                    <a:pt x="7842" y="941"/>
                    <a:pt x="6839" y="1458"/>
                    <a:pt x="5897" y="2127"/>
                  </a:cubicBezTo>
                  <a:cubicBezTo>
                    <a:pt x="5411" y="2461"/>
                    <a:pt x="4955" y="2826"/>
                    <a:pt x="4529" y="3221"/>
                  </a:cubicBezTo>
                  <a:cubicBezTo>
                    <a:pt x="4104" y="3646"/>
                    <a:pt x="3708" y="4102"/>
                    <a:pt x="3313" y="4558"/>
                  </a:cubicBezTo>
                  <a:cubicBezTo>
                    <a:pt x="122" y="8662"/>
                    <a:pt x="0" y="14346"/>
                    <a:pt x="2979" y="18601"/>
                  </a:cubicBezTo>
                  <a:cubicBezTo>
                    <a:pt x="3344" y="19087"/>
                    <a:pt x="3708" y="19543"/>
                    <a:pt x="4134" y="19999"/>
                  </a:cubicBezTo>
                  <a:cubicBezTo>
                    <a:pt x="4529" y="20425"/>
                    <a:pt x="4985" y="20790"/>
                    <a:pt x="5441" y="21154"/>
                  </a:cubicBezTo>
                  <a:cubicBezTo>
                    <a:pt x="6353" y="21884"/>
                    <a:pt x="7356" y="22431"/>
                    <a:pt x="8420" y="22826"/>
                  </a:cubicBezTo>
                  <a:cubicBezTo>
                    <a:pt x="9772" y="23367"/>
                    <a:pt x="11195" y="23637"/>
                    <a:pt x="12630" y="23637"/>
                  </a:cubicBezTo>
                  <a:cubicBezTo>
                    <a:pt x="13293" y="23637"/>
                    <a:pt x="13958" y="23580"/>
                    <a:pt x="14621" y="23464"/>
                  </a:cubicBezTo>
                  <a:cubicBezTo>
                    <a:pt x="17964" y="22917"/>
                    <a:pt x="20882" y="20941"/>
                    <a:pt x="22645" y="18054"/>
                  </a:cubicBezTo>
                  <a:cubicBezTo>
                    <a:pt x="23253" y="17081"/>
                    <a:pt x="23678" y="16048"/>
                    <a:pt x="23952" y="14954"/>
                  </a:cubicBezTo>
                  <a:cubicBezTo>
                    <a:pt x="24074" y="14528"/>
                    <a:pt x="24134" y="14133"/>
                    <a:pt x="24195" y="13738"/>
                  </a:cubicBezTo>
                  <a:cubicBezTo>
                    <a:pt x="24256" y="13434"/>
                    <a:pt x="24286" y="13130"/>
                    <a:pt x="24286" y="12826"/>
                  </a:cubicBezTo>
                  <a:cubicBezTo>
                    <a:pt x="24317" y="12583"/>
                    <a:pt x="24317" y="12340"/>
                    <a:pt x="24286" y="12096"/>
                  </a:cubicBezTo>
                  <a:cubicBezTo>
                    <a:pt x="24195" y="12340"/>
                    <a:pt x="24165" y="12583"/>
                    <a:pt x="24165" y="12826"/>
                  </a:cubicBezTo>
                  <a:cubicBezTo>
                    <a:pt x="24134" y="13130"/>
                    <a:pt x="24074" y="13403"/>
                    <a:pt x="24013" y="13707"/>
                  </a:cubicBezTo>
                  <a:cubicBezTo>
                    <a:pt x="23952" y="14102"/>
                    <a:pt x="23861" y="14498"/>
                    <a:pt x="23739" y="14862"/>
                  </a:cubicBezTo>
                  <a:cubicBezTo>
                    <a:pt x="23435" y="15926"/>
                    <a:pt x="22949" y="16929"/>
                    <a:pt x="22341" y="17872"/>
                  </a:cubicBezTo>
                  <a:cubicBezTo>
                    <a:pt x="20201" y="21193"/>
                    <a:pt x="16540" y="23076"/>
                    <a:pt x="12749" y="23076"/>
                  </a:cubicBezTo>
                  <a:cubicBezTo>
                    <a:pt x="11372" y="23076"/>
                    <a:pt x="9977" y="22828"/>
                    <a:pt x="8633" y="22309"/>
                  </a:cubicBezTo>
                  <a:cubicBezTo>
                    <a:pt x="7630" y="21914"/>
                    <a:pt x="6687" y="21367"/>
                    <a:pt x="5836" y="20698"/>
                  </a:cubicBezTo>
                  <a:cubicBezTo>
                    <a:pt x="5380" y="20334"/>
                    <a:pt x="4955" y="19969"/>
                    <a:pt x="4590" y="19574"/>
                  </a:cubicBezTo>
                  <a:cubicBezTo>
                    <a:pt x="4195" y="19148"/>
                    <a:pt x="3830" y="18692"/>
                    <a:pt x="3496" y="18236"/>
                  </a:cubicBezTo>
                  <a:cubicBezTo>
                    <a:pt x="699" y="14224"/>
                    <a:pt x="821" y="8814"/>
                    <a:pt x="3830" y="4953"/>
                  </a:cubicBezTo>
                  <a:cubicBezTo>
                    <a:pt x="4499" y="4042"/>
                    <a:pt x="5319" y="3251"/>
                    <a:pt x="6262" y="2613"/>
                  </a:cubicBezTo>
                  <a:cubicBezTo>
                    <a:pt x="7143" y="1975"/>
                    <a:pt x="8116" y="1488"/>
                    <a:pt x="9149" y="1124"/>
                  </a:cubicBezTo>
                  <a:cubicBezTo>
                    <a:pt x="10332" y="729"/>
                    <a:pt x="11561" y="532"/>
                    <a:pt x="12794" y="532"/>
                  </a:cubicBezTo>
                  <a:cubicBezTo>
                    <a:pt x="13557" y="532"/>
                    <a:pt x="14321" y="608"/>
                    <a:pt x="15076" y="759"/>
                  </a:cubicBezTo>
                  <a:cubicBezTo>
                    <a:pt x="16809" y="1124"/>
                    <a:pt x="18390" y="1883"/>
                    <a:pt x="19788" y="2978"/>
                  </a:cubicBezTo>
                  <a:cubicBezTo>
                    <a:pt x="20912" y="3859"/>
                    <a:pt x="21885" y="4984"/>
                    <a:pt x="22615" y="6230"/>
                  </a:cubicBezTo>
                  <a:cubicBezTo>
                    <a:pt x="23162" y="7172"/>
                    <a:pt x="23587" y="8206"/>
                    <a:pt x="23861" y="9270"/>
                  </a:cubicBezTo>
                  <a:cubicBezTo>
                    <a:pt x="23952" y="9665"/>
                    <a:pt x="24043" y="10060"/>
                    <a:pt x="24074" y="10455"/>
                  </a:cubicBezTo>
                  <a:cubicBezTo>
                    <a:pt x="24134" y="10759"/>
                    <a:pt x="24165" y="11033"/>
                    <a:pt x="24165" y="11336"/>
                  </a:cubicBezTo>
                  <a:cubicBezTo>
                    <a:pt x="24165" y="11580"/>
                    <a:pt x="24195" y="11823"/>
                    <a:pt x="24256" y="12066"/>
                  </a:cubicBezTo>
                  <a:cubicBezTo>
                    <a:pt x="24286" y="11823"/>
                    <a:pt x="24317" y="11610"/>
                    <a:pt x="24317" y="11367"/>
                  </a:cubicBezTo>
                  <a:cubicBezTo>
                    <a:pt x="24317" y="11063"/>
                    <a:pt x="24317" y="10759"/>
                    <a:pt x="24256" y="10455"/>
                  </a:cubicBezTo>
                  <a:cubicBezTo>
                    <a:pt x="24226" y="10060"/>
                    <a:pt x="24165" y="9634"/>
                    <a:pt x="24074" y="9239"/>
                  </a:cubicBezTo>
                  <a:cubicBezTo>
                    <a:pt x="23861" y="8145"/>
                    <a:pt x="23466" y="7051"/>
                    <a:pt x="22919" y="6078"/>
                  </a:cubicBezTo>
                  <a:cubicBezTo>
                    <a:pt x="21308" y="3099"/>
                    <a:pt x="18481" y="1002"/>
                    <a:pt x="15168" y="273"/>
                  </a:cubicBezTo>
                  <a:cubicBezTo>
                    <a:pt x="14343" y="91"/>
                    <a:pt x="13504" y="1"/>
                    <a:pt x="1266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2881025" y="3957700"/>
              <a:ext cx="455200" cy="95975"/>
            </a:xfrm>
            <a:custGeom>
              <a:avLst/>
              <a:gdLst/>
              <a:ahLst/>
              <a:cxnLst/>
              <a:rect l="l" t="t" r="r" b="b"/>
              <a:pathLst>
                <a:path w="18208" h="3839" extrusionOk="0">
                  <a:moveTo>
                    <a:pt x="72" y="1"/>
                  </a:moveTo>
                  <a:cubicBezTo>
                    <a:pt x="67" y="1"/>
                    <a:pt x="64" y="2"/>
                    <a:pt x="61" y="4"/>
                  </a:cubicBezTo>
                  <a:cubicBezTo>
                    <a:pt x="0" y="65"/>
                    <a:pt x="760" y="916"/>
                    <a:pt x="2310" y="1858"/>
                  </a:cubicBezTo>
                  <a:cubicBezTo>
                    <a:pt x="3222" y="2406"/>
                    <a:pt x="4164" y="2831"/>
                    <a:pt x="5198" y="3196"/>
                  </a:cubicBezTo>
                  <a:cubicBezTo>
                    <a:pt x="5471" y="3287"/>
                    <a:pt x="5775" y="3348"/>
                    <a:pt x="6079" y="3439"/>
                  </a:cubicBezTo>
                  <a:lnTo>
                    <a:pt x="6535" y="3561"/>
                  </a:lnTo>
                  <a:cubicBezTo>
                    <a:pt x="6687" y="3591"/>
                    <a:pt x="6839" y="3621"/>
                    <a:pt x="7022" y="3621"/>
                  </a:cubicBezTo>
                  <a:lnTo>
                    <a:pt x="7994" y="3804"/>
                  </a:lnTo>
                  <a:lnTo>
                    <a:pt x="9028" y="3834"/>
                  </a:lnTo>
                  <a:cubicBezTo>
                    <a:pt x="9136" y="3837"/>
                    <a:pt x="9244" y="3838"/>
                    <a:pt x="9352" y="3838"/>
                  </a:cubicBezTo>
                  <a:cubicBezTo>
                    <a:pt x="11612" y="3838"/>
                    <a:pt x="13832" y="3234"/>
                    <a:pt x="15776" y="2132"/>
                  </a:cubicBezTo>
                  <a:lnTo>
                    <a:pt x="16353" y="1828"/>
                  </a:lnTo>
                  <a:cubicBezTo>
                    <a:pt x="16536" y="1706"/>
                    <a:pt x="16688" y="1615"/>
                    <a:pt x="16839" y="1494"/>
                  </a:cubicBezTo>
                  <a:lnTo>
                    <a:pt x="17599" y="977"/>
                  </a:lnTo>
                  <a:cubicBezTo>
                    <a:pt x="17995" y="673"/>
                    <a:pt x="18207" y="491"/>
                    <a:pt x="18177" y="460"/>
                  </a:cubicBezTo>
                  <a:cubicBezTo>
                    <a:pt x="18173" y="456"/>
                    <a:pt x="18166" y="455"/>
                    <a:pt x="18156" y="455"/>
                  </a:cubicBezTo>
                  <a:cubicBezTo>
                    <a:pt x="18083" y="455"/>
                    <a:pt x="17847" y="551"/>
                    <a:pt x="17447" y="764"/>
                  </a:cubicBezTo>
                  <a:lnTo>
                    <a:pt x="16657" y="1190"/>
                  </a:lnTo>
                  <a:cubicBezTo>
                    <a:pt x="16505" y="1281"/>
                    <a:pt x="16353" y="1372"/>
                    <a:pt x="16171" y="1463"/>
                  </a:cubicBezTo>
                  <a:lnTo>
                    <a:pt x="15593" y="1706"/>
                  </a:lnTo>
                  <a:cubicBezTo>
                    <a:pt x="13617" y="2710"/>
                    <a:pt x="11439" y="3197"/>
                    <a:pt x="9229" y="3197"/>
                  </a:cubicBezTo>
                  <a:cubicBezTo>
                    <a:pt x="9162" y="3197"/>
                    <a:pt x="9095" y="3197"/>
                    <a:pt x="9028" y="3196"/>
                  </a:cubicBezTo>
                  <a:lnTo>
                    <a:pt x="8055" y="3165"/>
                  </a:lnTo>
                  <a:lnTo>
                    <a:pt x="7113" y="3013"/>
                  </a:lnTo>
                  <a:lnTo>
                    <a:pt x="6657" y="2953"/>
                  </a:lnTo>
                  <a:lnTo>
                    <a:pt x="6201" y="2831"/>
                  </a:lnTo>
                  <a:cubicBezTo>
                    <a:pt x="5897" y="2770"/>
                    <a:pt x="5623" y="2710"/>
                    <a:pt x="5350" y="2618"/>
                  </a:cubicBezTo>
                  <a:cubicBezTo>
                    <a:pt x="4377" y="2314"/>
                    <a:pt x="3435" y="1919"/>
                    <a:pt x="2523" y="1463"/>
                  </a:cubicBezTo>
                  <a:cubicBezTo>
                    <a:pt x="1036" y="676"/>
                    <a:pt x="192" y="1"/>
                    <a:pt x="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2872650" y="4235800"/>
              <a:ext cx="455975" cy="95225"/>
            </a:xfrm>
            <a:custGeom>
              <a:avLst/>
              <a:gdLst/>
              <a:ahLst/>
              <a:cxnLst/>
              <a:rect l="l" t="t" r="r" b="b"/>
              <a:pathLst>
                <a:path w="18239" h="3809" extrusionOk="0">
                  <a:moveTo>
                    <a:pt x="8872" y="1"/>
                  </a:moveTo>
                  <a:cubicBezTo>
                    <a:pt x="6615" y="1"/>
                    <a:pt x="4371" y="578"/>
                    <a:pt x="2402" y="1707"/>
                  </a:cubicBezTo>
                  <a:lnTo>
                    <a:pt x="1855" y="2011"/>
                  </a:lnTo>
                  <a:cubicBezTo>
                    <a:pt x="1673" y="2102"/>
                    <a:pt x="1521" y="2224"/>
                    <a:pt x="1369" y="2346"/>
                  </a:cubicBezTo>
                  <a:lnTo>
                    <a:pt x="609" y="2862"/>
                  </a:lnTo>
                  <a:cubicBezTo>
                    <a:pt x="214" y="3166"/>
                    <a:pt x="1" y="3349"/>
                    <a:pt x="31" y="3379"/>
                  </a:cubicBezTo>
                  <a:cubicBezTo>
                    <a:pt x="35" y="3383"/>
                    <a:pt x="42" y="3385"/>
                    <a:pt x="52" y="3385"/>
                  </a:cubicBezTo>
                  <a:cubicBezTo>
                    <a:pt x="125" y="3385"/>
                    <a:pt x="361" y="3288"/>
                    <a:pt x="761" y="3075"/>
                  </a:cubicBezTo>
                  <a:lnTo>
                    <a:pt x="1551" y="2619"/>
                  </a:lnTo>
                  <a:cubicBezTo>
                    <a:pt x="1703" y="2558"/>
                    <a:pt x="1855" y="2437"/>
                    <a:pt x="2037" y="2346"/>
                  </a:cubicBezTo>
                  <a:lnTo>
                    <a:pt x="2615" y="2102"/>
                  </a:lnTo>
                  <a:cubicBezTo>
                    <a:pt x="4544" y="1152"/>
                    <a:pt x="6664" y="639"/>
                    <a:pt x="8819" y="639"/>
                  </a:cubicBezTo>
                  <a:cubicBezTo>
                    <a:pt x="8940" y="639"/>
                    <a:pt x="9060" y="640"/>
                    <a:pt x="9180" y="643"/>
                  </a:cubicBezTo>
                  <a:lnTo>
                    <a:pt x="10183" y="674"/>
                  </a:lnTo>
                  <a:lnTo>
                    <a:pt x="11126" y="795"/>
                  </a:lnTo>
                  <a:lnTo>
                    <a:pt x="11582" y="887"/>
                  </a:lnTo>
                  <a:lnTo>
                    <a:pt x="12007" y="978"/>
                  </a:lnTo>
                  <a:cubicBezTo>
                    <a:pt x="12311" y="1069"/>
                    <a:pt x="12585" y="1130"/>
                    <a:pt x="12889" y="1191"/>
                  </a:cubicBezTo>
                  <a:cubicBezTo>
                    <a:pt x="13861" y="1494"/>
                    <a:pt x="14804" y="1890"/>
                    <a:pt x="15715" y="2376"/>
                  </a:cubicBezTo>
                  <a:cubicBezTo>
                    <a:pt x="17203" y="3134"/>
                    <a:pt x="18046" y="3808"/>
                    <a:pt x="18166" y="3808"/>
                  </a:cubicBezTo>
                  <a:cubicBezTo>
                    <a:pt x="18171" y="3808"/>
                    <a:pt x="18175" y="3807"/>
                    <a:pt x="18178" y="3805"/>
                  </a:cubicBezTo>
                  <a:cubicBezTo>
                    <a:pt x="18238" y="3774"/>
                    <a:pt x="17478" y="2923"/>
                    <a:pt x="15928" y="1981"/>
                  </a:cubicBezTo>
                  <a:cubicBezTo>
                    <a:pt x="15016" y="1434"/>
                    <a:pt x="14044" y="978"/>
                    <a:pt x="13041" y="643"/>
                  </a:cubicBezTo>
                  <a:cubicBezTo>
                    <a:pt x="12767" y="552"/>
                    <a:pt x="12463" y="491"/>
                    <a:pt x="12159" y="400"/>
                  </a:cubicBezTo>
                  <a:lnTo>
                    <a:pt x="11703" y="279"/>
                  </a:lnTo>
                  <a:cubicBezTo>
                    <a:pt x="11551" y="248"/>
                    <a:pt x="11369" y="218"/>
                    <a:pt x="11217" y="187"/>
                  </a:cubicBezTo>
                  <a:lnTo>
                    <a:pt x="10244" y="35"/>
                  </a:lnTo>
                  <a:lnTo>
                    <a:pt x="9211" y="5"/>
                  </a:lnTo>
                  <a:cubicBezTo>
                    <a:pt x="9098" y="2"/>
                    <a:pt x="8985" y="1"/>
                    <a:pt x="88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8"/>
            <p:cNvSpPr/>
            <p:nvPr/>
          </p:nvSpPr>
          <p:spPr>
            <a:xfrm>
              <a:off x="2815675" y="4138500"/>
              <a:ext cx="577525" cy="21175"/>
            </a:xfrm>
            <a:custGeom>
              <a:avLst/>
              <a:gdLst/>
              <a:ahLst/>
              <a:cxnLst/>
              <a:rect l="l" t="t" r="r" b="b"/>
              <a:pathLst>
                <a:path w="23101" h="847" extrusionOk="0">
                  <a:moveTo>
                    <a:pt x="4274" y="0"/>
                  </a:moveTo>
                  <a:cubicBezTo>
                    <a:pt x="1666" y="0"/>
                    <a:pt x="0" y="55"/>
                    <a:pt x="0" y="158"/>
                  </a:cubicBezTo>
                  <a:cubicBezTo>
                    <a:pt x="0" y="310"/>
                    <a:pt x="5167" y="584"/>
                    <a:pt x="11520" y="736"/>
                  </a:cubicBezTo>
                  <a:cubicBezTo>
                    <a:pt x="14566" y="808"/>
                    <a:pt x="17343" y="846"/>
                    <a:pt x="19413" y="846"/>
                  </a:cubicBezTo>
                  <a:cubicBezTo>
                    <a:pt x="21680" y="846"/>
                    <a:pt x="23101" y="801"/>
                    <a:pt x="23101" y="706"/>
                  </a:cubicBezTo>
                  <a:cubicBezTo>
                    <a:pt x="23101" y="523"/>
                    <a:pt x="17934" y="250"/>
                    <a:pt x="11551" y="98"/>
                  </a:cubicBezTo>
                  <a:cubicBezTo>
                    <a:pt x="8792" y="32"/>
                    <a:pt x="6260" y="0"/>
                    <a:pt x="427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a:off x="3086200" y="3853700"/>
              <a:ext cx="23575" cy="577525"/>
            </a:xfrm>
            <a:custGeom>
              <a:avLst/>
              <a:gdLst/>
              <a:ahLst/>
              <a:cxnLst/>
              <a:rect l="l" t="t" r="r" b="b"/>
              <a:pathLst>
                <a:path w="943" h="23101" extrusionOk="0">
                  <a:moveTo>
                    <a:pt x="760" y="0"/>
                  </a:moveTo>
                  <a:cubicBezTo>
                    <a:pt x="578" y="0"/>
                    <a:pt x="304" y="5167"/>
                    <a:pt x="152" y="11550"/>
                  </a:cubicBezTo>
                  <a:cubicBezTo>
                    <a:pt x="0" y="17903"/>
                    <a:pt x="30" y="23101"/>
                    <a:pt x="182" y="23101"/>
                  </a:cubicBezTo>
                  <a:cubicBezTo>
                    <a:pt x="183" y="23101"/>
                    <a:pt x="184" y="23101"/>
                    <a:pt x="184" y="23101"/>
                  </a:cubicBezTo>
                  <a:cubicBezTo>
                    <a:pt x="366" y="23101"/>
                    <a:pt x="639" y="17915"/>
                    <a:pt x="790" y="11550"/>
                  </a:cubicBezTo>
                  <a:cubicBezTo>
                    <a:pt x="942" y="5167"/>
                    <a:pt x="912" y="0"/>
                    <a:pt x="76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8"/>
            <p:cNvSpPr/>
            <p:nvPr/>
          </p:nvSpPr>
          <p:spPr>
            <a:xfrm>
              <a:off x="2946375" y="3852900"/>
              <a:ext cx="159600" cy="577650"/>
            </a:xfrm>
            <a:custGeom>
              <a:avLst/>
              <a:gdLst/>
              <a:ahLst/>
              <a:cxnLst/>
              <a:rect l="l" t="t" r="r" b="b"/>
              <a:pathLst>
                <a:path w="6384" h="23106" extrusionOk="0">
                  <a:moveTo>
                    <a:pt x="6348" y="1"/>
                  </a:moveTo>
                  <a:cubicBezTo>
                    <a:pt x="6245" y="1"/>
                    <a:pt x="4987" y="797"/>
                    <a:pt x="3465" y="2677"/>
                  </a:cubicBezTo>
                  <a:cubicBezTo>
                    <a:pt x="2554" y="3771"/>
                    <a:pt x="1794" y="4987"/>
                    <a:pt x="1216" y="6294"/>
                  </a:cubicBezTo>
                  <a:cubicBezTo>
                    <a:pt x="487" y="7905"/>
                    <a:pt x="91" y="9668"/>
                    <a:pt x="31" y="11430"/>
                  </a:cubicBezTo>
                  <a:cubicBezTo>
                    <a:pt x="0" y="13193"/>
                    <a:pt x="304" y="14956"/>
                    <a:pt x="943" y="16598"/>
                  </a:cubicBezTo>
                  <a:cubicBezTo>
                    <a:pt x="1429" y="17935"/>
                    <a:pt x="2128" y="19212"/>
                    <a:pt x="3009" y="20367"/>
                  </a:cubicBezTo>
                  <a:cubicBezTo>
                    <a:pt x="4420" y="22247"/>
                    <a:pt x="5660" y="23105"/>
                    <a:pt x="5768" y="23105"/>
                  </a:cubicBezTo>
                  <a:cubicBezTo>
                    <a:pt x="5772" y="23105"/>
                    <a:pt x="5774" y="23104"/>
                    <a:pt x="5775" y="23102"/>
                  </a:cubicBezTo>
                  <a:cubicBezTo>
                    <a:pt x="5836" y="23042"/>
                    <a:pt x="4712" y="22069"/>
                    <a:pt x="3374" y="20093"/>
                  </a:cubicBezTo>
                  <a:cubicBezTo>
                    <a:pt x="2584" y="18938"/>
                    <a:pt x="1946" y="17722"/>
                    <a:pt x="1490" y="16415"/>
                  </a:cubicBezTo>
                  <a:cubicBezTo>
                    <a:pt x="912" y="14804"/>
                    <a:pt x="639" y="13133"/>
                    <a:pt x="669" y="11430"/>
                  </a:cubicBezTo>
                  <a:cubicBezTo>
                    <a:pt x="699" y="9728"/>
                    <a:pt x="1064" y="8087"/>
                    <a:pt x="1733" y="6506"/>
                  </a:cubicBezTo>
                  <a:cubicBezTo>
                    <a:pt x="2280" y="5260"/>
                    <a:pt x="2979" y="4044"/>
                    <a:pt x="3800" y="2920"/>
                  </a:cubicBezTo>
                  <a:cubicBezTo>
                    <a:pt x="5228" y="1035"/>
                    <a:pt x="6383" y="63"/>
                    <a:pt x="6353" y="2"/>
                  </a:cubicBezTo>
                  <a:cubicBezTo>
                    <a:pt x="6352" y="1"/>
                    <a:pt x="6350" y="1"/>
                    <a:pt x="634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8"/>
            <p:cNvSpPr/>
            <p:nvPr/>
          </p:nvSpPr>
          <p:spPr>
            <a:xfrm>
              <a:off x="3096075" y="3853625"/>
              <a:ext cx="159600" cy="577675"/>
            </a:xfrm>
            <a:custGeom>
              <a:avLst/>
              <a:gdLst/>
              <a:ahLst/>
              <a:cxnLst/>
              <a:rect l="l" t="t" r="r" b="b"/>
              <a:pathLst>
                <a:path w="6384" h="23107" extrusionOk="0">
                  <a:moveTo>
                    <a:pt x="618" y="0"/>
                  </a:moveTo>
                  <a:cubicBezTo>
                    <a:pt x="614" y="0"/>
                    <a:pt x="610" y="1"/>
                    <a:pt x="608" y="3"/>
                  </a:cubicBezTo>
                  <a:cubicBezTo>
                    <a:pt x="547" y="64"/>
                    <a:pt x="1702" y="1037"/>
                    <a:pt x="3040" y="3012"/>
                  </a:cubicBezTo>
                  <a:cubicBezTo>
                    <a:pt x="3830" y="4167"/>
                    <a:pt x="4468" y="5383"/>
                    <a:pt x="4924" y="6690"/>
                  </a:cubicBezTo>
                  <a:cubicBezTo>
                    <a:pt x="5502" y="8301"/>
                    <a:pt x="5775" y="9973"/>
                    <a:pt x="5745" y="11675"/>
                  </a:cubicBezTo>
                  <a:cubicBezTo>
                    <a:pt x="5684" y="13377"/>
                    <a:pt x="5319" y="15019"/>
                    <a:pt x="4651" y="16599"/>
                  </a:cubicBezTo>
                  <a:cubicBezTo>
                    <a:pt x="4104" y="17876"/>
                    <a:pt x="3405" y="19061"/>
                    <a:pt x="2584" y="20186"/>
                  </a:cubicBezTo>
                  <a:cubicBezTo>
                    <a:pt x="1155" y="22070"/>
                    <a:pt x="0" y="23043"/>
                    <a:pt x="61" y="23104"/>
                  </a:cubicBezTo>
                  <a:cubicBezTo>
                    <a:pt x="62" y="23106"/>
                    <a:pt x="64" y="23107"/>
                    <a:pt x="68" y="23107"/>
                  </a:cubicBezTo>
                  <a:cubicBezTo>
                    <a:pt x="177" y="23107"/>
                    <a:pt x="1421" y="22251"/>
                    <a:pt x="2949" y="20429"/>
                  </a:cubicBezTo>
                  <a:cubicBezTo>
                    <a:pt x="3860" y="19335"/>
                    <a:pt x="4590" y="18119"/>
                    <a:pt x="5198" y="16812"/>
                  </a:cubicBezTo>
                  <a:cubicBezTo>
                    <a:pt x="5927" y="15201"/>
                    <a:pt x="6323" y="13438"/>
                    <a:pt x="6353" y="11675"/>
                  </a:cubicBezTo>
                  <a:cubicBezTo>
                    <a:pt x="6383" y="9912"/>
                    <a:pt x="6079" y="8149"/>
                    <a:pt x="5471" y="6508"/>
                  </a:cubicBezTo>
                  <a:cubicBezTo>
                    <a:pt x="4955" y="5170"/>
                    <a:pt x="4256" y="3894"/>
                    <a:pt x="3405" y="2739"/>
                  </a:cubicBezTo>
                  <a:cubicBezTo>
                    <a:pt x="1965" y="858"/>
                    <a:pt x="752" y="0"/>
                    <a:pt x="61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2214600" y="2491975"/>
              <a:ext cx="510675" cy="367800"/>
            </a:xfrm>
            <a:custGeom>
              <a:avLst/>
              <a:gdLst/>
              <a:ahLst/>
              <a:cxnLst/>
              <a:rect l="l" t="t" r="r" b="b"/>
              <a:pathLst>
                <a:path w="20427" h="14712" extrusionOk="0">
                  <a:moveTo>
                    <a:pt x="19271" y="0"/>
                  </a:moveTo>
                  <a:lnTo>
                    <a:pt x="0" y="1733"/>
                  </a:lnTo>
                  <a:lnTo>
                    <a:pt x="1155" y="14712"/>
                  </a:lnTo>
                  <a:lnTo>
                    <a:pt x="20426" y="12979"/>
                  </a:lnTo>
                  <a:lnTo>
                    <a:pt x="1927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a:off x="2214600" y="2492575"/>
              <a:ext cx="481025" cy="219775"/>
            </a:xfrm>
            <a:custGeom>
              <a:avLst/>
              <a:gdLst/>
              <a:ahLst/>
              <a:cxnLst/>
              <a:rect l="l" t="t" r="r" b="b"/>
              <a:pathLst>
                <a:path w="19241" h="8791" extrusionOk="0">
                  <a:moveTo>
                    <a:pt x="19237" y="1"/>
                  </a:moveTo>
                  <a:cubicBezTo>
                    <a:pt x="19224" y="1"/>
                    <a:pt x="19167" y="76"/>
                    <a:pt x="19089" y="128"/>
                  </a:cubicBezTo>
                  <a:lnTo>
                    <a:pt x="18572" y="645"/>
                  </a:lnTo>
                  <a:lnTo>
                    <a:pt x="16657" y="2469"/>
                  </a:lnTo>
                  <a:lnTo>
                    <a:pt x="10532" y="8563"/>
                  </a:lnTo>
                  <a:lnTo>
                    <a:pt x="10532" y="8563"/>
                  </a:lnTo>
                  <a:lnTo>
                    <a:pt x="10456" y="8517"/>
                  </a:lnTo>
                  <a:lnTo>
                    <a:pt x="3070" y="3654"/>
                  </a:lnTo>
                  <a:lnTo>
                    <a:pt x="821" y="2195"/>
                  </a:lnTo>
                  <a:lnTo>
                    <a:pt x="213" y="1830"/>
                  </a:lnTo>
                  <a:cubicBezTo>
                    <a:pt x="152" y="1770"/>
                    <a:pt x="61" y="1739"/>
                    <a:pt x="0" y="1709"/>
                  </a:cubicBezTo>
                  <a:lnTo>
                    <a:pt x="0" y="1709"/>
                  </a:lnTo>
                  <a:cubicBezTo>
                    <a:pt x="61" y="1770"/>
                    <a:pt x="122" y="1800"/>
                    <a:pt x="213" y="1861"/>
                  </a:cubicBezTo>
                  <a:lnTo>
                    <a:pt x="791" y="2286"/>
                  </a:lnTo>
                  <a:lnTo>
                    <a:pt x="3009" y="3776"/>
                  </a:lnTo>
                  <a:lnTo>
                    <a:pt x="10365" y="8669"/>
                  </a:lnTo>
                  <a:lnTo>
                    <a:pt x="10487" y="8761"/>
                  </a:lnTo>
                  <a:lnTo>
                    <a:pt x="10548" y="8791"/>
                  </a:lnTo>
                  <a:lnTo>
                    <a:pt x="10608" y="8761"/>
                  </a:lnTo>
                  <a:lnTo>
                    <a:pt x="16748" y="2590"/>
                  </a:lnTo>
                  <a:cubicBezTo>
                    <a:pt x="17508" y="1800"/>
                    <a:pt x="18146" y="1162"/>
                    <a:pt x="18602" y="706"/>
                  </a:cubicBezTo>
                  <a:cubicBezTo>
                    <a:pt x="18785" y="493"/>
                    <a:pt x="18967" y="311"/>
                    <a:pt x="19089" y="189"/>
                  </a:cubicBezTo>
                  <a:cubicBezTo>
                    <a:pt x="19150" y="128"/>
                    <a:pt x="19210" y="67"/>
                    <a:pt x="19241" y="7"/>
                  </a:cubicBezTo>
                  <a:cubicBezTo>
                    <a:pt x="19241" y="2"/>
                    <a:pt x="19240" y="1"/>
                    <a:pt x="1923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2242700" y="2649250"/>
              <a:ext cx="149725" cy="210550"/>
            </a:xfrm>
            <a:custGeom>
              <a:avLst/>
              <a:gdLst/>
              <a:ahLst/>
              <a:cxnLst/>
              <a:rect l="l" t="t" r="r" b="b"/>
              <a:pathLst>
                <a:path w="5989" h="8422" extrusionOk="0">
                  <a:moveTo>
                    <a:pt x="5957" y="1"/>
                  </a:moveTo>
                  <a:cubicBezTo>
                    <a:pt x="5875" y="1"/>
                    <a:pt x="4517" y="1844"/>
                    <a:pt x="2919" y="4165"/>
                  </a:cubicBezTo>
                  <a:cubicBezTo>
                    <a:pt x="1277" y="6475"/>
                    <a:pt x="1" y="8390"/>
                    <a:pt x="31" y="8421"/>
                  </a:cubicBezTo>
                  <a:cubicBezTo>
                    <a:pt x="32" y="8421"/>
                    <a:pt x="32" y="8421"/>
                    <a:pt x="32" y="8421"/>
                  </a:cubicBezTo>
                  <a:cubicBezTo>
                    <a:pt x="83" y="8421"/>
                    <a:pt x="1443" y="6548"/>
                    <a:pt x="3071" y="4256"/>
                  </a:cubicBezTo>
                  <a:cubicBezTo>
                    <a:pt x="4712" y="1916"/>
                    <a:pt x="5989" y="1"/>
                    <a:pt x="5958" y="1"/>
                  </a:cubicBezTo>
                  <a:cubicBezTo>
                    <a:pt x="5958" y="1"/>
                    <a:pt x="5957" y="1"/>
                    <a:pt x="595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2549700" y="2631025"/>
              <a:ext cx="175575" cy="186250"/>
            </a:xfrm>
            <a:custGeom>
              <a:avLst/>
              <a:gdLst/>
              <a:ahLst/>
              <a:cxnLst/>
              <a:rect l="l" t="t" r="r" b="b"/>
              <a:pathLst>
                <a:path w="7023" h="7450" extrusionOk="0">
                  <a:moveTo>
                    <a:pt x="32" y="0"/>
                  </a:moveTo>
                  <a:cubicBezTo>
                    <a:pt x="32" y="0"/>
                    <a:pt x="31" y="0"/>
                    <a:pt x="31" y="1"/>
                  </a:cubicBezTo>
                  <a:cubicBezTo>
                    <a:pt x="1" y="31"/>
                    <a:pt x="1521" y="1733"/>
                    <a:pt x="3466" y="3770"/>
                  </a:cubicBezTo>
                  <a:cubicBezTo>
                    <a:pt x="5347" y="5800"/>
                    <a:pt x="6905" y="7449"/>
                    <a:pt x="6989" y="7449"/>
                  </a:cubicBezTo>
                  <a:cubicBezTo>
                    <a:pt x="6990" y="7449"/>
                    <a:pt x="6991" y="7449"/>
                    <a:pt x="6992" y="7448"/>
                  </a:cubicBezTo>
                  <a:cubicBezTo>
                    <a:pt x="7022" y="7387"/>
                    <a:pt x="5502" y="5715"/>
                    <a:pt x="3587" y="3648"/>
                  </a:cubicBezTo>
                  <a:cubicBezTo>
                    <a:pt x="1690" y="1600"/>
                    <a:pt x="91" y="0"/>
                    <a:pt x="3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8"/>
            <p:cNvSpPr/>
            <p:nvPr/>
          </p:nvSpPr>
          <p:spPr>
            <a:xfrm>
              <a:off x="3308850" y="2305025"/>
              <a:ext cx="628450" cy="607725"/>
            </a:xfrm>
            <a:custGeom>
              <a:avLst/>
              <a:gdLst/>
              <a:ahLst/>
              <a:cxnLst/>
              <a:rect l="l" t="t" r="r" b="b"/>
              <a:pathLst>
                <a:path w="25138" h="24309" extrusionOk="0">
                  <a:moveTo>
                    <a:pt x="8967" y="1"/>
                  </a:moveTo>
                  <a:lnTo>
                    <a:pt x="1185" y="4074"/>
                  </a:lnTo>
                  <a:cubicBezTo>
                    <a:pt x="334" y="4530"/>
                    <a:pt x="0" y="5563"/>
                    <a:pt x="456" y="6414"/>
                  </a:cubicBezTo>
                  <a:lnTo>
                    <a:pt x="9392" y="23375"/>
                  </a:lnTo>
                  <a:cubicBezTo>
                    <a:pt x="9688" y="23967"/>
                    <a:pt x="10293" y="24309"/>
                    <a:pt x="10920" y="24309"/>
                  </a:cubicBezTo>
                  <a:cubicBezTo>
                    <a:pt x="11195" y="24309"/>
                    <a:pt x="11474" y="24243"/>
                    <a:pt x="11733" y="24105"/>
                  </a:cubicBezTo>
                  <a:lnTo>
                    <a:pt x="23982" y="17661"/>
                  </a:lnTo>
                  <a:cubicBezTo>
                    <a:pt x="24833" y="17205"/>
                    <a:pt x="25137" y="16171"/>
                    <a:pt x="24712" y="15320"/>
                  </a:cubicBezTo>
                  <a:lnTo>
                    <a:pt x="18237" y="3040"/>
                  </a:lnTo>
                  <a:lnTo>
                    <a:pt x="896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a:off x="3533000" y="2304275"/>
              <a:ext cx="231800" cy="141125"/>
            </a:xfrm>
            <a:custGeom>
              <a:avLst/>
              <a:gdLst/>
              <a:ahLst/>
              <a:cxnLst/>
              <a:rect l="l" t="t" r="r" b="b"/>
              <a:pathLst>
                <a:path w="9272" h="5645" extrusionOk="0">
                  <a:moveTo>
                    <a:pt x="1" y="1"/>
                  </a:moveTo>
                  <a:lnTo>
                    <a:pt x="2524" y="4773"/>
                  </a:lnTo>
                  <a:cubicBezTo>
                    <a:pt x="2802" y="5329"/>
                    <a:pt x="3366" y="5644"/>
                    <a:pt x="3952" y="5644"/>
                  </a:cubicBezTo>
                  <a:cubicBezTo>
                    <a:pt x="4198" y="5644"/>
                    <a:pt x="4448" y="5589"/>
                    <a:pt x="4682" y="5472"/>
                  </a:cubicBezTo>
                  <a:lnTo>
                    <a:pt x="9271" y="3040"/>
                  </a:lnTo>
                  <a:lnTo>
                    <a:pt x="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3602925" y="2380275"/>
              <a:ext cx="180100" cy="76750"/>
            </a:xfrm>
            <a:custGeom>
              <a:avLst/>
              <a:gdLst/>
              <a:ahLst/>
              <a:cxnLst/>
              <a:rect l="l" t="t" r="r" b="b"/>
              <a:pathLst>
                <a:path w="7204" h="3070" extrusionOk="0">
                  <a:moveTo>
                    <a:pt x="6505" y="0"/>
                  </a:moveTo>
                  <a:lnTo>
                    <a:pt x="1915" y="2401"/>
                  </a:lnTo>
                  <a:cubicBezTo>
                    <a:pt x="1915" y="2401"/>
                    <a:pt x="1522" y="2593"/>
                    <a:pt x="1049" y="2593"/>
                  </a:cubicBezTo>
                  <a:cubicBezTo>
                    <a:pt x="701" y="2593"/>
                    <a:pt x="310" y="2489"/>
                    <a:pt x="0" y="2128"/>
                  </a:cubicBezTo>
                  <a:lnTo>
                    <a:pt x="0" y="2128"/>
                  </a:lnTo>
                  <a:cubicBezTo>
                    <a:pt x="320" y="2718"/>
                    <a:pt x="938" y="3069"/>
                    <a:pt x="1597" y="3069"/>
                  </a:cubicBezTo>
                  <a:cubicBezTo>
                    <a:pt x="1753" y="3069"/>
                    <a:pt x="1910" y="3050"/>
                    <a:pt x="2067" y="3009"/>
                  </a:cubicBezTo>
                  <a:lnTo>
                    <a:pt x="2219" y="2948"/>
                  </a:lnTo>
                  <a:cubicBezTo>
                    <a:pt x="2888" y="2736"/>
                    <a:pt x="7204" y="1368"/>
                    <a:pt x="7174" y="1277"/>
                  </a:cubicBezTo>
                  <a:cubicBezTo>
                    <a:pt x="7143" y="1186"/>
                    <a:pt x="6505" y="0"/>
                    <a:pt x="6505" y="0"/>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3533000" y="2304275"/>
              <a:ext cx="231800" cy="141125"/>
            </a:xfrm>
            <a:custGeom>
              <a:avLst/>
              <a:gdLst/>
              <a:ahLst/>
              <a:cxnLst/>
              <a:rect l="l" t="t" r="r" b="b"/>
              <a:pathLst>
                <a:path w="9272" h="5645" extrusionOk="0">
                  <a:moveTo>
                    <a:pt x="1" y="1"/>
                  </a:moveTo>
                  <a:lnTo>
                    <a:pt x="2524" y="4773"/>
                  </a:lnTo>
                  <a:cubicBezTo>
                    <a:pt x="2802" y="5329"/>
                    <a:pt x="3366" y="5644"/>
                    <a:pt x="3952" y="5644"/>
                  </a:cubicBezTo>
                  <a:cubicBezTo>
                    <a:pt x="4198" y="5644"/>
                    <a:pt x="4448" y="5589"/>
                    <a:pt x="4682" y="5472"/>
                  </a:cubicBezTo>
                  <a:lnTo>
                    <a:pt x="9271" y="304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3425100" y="2432575"/>
              <a:ext cx="142875" cy="74725"/>
            </a:xfrm>
            <a:custGeom>
              <a:avLst/>
              <a:gdLst/>
              <a:ahLst/>
              <a:cxnLst/>
              <a:rect l="l" t="t" r="r" b="b"/>
              <a:pathLst>
                <a:path w="5715" h="2989" extrusionOk="0">
                  <a:moveTo>
                    <a:pt x="5672" y="1"/>
                  </a:moveTo>
                  <a:cubicBezTo>
                    <a:pt x="5530" y="1"/>
                    <a:pt x="4301" y="563"/>
                    <a:pt x="2797" y="1373"/>
                  </a:cubicBezTo>
                  <a:cubicBezTo>
                    <a:pt x="1247" y="2224"/>
                    <a:pt x="1" y="2923"/>
                    <a:pt x="31" y="2984"/>
                  </a:cubicBezTo>
                  <a:cubicBezTo>
                    <a:pt x="32" y="2987"/>
                    <a:pt x="36" y="2988"/>
                    <a:pt x="43" y="2988"/>
                  </a:cubicBezTo>
                  <a:cubicBezTo>
                    <a:pt x="180" y="2988"/>
                    <a:pt x="1411" y="2398"/>
                    <a:pt x="2919" y="1586"/>
                  </a:cubicBezTo>
                  <a:cubicBezTo>
                    <a:pt x="4469" y="765"/>
                    <a:pt x="5715" y="66"/>
                    <a:pt x="5685" y="5"/>
                  </a:cubicBezTo>
                  <a:cubicBezTo>
                    <a:pt x="5683" y="2"/>
                    <a:pt x="5679" y="1"/>
                    <a:pt x="567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3460050" y="2451625"/>
              <a:ext cx="235600" cy="123250"/>
            </a:xfrm>
            <a:custGeom>
              <a:avLst/>
              <a:gdLst/>
              <a:ahLst/>
              <a:cxnLst/>
              <a:rect l="l" t="t" r="r" b="b"/>
              <a:pathLst>
                <a:path w="9424" h="4930" extrusionOk="0">
                  <a:moveTo>
                    <a:pt x="9386" y="1"/>
                  </a:moveTo>
                  <a:cubicBezTo>
                    <a:pt x="9246" y="1"/>
                    <a:pt x="7164" y="1043"/>
                    <a:pt x="4651" y="2344"/>
                  </a:cubicBezTo>
                  <a:cubicBezTo>
                    <a:pt x="2068" y="3712"/>
                    <a:pt x="1" y="4867"/>
                    <a:pt x="31" y="4927"/>
                  </a:cubicBezTo>
                  <a:cubicBezTo>
                    <a:pt x="32" y="4929"/>
                    <a:pt x="34" y="4930"/>
                    <a:pt x="38" y="4930"/>
                  </a:cubicBezTo>
                  <a:cubicBezTo>
                    <a:pt x="178" y="4930"/>
                    <a:pt x="2260" y="3888"/>
                    <a:pt x="4773" y="2587"/>
                  </a:cubicBezTo>
                  <a:cubicBezTo>
                    <a:pt x="7357" y="1219"/>
                    <a:pt x="9423" y="64"/>
                    <a:pt x="9393" y="3"/>
                  </a:cubicBezTo>
                  <a:cubicBezTo>
                    <a:pt x="9392" y="2"/>
                    <a:pt x="9390" y="1"/>
                    <a:pt x="938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3489700" y="2497225"/>
              <a:ext cx="256100" cy="133875"/>
            </a:xfrm>
            <a:custGeom>
              <a:avLst/>
              <a:gdLst/>
              <a:ahLst/>
              <a:cxnLst/>
              <a:rect l="l" t="t" r="r" b="b"/>
              <a:pathLst>
                <a:path w="10244" h="5355" extrusionOk="0">
                  <a:moveTo>
                    <a:pt x="10207" y="1"/>
                  </a:moveTo>
                  <a:cubicBezTo>
                    <a:pt x="10066" y="1"/>
                    <a:pt x="7802" y="1134"/>
                    <a:pt x="5076" y="2556"/>
                  </a:cubicBezTo>
                  <a:cubicBezTo>
                    <a:pt x="2250" y="4046"/>
                    <a:pt x="0" y="5292"/>
                    <a:pt x="31" y="5353"/>
                  </a:cubicBezTo>
                  <a:cubicBezTo>
                    <a:pt x="31" y="5354"/>
                    <a:pt x="34" y="5355"/>
                    <a:pt x="37" y="5355"/>
                  </a:cubicBezTo>
                  <a:cubicBezTo>
                    <a:pt x="178" y="5355"/>
                    <a:pt x="2442" y="4222"/>
                    <a:pt x="5198" y="2799"/>
                  </a:cubicBezTo>
                  <a:cubicBezTo>
                    <a:pt x="7994" y="1310"/>
                    <a:pt x="10244" y="64"/>
                    <a:pt x="10213" y="3"/>
                  </a:cubicBezTo>
                  <a:cubicBezTo>
                    <a:pt x="10212" y="1"/>
                    <a:pt x="10210" y="1"/>
                    <a:pt x="1020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3517800" y="2550425"/>
              <a:ext cx="256125" cy="133875"/>
            </a:xfrm>
            <a:custGeom>
              <a:avLst/>
              <a:gdLst/>
              <a:ahLst/>
              <a:cxnLst/>
              <a:rect l="l" t="t" r="r" b="b"/>
              <a:pathLst>
                <a:path w="10245" h="5355" extrusionOk="0">
                  <a:moveTo>
                    <a:pt x="10207" y="0"/>
                  </a:moveTo>
                  <a:cubicBezTo>
                    <a:pt x="10067" y="0"/>
                    <a:pt x="7803" y="1134"/>
                    <a:pt x="5077" y="2556"/>
                  </a:cubicBezTo>
                  <a:cubicBezTo>
                    <a:pt x="2250" y="4045"/>
                    <a:pt x="1" y="5292"/>
                    <a:pt x="31" y="5352"/>
                  </a:cubicBezTo>
                  <a:cubicBezTo>
                    <a:pt x="32" y="5354"/>
                    <a:pt x="34" y="5355"/>
                    <a:pt x="38" y="5355"/>
                  </a:cubicBezTo>
                  <a:cubicBezTo>
                    <a:pt x="179" y="5355"/>
                    <a:pt x="2443" y="4221"/>
                    <a:pt x="5199" y="2799"/>
                  </a:cubicBezTo>
                  <a:cubicBezTo>
                    <a:pt x="7995" y="1310"/>
                    <a:pt x="10244" y="63"/>
                    <a:pt x="10214" y="3"/>
                  </a:cubicBezTo>
                  <a:cubicBezTo>
                    <a:pt x="10213" y="1"/>
                    <a:pt x="10211" y="0"/>
                    <a:pt x="1020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3545925" y="2603625"/>
              <a:ext cx="256100" cy="133875"/>
            </a:xfrm>
            <a:custGeom>
              <a:avLst/>
              <a:gdLst/>
              <a:ahLst/>
              <a:cxnLst/>
              <a:rect l="l" t="t" r="r" b="b"/>
              <a:pathLst>
                <a:path w="10244" h="5355" extrusionOk="0">
                  <a:moveTo>
                    <a:pt x="10207" y="0"/>
                  </a:moveTo>
                  <a:cubicBezTo>
                    <a:pt x="10063" y="0"/>
                    <a:pt x="7801" y="1105"/>
                    <a:pt x="5077" y="2556"/>
                  </a:cubicBezTo>
                  <a:cubicBezTo>
                    <a:pt x="2250" y="4045"/>
                    <a:pt x="1" y="5291"/>
                    <a:pt x="31" y="5352"/>
                  </a:cubicBezTo>
                  <a:cubicBezTo>
                    <a:pt x="32" y="5354"/>
                    <a:pt x="34" y="5354"/>
                    <a:pt x="38" y="5354"/>
                  </a:cubicBezTo>
                  <a:cubicBezTo>
                    <a:pt x="178" y="5354"/>
                    <a:pt x="2442" y="4221"/>
                    <a:pt x="5168" y="2799"/>
                  </a:cubicBezTo>
                  <a:cubicBezTo>
                    <a:pt x="7995" y="1309"/>
                    <a:pt x="10244" y="63"/>
                    <a:pt x="10213" y="2"/>
                  </a:cubicBezTo>
                  <a:cubicBezTo>
                    <a:pt x="10213" y="1"/>
                    <a:pt x="10210" y="0"/>
                    <a:pt x="1020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3574050" y="2656800"/>
              <a:ext cx="256100" cy="133875"/>
            </a:xfrm>
            <a:custGeom>
              <a:avLst/>
              <a:gdLst/>
              <a:ahLst/>
              <a:cxnLst/>
              <a:rect l="l" t="t" r="r" b="b"/>
              <a:pathLst>
                <a:path w="10244" h="5355" extrusionOk="0">
                  <a:moveTo>
                    <a:pt x="10206" y="1"/>
                  </a:moveTo>
                  <a:cubicBezTo>
                    <a:pt x="10063" y="1"/>
                    <a:pt x="7799" y="1105"/>
                    <a:pt x="5046" y="2556"/>
                  </a:cubicBezTo>
                  <a:cubicBezTo>
                    <a:pt x="2249" y="4046"/>
                    <a:pt x="0" y="5292"/>
                    <a:pt x="31" y="5353"/>
                  </a:cubicBezTo>
                  <a:cubicBezTo>
                    <a:pt x="31" y="5354"/>
                    <a:pt x="34" y="5355"/>
                    <a:pt x="37" y="5355"/>
                  </a:cubicBezTo>
                  <a:cubicBezTo>
                    <a:pt x="178" y="5355"/>
                    <a:pt x="2442" y="4222"/>
                    <a:pt x="5167" y="2799"/>
                  </a:cubicBezTo>
                  <a:cubicBezTo>
                    <a:pt x="7994" y="1310"/>
                    <a:pt x="10243" y="64"/>
                    <a:pt x="10213" y="3"/>
                  </a:cubicBezTo>
                  <a:cubicBezTo>
                    <a:pt x="10212" y="1"/>
                    <a:pt x="10210" y="1"/>
                    <a:pt x="1020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2731325" y="3077850"/>
              <a:ext cx="57000" cy="49400"/>
            </a:xfrm>
            <a:custGeom>
              <a:avLst/>
              <a:gdLst/>
              <a:ahLst/>
              <a:cxnLst/>
              <a:rect l="l" t="t" r="r" b="b"/>
              <a:pathLst>
                <a:path w="2280" h="1976" extrusionOk="0">
                  <a:moveTo>
                    <a:pt x="547" y="0"/>
                  </a:moveTo>
                  <a:lnTo>
                    <a:pt x="0" y="1125"/>
                  </a:lnTo>
                  <a:lnTo>
                    <a:pt x="1733" y="1976"/>
                  </a:lnTo>
                  <a:lnTo>
                    <a:pt x="2280" y="882"/>
                  </a:lnTo>
                  <a:lnTo>
                    <a:pt x="5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2690275" y="3045925"/>
              <a:ext cx="75275" cy="80575"/>
            </a:xfrm>
            <a:custGeom>
              <a:avLst/>
              <a:gdLst/>
              <a:ahLst/>
              <a:cxnLst/>
              <a:rect l="l" t="t" r="r" b="b"/>
              <a:pathLst>
                <a:path w="3011" h="3223" extrusionOk="0">
                  <a:moveTo>
                    <a:pt x="1126" y="1"/>
                  </a:moveTo>
                  <a:cubicBezTo>
                    <a:pt x="548" y="639"/>
                    <a:pt x="153" y="1429"/>
                    <a:pt x="1" y="2280"/>
                  </a:cubicBezTo>
                  <a:lnTo>
                    <a:pt x="1855" y="3223"/>
                  </a:lnTo>
                  <a:lnTo>
                    <a:pt x="3010" y="943"/>
                  </a:lnTo>
                  <a:lnTo>
                    <a:pt x="112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2692575" y="3093050"/>
              <a:ext cx="48650" cy="24325"/>
            </a:xfrm>
            <a:custGeom>
              <a:avLst/>
              <a:gdLst/>
              <a:ahLst/>
              <a:cxnLst/>
              <a:rect l="l" t="t" r="r" b="b"/>
              <a:pathLst>
                <a:path w="1946" h="973" extrusionOk="0">
                  <a:moveTo>
                    <a:pt x="0" y="0"/>
                  </a:moveTo>
                  <a:cubicBezTo>
                    <a:pt x="304" y="213"/>
                    <a:pt x="608" y="395"/>
                    <a:pt x="942" y="547"/>
                  </a:cubicBezTo>
                  <a:cubicBezTo>
                    <a:pt x="1246" y="730"/>
                    <a:pt x="1611" y="882"/>
                    <a:pt x="1945" y="973"/>
                  </a:cubicBezTo>
                  <a:cubicBezTo>
                    <a:pt x="1672" y="730"/>
                    <a:pt x="1338" y="547"/>
                    <a:pt x="1003" y="426"/>
                  </a:cubicBezTo>
                  <a:cubicBezTo>
                    <a:pt x="699" y="243"/>
                    <a:pt x="365" y="9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2697875" y="3080125"/>
              <a:ext cx="48675" cy="25850"/>
            </a:xfrm>
            <a:custGeom>
              <a:avLst/>
              <a:gdLst/>
              <a:ahLst/>
              <a:cxnLst/>
              <a:rect l="l" t="t" r="r" b="b"/>
              <a:pathLst>
                <a:path w="1947" h="1034" extrusionOk="0">
                  <a:moveTo>
                    <a:pt x="1" y="0"/>
                  </a:moveTo>
                  <a:cubicBezTo>
                    <a:pt x="274" y="244"/>
                    <a:pt x="609" y="426"/>
                    <a:pt x="943" y="578"/>
                  </a:cubicBezTo>
                  <a:cubicBezTo>
                    <a:pt x="1247" y="791"/>
                    <a:pt x="1612" y="943"/>
                    <a:pt x="1946" y="1034"/>
                  </a:cubicBezTo>
                  <a:cubicBezTo>
                    <a:pt x="1673" y="791"/>
                    <a:pt x="1338" y="608"/>
                    <a:pt x="1004" y="456"/>
                  </a:cubicBezTo>
                  <a:cubicBezTo>
                    <a:pt x="700" y="244"/>
                    <a:pt x="335" y="9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2704725" y="3064925"/>
              <a:ext cx="49425" cy="26625"/>
            </a:xfrm>
            <a:custGeom>
              <a:avLst/>
              <a:gdLst/>
              <a:ahLst/>
              <a:cxnLst/>
              <a:rect l="l" t="t" r="r" b="b"/>
              <a:pathLst>
                <a:path w="1977" h="1065" extrusionOk="0">
                  <a:moveTo>
                    <a:pt x="0" y="0"/>
                  </a:moveTo>
                  <a:lnTo>
                    <a:pt x="0" y="0"/>
                  </a:lnTo>
                  <a:cubicBezTo>
                    <a:pt x="274" y="244"/>
                    <a:pt x="608" y="426"/>
                    <a:pt x="943" y="608"/>
                  </a:cubicBezTo>
                  <a:cubicBezTo>
                    <a:pt x="1277" y="791"/>
                    <a:pt x="1611" y="943"/>
                    <a:pt x="1976" y="1064"/>
                  </a:cubicBezTo>
                  <a:cubicBezTo>
                    <a:pt x="1672" y="821"/>
                    <a:pt x="1368" y="639"/>
                    <a:pt x="1034" y="456"/>
                  </a:cubicBezTo>
                  <a:cubicBezTo>
                    <a:pt x="700" y="274"/>
                    <a:pt x="365" y="12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2712325" y="3053525"/>
              <a:ext cx="48650" cy="24350"/>
            </a:xfrm>
            <a:custGeom>
              <a:avLst/>
              <a:gdLst/>
              <a:ahLst/>
              <a:cxnLst/>
              <a:rect l="l" t="t" r="r" b="b"/>
              <a:pathLst>
                <a:path w="1946" h="974" extrusionOk="0">
                  <a:moveTo>
                    <a:pt x="0" y="1"/>
                  </a:moveTo>
                  <a:cubicBezTo>
                    <a:pt x="274" y="213"/>
                    <a:pt x="578" y="426"/>
                    <a:pt x="943" y="548"/>
                  </a:cubicBezTo>
                  <a:cubicBezTo>
                    <a:pt x="1247" y="760"/>
                    <a:pt x="1581" y="882"/>
                    <a:pt x="1946" y="973"/>
                  </a:cubicBezTo>
                  <a:cubicBezTo>
                    <a:pt x="1642" y="760"/>
                    <a:pt x="1338" y="578"/>
                    <a:pt x="1003" y="426"/>
                  </a:cubicBezTo>
                  <a:cubicBezTo>
                    <a:pt x="669" y="244"/>
                    <a:pt x="335" y="9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3093025" y="2930425"/>
              <a:ext cx="47900" cy="57025"/>
            </a:xfrm>
            <a:custGeom>
              <a:avLst/>
              <a:gdLst/>
              <a:ahLst/>
              <a:cxnLst/>
              <a:rect l="l" t="t" r="r" b="b"/>
              <a:pathLst>
                <a:path w="1916" h="2281" extrusionOk="0">
                  <a:moveTo>
                    <a:pt x="761" y="0"/>
                  </a:moveTo>
                  <a:lnTo>
                    <a:pt x="1" y="1794"/>
                  </a:lnTo>
                  <a:lnTo>
                    <a:pt x="1125" y="2280"/>
                  </a:lnTo>
                  <a:lnTo>
                    <a:pt x="1916" y="487"/>
                  </a:lnTo>
                  <a:lnTo>
                    <a:pt x="7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3091500" y="2890150"/>
              <a:ext cx="79075" cy="72975"/>
            </a:xfrm>
            <a:custGeom>
              <a:avLst/>
              <a:gdLst/>
              <a:ahLst/>
              <a:cxnLst/>
              <a:rect l="l" t="t" r="r" b="b"/>
              <a:pathLst>
                <a:path w="3163" h="2919" extrusionOk="0">
                  <a:moveTo>
                    <a:pt x="822" y="1"/>
                  </a:moveTo>
                  <a:lnTo>
                    <a:pt x="1" y="1885"/>
                  </a:lnTo>
                  <a:lnTo>
                    <a:pt x="2341" y="2918"/>
                  </a:lnTo>
                  <a:lnTo>
                    <a:pt x="3162" y="1004"/>
                  </a:lnTo>
                  <a:cubicBezTo>
                    <a:pt x="2493" y="456"/>
                    <a:pt x="1703" y="122"/>
                    <a:pt x="8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3101400" y="2891675"/>
              <a:ext cx="21300" cy="50175"/>
            </a:xfrm>
            <a:custGeom>
              <a:avLst/>
              <a:gdLst/>
              <a:ahLst/>
              <a:cxnLst/>
              <a:rect l="l" t="t" r="r" b="b"/>
              <a:pathLst>
                <a:path w="852" h="2007" extrusionOk="0">
                  <a:moveTo>
                    <a:pt x="851" y="0"/>
                  </a:moveTo>
                  <a:cubicBezTo>
                    <a:pt x="638" y="304"/>
                    <a:pt x="486" y="639"/>
                    <a:pt x="365" y="973"/>
                  </a:cubicBezTo>
                  <a:cubicBezTo>
                    <a:pt x="182" y="1307"/>
                    <a:pt x="61" y="1642"/>
                    <a:pt x="0" y="2006"/>
                  </a:cubicBezTo>
                  <a:cubicBezTo>
                    <a:pt x="213" y="1702"/>
                    <a:pt x="365" y="1368"/>
                    <a:pt x="486" y="1034"/>
                  </a:cubicBezTo>
                  <a:cubicBezTo>
                    <a:pt x="669" y="699"/>
                    <a:pt x="790" y="365"/>
                    <a:pt x="8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3112025" y="2895475"/>
              <a:ext cx="23575" cy="50925"/>
            </a:xfrm>
            <a:custGeom>
              <a:avLst/>
              <a:gdLst/>
              <a:ahLst/>
              <a:cxnLst/>
              <a:rect l="l" t="t" r="r" b="b"/>
              <a:pathLst>
                <a:path w="943" h="2037" extrusionOk="0">
                  <a:moveTo>
                    <a:pt x="943" y="0"/>
                  </a:moveTo>
                  <a:cubicBezTo>
                    <a:pt x="730" y="335"/>
                    <a:pt x="548" y="669"/>
                    <a:pt x="426" y="1003"/>
                  </a:cubicBezTo>
                  <a:cubicBezTo>
                    <a:pt x="244" y="1338"/>
                    <a:pt x="92" y="1672"/>
                    <a:pt x="1" y="2037"/>
                  </a:cubicBezTo>
                  <a:cubicBezTo>
                    <a:pt x="244" y="1733"/>
                    <a:pt x="426" y="1398"/>
                    <a:pt x="548" y="1064"/>
                  </a:cubicBezTo>
                  <a:cubicBezTo>
                    <a:pt x="730" y="730"/>
                    <a:pt x="882" y="395"/>
                    <a:pt x="9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3127225" y="2902300"/>
              <a:ext cx="23575" cy="50950"/>
            </a:xfrm>
            <a:custGeom>
              <a:avLst/>
              <a:gdLst/>
              <a:ahLst/>
              <a:cxnLst/>
              <a:rect l="l" t="t" r="r" b="b"/>
              <a:pathLst>
                <a:path w="943" h="2038" extrusionOk="0">
                  <a:moveTo>
                    <a:pt x="943" y="1"/>
                  </a:moveTo>
                  <a:lnTo>
                    <a:pt x="943" y="1"/>
                  </a:lnTo>
                  <a:cubicBezTo>
                    <a:pt x="730" y="305"/>
                    <a:pt x="548" y="639"/>
                    <a:pt x="426" y="974"/>
                  </a:cubicBezTo>
                  <a:cubicBezTo>
                    <a:pt x="244" y="1308"/>
                    <a:pt x="92" y="1673"/>
                    <a:pt x="0" y="2037"/>
                  </a:cubicBezTo>
                  <a:cubicBezTo>
                    <a:pt x="213" y="1733"/>
                    <a:pt x="396" y="1399"/>
                    <a:pt x="548" y="1034"/>
                  </a:cubicBezTo>
                  <a:cubicBezTo>
                    <a:pt x="730" y="700"/>
                    <a:pt x="882" y="366"/>
                    <a:pt x="9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3140900" y="2909150"/>
              <a:ext cx="22075" cy="50175"/>
            </a:xfrm>
            <a:custGeom>
              <a:avLst/>
              <a:gdLst/>
              <a:ahLst/>
              <a:cxnLst/>
              <a:rect l="l" t="t" r="r" b="b"/>
              <a:pathLst>
                <a:path w="883" h="2007" extrusionOk="0">
                  <a:moveTo>
                    <a:pt x="882" y="0"/>
                  </a:moveTo>
                  <a:cubicBezTo>
                    <a:pt x="487" y="639"/>
                    <a:pt x="213" y="1307"/>
                    <a:pt x="1" y="2007"/>
                  </a:cubicBezTo>
                  <a:cubicBezTo>
                    <a:pt x="213" y="1703"/>
                    <a:pt x="396" y="1368"/>
                    <a:pt x="517" y="1034"/>
                  </a:cubicBezTo>
                  <a:cubicBezTo>
                    <a:pt x="669" y="700"/>
                    <a:pt x="821" y="365"/>
                    <a:pt x="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2882550" y="2920550"/>
              <a:ext cx="56250" cy="66900"/>
            </a:xfrm>
            <a:custGeom>
              <a:avLst/>
              <a:gdLst/>
              <a:ahLst/>
              <a:cxnLst/>
              <a:rect l="l" t="t" r="r" b="b"/>
              <a:pathLst>
                <a:path w="2250" h="2676" extrusionOk="0">
                  <a:moveTo>
                    <a:pt x="1368" y="0"/>
                  </a:moveTo>
                  <a:lnTo>
                    <a:pt x="0" y="547"/>
                  </a:lnTo>
                  <a:lnTo>
                    <a:pt x="882" y="2675"/>
                  </a:lnTo>
                  <a:lnTo>
                    <a:pt x="2249" y="2098"/>
                  </a:lnTo>
                  <a:lnTo>
                    <a:pt x="13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2847575" y="2871925"/>
              <a:ext cx="93500" cy="85875"/>
            </a:xfrm>
            <a:custGeom>
              <a:avLst/>
              <a:gdLst/>
              <a:ahLst/>
              <a:cxnLst/>
              <a:rect l="l" t="t" r="r" b="b"/>
              <a:pathLst>
                <a:path w="3740" h="3435" extrusionOk="0">
                  <a:moveTo>
                    <a:pt x="2797" y="0"/>
                  </a:moveTo>
                  <a:cubicBezTo>
                    <a:pt x="1794" y="122"/>
                    <a:pt x="822" y="517"/>
                    <a:pt x="1" y="1155"/>
                  </a:cubicBezTo>
                  <a:lnTo>
                    <a:pt x="943" y="3435"/>
                  </a:lnTo>
                  <a:lnTo>
                    <a:pt x="3740" y="2280"/>
                  </a:lnTo>
                  <a:lnTo>
                    <a:pt x="279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2847575" y="2871925"/>
              <a:ext cx="70700" cy="29925"/>
            </a:xfrm>
            <a:custGeom>
              <a:avLst/>
              <a:gdLst/>
              <a:ahLst/>
              <a:cxnLst/>
              <a:rect l="l" t="t" r="r" b="b"/>
              <a:pathLst>
                <a:path w="2828" h="1197" extrusionOk="0">
                  <a:moveTo>
                    <a:pt x="2828" y="0"/>
                  </a:moveTo>
                  <a:lnTo>
                    <a:pt x="2828" y="0"/>
                  </a:lnTo>
                  <a:cubicBezTo>
                    <a:pt x="2433" y="304"/>
                    <a:pt x="1977" y="578"/>
                    <a:pt x="1521" y="790"/>
                  </a:cubicBezTo>
                  <a:cubicBezTo>
                    <a:pt x="1034" y="973"/>
                    <a:pt x="518" y="1094"/>
                    <a:pt x="1" y="1185"/>
                  </a:cubicBezTo>
                  <a:cubicBezTo>
                    <a:pt x="93" y="1193"/>
                    <a:pt x="186" y="1197"/>
                    <a:pt x="277" y="1197"/>
                  </a:cubicBezTo>
                  <a:cubicBezTo>
                    <a:pt x="1272" y="1197"/>
                    <a:pt x="2215" y="751"/>
                    <a:pt x="28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2874175" y="2899275"/>
              <a:ext cx="20550" cy="48650"/>
            </a:xfrm>
            <a:custGeom>
              <a:avLst/>
              <a:gdLst/>
              <a:ahLst/>
              <a:cxnLst/>
              <a:rect l="l" t="t" r="r" b="b"/>
              <a:pathLst>
                <a:path w="822" h="1946" extrusionOk="0">
                  <a:moveTo>
                    <a:pt x="1" y="0"/>
                  </a:moveTo>
                  <a:lnTo>
                    <a:pt x="1" y="0"/>
                  </a:lnTo>
                  <a:cubicBezTo>
                    <a:pt x="61" y="335"/>
                    <a:pt x="183" y="669"/>
                    <a:pt x="335" y="1003"/>
                  </a:cubicBezTo>
                  <a:cubicBezTo>
                    <a:pt x="457" y="1338"/>
                    <a:pt x="609" y="1642"/>
                    <a:pt x="821" y="1946"/>
                  </a:cubicBezTo>
                  <a:cubicBezTo>
                    <a:pt x="761" y="1611"/>
                    <a:pt x="639" y="1246"/>
                    <a:pt x="487" y="943"/>
                  </a:cubicBezTo>
                  <a:cubicBezTo>
                    <a:pt x="365" y="608"/>
                    <a:pt x="213" y="27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2887850" y="2893950"/>
              <a:ext cx="20550" cy="48650"/>
            </a:xfrm>
            <a:custGeom>
              <a:avLst/>
              <a:gdLst/>
              <a:ahLst/>
              <a:cxnLst/>
              <a:rect l="l" t="t" r="r" b="b"/>
              <a:pathLst>
                <a:path w="822" h="1946" extrusionOk="0">
                  <a:moveTo>
                    <a:pt x="1" y="0"/>
                  </a:moveTo>
                  <a:lnTo>
                    <a:pt x="1" y="0"/>
                  </a:lnTo>
                  <a:cubicBezTo>
                    <a:pt x="62" y="335"/>
                    <a:pt x="153" y="669"/>
                    <a:pt x="335" y="1004"/>
                  </a:cubicBezTo>
                  <a:cubicBezTo>
                    <a:pt x="426" y="1338"/>
                    <a:pt x="609" y="1672"/>
                    <a:pt x="822" y="1946"/>
                  </a:cubicBezTo>
                  <a:cubicBezTo>
                    <a:pt x="730" y="1611"/>
                    <a:pt x="609" y="1277"/>
                    <a:pt x="457" y="943"/>
                  </a:cubicBezTo>
                  <a:cubicBezTo>
                    <a:pt x="335" y="608"/>
                    <a:pt x="183" y="27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2900775" y="2887875"/>
              <a:ext cx="20550" cy="49425"/>
            </a:xfrm>
            <a:custGeom>
              <a:avLst/>
              <a:gdLst/>
              <a:ahLst/>
              <a:cxnLst/>
              <a:rect l="l" t="t" r="r" b="b"/>
              <a:pathLst>
                <a:path w="822" h="1977" extrusionOk="0">
                  <a:moveTo>
                    <a:pt x="1" y="0"/>
                  </a:moveTo>
                  <a:lnTo>
                    <a:pt x="1" y="0"/>
                  </a:lnTo>
                  <a:cubicBezTo>
                    <a:pt x="61" y="365"/>
                    <a:pt x="183" y="699"/>
                    <a:pt x="335" y="1003"/>
                  </a:cubicBezTo>
                  <a:cubicBezTo>
                    <a:pt x="456" y="1338"/>
                    <a:pt x="608" y="1672"/>
                    <a:pt x="821" y="1976"/>
                  </a:cubicBezTo>
                  <a:cubicBezTo>
                    <a:pt x="760" y="1611"/>
                    <a:pt x="639" y="1277"/>
                    <a:pt x="487" y="943"/>
                  </a:cubicBezTo>
                  <a:cubicBezTo>
                    <a:pt x="365" y="608"/>
                    <a:pt x="213" y="30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2909900" y="2879500"/>
              <a:ext cx="22050" cy="53225"/>
            </a:xfrm>
            <a:custGeom>
              <a:avLst/>
              <a:gdLst/>
              <a:ahLst/>
              <a:cxnLst/>
              <a:rect l="l" t="t" r="r" b="b"/>
              <a:pathLst>
                <a:path w="882" h="2129" extrusionOk="0">
                  <a:moveTo>
                    <a:pt x="0" y="1"/>
                  </a:moveTo>
                  <a:cubicBezTo>
                    <a:pt x="91" y="366"/>
                    <a:pt x="213" y="730"/>
                    <a:pt x="365" y="1095"/>
                  </a:cubicBezTo>
                  <a:cubicBezTo>
                    <a:pt x="517" y="1460"/>
                    <a:pt x="669" y="1794"/>
                    <a:pt x="882" y="2129"/>
                  </a:cubicBezTo>
                  <a:cubicBezTo>
                    <a:pt x="821" y="1734"/>
                    <a:pt x="699" y="1369"/>
                    <a:pt x="517" y="1034"/>
                  </a:cubicBezTo>
                  <a:cubicBezTo>
                    <a:pt x="395" y="670"/>
                    <a:pt x="213" y="305"/>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2859750" y="2900025"/>
              <a:ext cx="22050" cy="53225"/>
            </a:xfrm>
            <a:custGeom>
              <a:avLst/>
              <a:gdLst/>
              <a:ahLst/>
              <a:cxnLst/>
              <a:rect l="l" t="t" r="r" b="b"/>
              <a:pathLst>
                <a:path w="882" h="2129" extrusionOk="0">
                  <a:moveTo>
                    <a:pt x="0" y="1"/>
                  </a:moveTo>
                  <a:lnTo>
                    <a:pt x="0" y="1"/>
                  </a:lnTo>
                  <a:cubicBezTo>
                    <a:pt x="61" y="365"/>
                    <a:pt x="213" y="730"/>
                    <a:pt x="365" y="1095"/>
                  </a:cubicBezTo>
                  <a:cubicBezTo>
                    <a:pt x="487" y="1460"/>
                    <a:pt x="669" y="1794"/>
                    <a:pt x="882" y="2128"/>
                  </a:cubicBezTo>
                  <a:cubicBezTo>
                    <a:pt x="669" y="1368"/>
                    <a:pt x="365" y="669"/>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2709275" y="2944975"/>
              <a:ext cx="608700" cy="534775"/>
            </a:xfrm>
            <a:custGeom>
              <a:avLst/>
              <a:gdLst/>
              <a:ahLst/>
              <a:cxnLst/>
              <a:rect l="l" t="t" r="r" b="b"/>
              <a:pathLst>
                <a:path w="24348" h="21391" extrusionOk="0">
                  <a:moveTo>
                    <a:pt x="12196" y="0"/>
                  </a:moveTo>
                  <a:cubicBezTo>
                    <a:pt x="8732" y="0"/>
                    <a:pt x="5336" y="1691"/>
                    <a:pt x="3284" y="4798"/>
                  </a:cubicBezTo>
                  <a:cubicBezTo>
                    <a:pt x="1" y="9692"/>
                    <a:pt x="1338" y="16349"/>
                    <a:pt x="6262" y="19601"/>
                  </a:cubicBezTo>
                  <a:cubicBezTo>
                    <a:pt x="8079" y="20812"/>
                    <a:pt x="10132" y="21390"/>
                    <a:pt x="12162" y="21390"/>
                  </a:cubicBezTo>
                  <a:cubicBezTo>
                    <a:pt x="15635" y="21390"/>
                    <a:pt x="19043" y="19699"/>
                    <a:pt x="21095" y="16592"/>
                  </a:cubicBezTo>
                  <a:cubicBezTo>
                    <a:pt x="24348" y="11668"/>
                    <a:pt x="23010" y="5042"/>
                    <a:pt x="18086" y="1789"/>
                  </a:cubicBezTo>
                  <a:cubicBezTo>
                    <a:pt x="16269" y="578"/>
                    <a:pt x="14221" y="0"/>
                    <a:pt x="1219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2758675" y="2985600"/>
              <a:ext cx="508400" cy="449050"/>
            </a:xfrm>
            <a:custGeom>
              <a:avLst/>
              <a:gdLst/>
              <a:ahLst/>
              <a:cxnLst/>
              <a:rect l="l" t="t" r="r" b="b"/>
              <a:pathLst>
                <a:path w="20336" h="17962" extrusionOk="0">
                  <a:moveTo>
                    <a:pt x="10163" y="0"/>
                  </a:moveTo>
                  <a:cubicBezTo>
                    <a:pt x="6608" y="0"/>
                    <a:pt x="3237" y="2139"/>
                    <a:pt x="1824" y="5636"/>
                  </a:cubicBezTo>
                  <a:cubicBezTo>
                    <a:pt x="1" y="10256"/>
                    <a:pt x="2219" y="15484"/>
                    <a:pt x="6840" y="17307"/>
                  </a:cubicBezTo>
                  <a:cubicBezTo>
                    <a:pt x="7938" y="17751"/>
                    <a:pt x="9073" y="17962"/>
                    <a:pt x="10190" y="17962"/>
                  </a:cubicBezTo>
                  <a:cubicBezTo>
                    <a:pt x="13739" y="17962"/>
                    <a:pt x="17101" y="15837"/>
                    <a:pt x="18512" y="12323"/>
                  </a:cubicBezTo>
                  <a:cubicBezTo>
                    <a:pt x="20335" y="7733"/>
                    <a:pt x="18116" y="2505"/>
                    <a:pt x="13496" y="651"/>
                  </a:cubicBezTo>
                  <a:cubicBezTo>
                    <a:pt x="12403" y="209"/>
                    <a:pt x="11274" y="0"/>
                    <a:pt x="1016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2786025" y="2984775"/>
              <a:ext cx="453700" cy="451750"/>
            </a:xfrm>
            <a:custGeom>
              <a:avLst/>
              <a:gdLst/>
              <a:ahLst/>
              <a:cxnLst/>
              <a:rect l="l" t="t" r="r" b="b"/>
              <a:pathLst>
                <a:path w="18148" h="18070" extrusionOk="0">
                  <a:moveTo>
                    <a:pt x="17296" y="5425"/>
                  </a:moveTo>
                  <a:cubicBezTo>
                    <a:pt x="17326" y="5486"/>
                    <a:pt x="17326" y="5517"/>
                    <a:pt x="17357" y="5577"/>
                  </a:cubicBezTo>
                  <a:cubicBezTo>
                    <a:pt x="17357" y="5577"/>
                    <a:pt x="17357" y="5517"/>
                    <a:pt x="17296" y="5425"/>
                  </a:cubicBezTo>
                  <a:close/>
                  <a:moveTo>
                    <a:pt x="9049" y="0"/>
                  </a:moveTo>
                  <a:cubicBezTo>
                    <a:pt x="8434" y="0"/>
                    <a:pt x="7816" y="65"/>
                    <a:pt x="7205" y="197"/>
                  </a:cubicBezTo>
                  <a:cubicBezTo>
                    <a:pt x="6809" y="258"/>
                    <a:pt x="6445" y="380"/>
                    <a:pt x="6080" y="501"/>
                  </a:cubicBezTo>
                  <a:cubicBezTo>
                    <a:pt x="5928" y="592"/>
                    <a:pt x="5715" y="623"/>
                    <a:pt x="5533" y="714"/>
                  </a:cubicBezTo>
                  <a:lnTo>
                    <a:pt x="4986" y="957"/>
                  </a:lnTo>
                  <a:cubicBezTo>
                    <a:pt x="4895" y="1018"/>
                    <a:pt x="4803" y="1048"/>
                    <a:pt x="4712" y="1109"/>
                  </a:cubicBezTo>
                  <a:lnTo>
                    <a:pt x="4469" y="1261"/>
                  </a:lnTo>
                  <a:cubicBezTo>
                    <a:pt x="4287" y="1383"/>
                    <a:pt x="4104" y="1474"/>
                    <a:pt x="3922" y="1596"/>
                  </a:cubicBezTo>
                  <a:cubicBezTo>
                    <a:pt x="3253" y="2082"/>
                    <a:pt x="2615" y="2659"/>
                    <a:pt x="2068" y="3298"/>
                  </a:cubicBezTo>
                  <a:cubicBezTo>
                    <a:pt x="1946" y="3480"/>
                    <a:pt x="1825" y="3662"/>
                    <a:pt x="1673" y="3845"/>
                  </a:cubicBezTo>
                  <a:cubicBezTo>
                    <a:pt x="1551" y="4027"/>
                    <a:pt x="1429" y="4210"/>
                    <a:pt x="1338" y="4392"/>
                  </a:cubicBezTo>
                  <a:cubicBezTo>
                    <a:pt x="852" y="5182"/>
                    <a:pt x="518" y="6003"/>
                    <a:pt x="305" y="6915"/>
                  </a:cubicBezTo>
                  <a:cubicBezTo>
                    <a:pt x="62" y="7827"/>
                    <a:pt x="1" y="8769"/>
                    <a:pt x="62" y="9711"/>
                  </a:cubicBezTo>
                  <a:cubicBezTo>
                    <a:pt x="214" y="11656"/>
                    <a:pt x="973" y="13511"/>
                    <a:pt x="2280" y="14970"/>
                  </a:cubicBezTo>
                  <a:cubicBezTo>
                    <a:pt x="2888" y="15699"/>
                    <a:pt x="3618" y="16307"/>
                    <a:pt x="4439" y="16793"/>
                  </a:cubicBezTo>
                  <a:cubicBezTo>
                    <a:pt x="5198" y="17249"/>
                    <a:pt x="6050" y="17614"/>
                    <a:pt x="6931" y="17827"/>
                  </a:cubicBezTo>
                  <a:cubicBezTo>
                    <a:pt x="7144" y="17857"/>
                    <a:pt x="7357" y="17918"/>
                    <a:pt x="7569" y="17948"/>
                  </a:cubicBezTo>
                  <a:cubicBezTo>
                    <a:pt x="7812" y="17979"/>
                    <a:pt x="8025" y="18009"/>
                    <a:pt x="8238" y="18040"/>
                  </a:cubicBezTo>
                  <a:cubicBezTo>
                    <a:pt x="8664" y="18070"/>
                    <a:pt x="9089" y="18070"/>
                    <a:pt x="9515" y="18070"/>
                  </a:cubicBezTo>
                  <a:cubicBezTo>
                    <a:pt x="9940" y="18040"/>
                    <a:pt x="10366" y="17979"/>
                    <a:pt x="10761" y="17918"/>
                  </a:cubicBezTo>
                  <a:cubicBezTo>
                    <a:pt x="10974" y="17888"/>
                    <a:pt x="11186" y="17827"/>
                    <a:pt x="11369" y="17766"/>
                  </a:cubicBezTo>
                  <a:lnTo>
                    <a:pt x="11673" y="17705"/>
                  </a:lnTo>
                  <a:cubicBezTo>
                    <a:pt x="11764" y="17675"/>
                    <a:pt x="11855" y="17644"/>
                    <a:pt x="11946" y="17614"/>
                  </a:cubicBezTo>
                  <a:lnTo>
                    <a:pt x="12524" y="17401"/>
                  </a:lnTo>
                  <a:cubicBezTo>
                    <a:pt x="12706" y="17340"/>
                    <a:pt x="12858" y="17219"/>
                    <a:pt x="13041" y="17158"/>
                  </a:cubicBezTo>
                  <a:cubicBezTo>
                    <a:pt x="13405" y="16976"/>
                    <a:pt x="13740" y="16793"/>
                    <a:pt x="14044" y="16581"/>
                  </a:cubicBezTo>
                  <a:cubicBezTo>
                    <a:pt x="16202" y="15152"/>
                    <a:pt x="17661" y="12872"/>
                    <a:pt x="18025" y="10289"/>
                  </a:cubicBezTo>
                  <a:cubicBezTo>
                    <a:pt x="18147" y="9438"/>
                    <a:pt x="18147" y="8556"/>
                    <a:pt x="17995" y="7705"/>
                  </a:cubicBezTo>
                  <a:cubicBezTo>
                    <a:pt x="17934" y="7371"/>
                    <a:pt x="17873" y="7067"/>
                    <a:pt x="17782" y="6763"/>
                  </a:cubicBezTo>
                  <a:cubicBezTo>
                    <a:pt x="17752" y="6611"/>
                    <a:pt x="17752" y="6489"/>
                    <a:pt x="17691" y="6398"/>
                  </a:cubicBezTo>
                  <a:cubicBezTo>
                    <a:pt x="17661" y="6276"/>
                    <a:pt x="17630" y="6185"/>
                    <a:pt x="17600" y="6094"/>
                  </a:cubicBezTo>
                  <a:lnTo>
                    <a:pt x="17448" y="5699"/>
                  </a:lnTo>
                  <a:cubicBezTo>
                    <a:pt x="17388" y="5608"/>
                    <a:pt x="17387" y="5548"/>
                    <a:pt x="17387" y="5547"/>
                  </a:cubicBezTo>
                  <a:lnTo>
                    <a:pt x="17387" y="5547"/>
                  </a:lnTo>
                  <a:cubicBezTo>
                    <a:pt x="17387" y="5548"/>
                    <a:pt x="17387" y="5608"/>
                    <a:pt x="17418" y="5699"/>
                  </a:cubicBezTo>
                  <a:lnTo>
                    <a:pt x="17570" y="6094"/>
                  </a:lnTo>
                  <a:lnTo>
                    <a:pt x="17661" y="6398"/>
                  </a:lnTo>
                  <a:cubicBezTo>
                    <a:pt x="17691" y="6520"/>
                    <a:pt x="17721" y="6641"/>
                    <a:pt x="17752" y="6763"/>
                  </a:cubicBezTo>
                  <a:cubicBezTo>
                    <a:pt x="17843" y="7067"/>
                    <a:pt x="17904" y="7401"/>
                    <a:pt x="17934" y="7705"/>
                  </a:cubicBezTo>
                  <a:cubicBezTo>
                    <a:pt x="18056" y="8556"/>
                    <a:pt x="18056" y="9438"/>
                    <a:pt x="17934" y="10289"/>
                  </a:cubicBezTo>
                  <a:cubicBezTo>
                    <a:pt x="17570" y="12812"/>
                    <a:pt x="16141" y="15061"/>
                    <a:pt x="13983" y="16489"/>
                  </a:cubicBezTo>
                  <a:cubicBezTo>
                    <a:pt x="13679" y="16672"/>
                    <a:pt x="13345" y="16885"/>
                    <a:pt x="13010" y="17036"/>
                  </a:cubicBezTo>
                  <a:cubicBezTo>
                    <a:pt x="12828" y="17128"/>
                    <a:pt x="12645" y="17219"/>
                    <a:pt x="12463" y="17280"/>
                  </a:cubicBezTo>
                  <a:lnTo>
                    <a:pt x="11916" y="17462"/>
                  </a:lnTo>
                  <a:cubicBezTo>
                    <a:pt x="11825" y="17523"/>
                    <a:pt x="11734" y="17553"/>
                    <a:pt x="11642" y="17584"/>
                  </a:cubicBezTo>
                  <a:lnTo>
                    <a:pt x="11338" y="17644"/>
                  </a:lnTo>
                  <a:cubicBezTo>
                    <a:pt x="11126" y="17705"/>
                    <a:pt x="10943" y="17736"/>
                    <a:pt x="10761" y="17796"/>
                  </a:cubicBezTo>
                  <a:cubicBezTo>
                    <a:pt x="10335" y="17857"/>
                    <a:pt x="9940" y="17918"/>
                    <a:pt x="9515" y="17918"/>
                  </a:cubicBezTo>
                  <a:cubicBezTo>
                    <a:pt x="9390" y="17927"/>
                    <a:pt x="9265" y="17931"/>
                    <a:pt x="9141" y="17931"/>
                  </a:cubicBezTo>
                  <a:cubicBezTo>
                    <a:pt x="8840" y="17931"/>
                    <a:pt x="8539" y="17909"/>
                    <a:pt x="8238" y="17888"/>
                  </a:cubicBezTo>
                  <a:cubicBezTo>
                    <a:pt x="8025" y="17888"/>
                    <a:pt x="7812" y="17827"/>
                    <a:pt x="7600" y="17796"/>
                  </a:cubicBezTo>
                  <a:cubicBezTo>
                    <a:pt x="7387" y="17766"/>
                    <a:pt x="7174" y="17736"/>
                    <a:pt x="6961" y="17675"/>
                  </a:cubicBezTo>
                  <a:cubicBezTo>
                    <a:pt x="6536" y="17553"/>
                    <a:pt x="6110" y="17432"/>
                    <a:pt x="5715" y="17280"/>
                  </a:cubicBezTo>
                  <a:cubicBezTo>
                    <a:pt x="5290" y="17097"/>
                    <a:pt x="4895" y="16885"/>
                    <a:pt x="4499" y="16641"/>
                  </a:cubicBezTo>
                  <a:cubicBezTo>
                    <a:pt x="3709" y="16185"/>
                    <a:pt x="2980" y="15577"/>
                    <a:pt x="2372" y="14878"/>
                  </a:cubicBezTo>
                  <a:cubicBezTo>
                    <a:pt x="1764" y="14149"/>
                    <a:pt x="1247" y="13328"/>
                    <a:pt x="852" y="12447"/>
                  </a:cubicBezTo>
                  <a:cubicBezTo>
                    <a:pt x="518" y="11565"/>
                    <a:pt x="274" y="10653"/>
                    <a:pt x="214" y="9681"/>
                  </a:cubicBezTo>
                  <a:cubicBezTo>
                    <a:pt x="122" y="8769"/>
                    <a:pt x="214" y="7827"/>
                    <a:pt x="426" y="6945"/>
                  </a:cubicBezTo>
                  <a:cubicBezTo>
                    <a:pt x="548" y="6489"/>
                    <a:pt x="670" y="6064"/>
                    <a:pt x="852" y="5638"/>
                  </a:cubicBezTo>
                  <a:cubicBezTo>
                    <a:pt x="1004" y="5243"/>
                    <a:pt x="1217" y="4848"/>
                    <a:pt x="1460" y="4453"/>
                  </a:cubicBezTo>
                  <a:cubicBezTo>
                    <a:pt x="1551" y="4270"/>
                    <a:pt x="1673" y="4088"/>
                    <a:pt x="1794" y="3906"/>
                  </a:cubicBezTo>
                  <a:cubicBezTo>
                    <a:pt x="1916" y="3754"/>
                    <a:pt x="2037" y="3571"/>
                    <a:pt x="2189" y="3389"/>
                  </a:cubicBezTo>
                  <a:cubicBezTo>
                    <a:pt x="2463" y="3055"/>
                    <a:pt x="2736" y="2751"/>
                    <a:pt x="3040" y="2477"/>
                  </a:cubicBezTo>
                  <a:cubicBezTo>
                    <a:pt x="3344" y="2203"/>
                    <a:pt x="3679" y="1930"/>
                    <a:pt x="4013" y="1687"/>
                  </a:cubicBezTo>
                  <a:cubicBezTo>
                    <a:pt x="4195" y="1596"/>
                    <a:pt x="4347" y="1474"/>
                    <a:pt x="4530" y="1383"/>
                  </a:cubicBezTo>
                  <a:lnTo>
                    <a:pt x="4803" y="1231"/>
                  </a:lnTo>
                  <a:cubicBezTo>
                    <a:pt x="4864" y="1170"/>
                    <a:pt x="4955" y="1140"/>
                    <a:pt x="5046" y="1079"/>
                  </a:cubicBezTo>
                  <a:lnTo>
                    <a:pt x="5594" y="836"/>
                  </a:lnTo>
                  <a:cubicBezTo>
                    <a:pt x="5746" y="744"/>
                    <a:pt x="5958" y="684"/>
                    <a:pt x="6141" y="623"/>
                  </a:cubicBezTo>
                  <a:cubicBezTo>
                    <a:pt x="7084" y="280"/>
                    <a:pt x="8067" y="111"/>
                    <a:pt x="9055" y="111"/>
                  </a:cubicBezTo>
                  <a:cubicBezTo>
                    <a:pt x="9817" y="111"/>
                    <a:pt x="10584" y="212"/>
                    <a:pt x="11338" y="410"/>
                  </a:cubicBezTo>
                  <a:cubicBezTo>
                    <a:pt x="12433" y="684"/>
                    <a:pt x="13466" y="1170"/>
                    <a:pt x="14408" y="1869"/>
                  </a:cubicBezTo>
                  <a:cubicBezTo>
                    <a:pt x="15107" y="2355"/>
                    <a:pt x="15715" y="2963"/>
                    <a:pt x="16232" y="3662"/>
                  </a:cubicBezTo>
                  <a:cubicBezTo>
                    <a:pt x="16445" y="3906"/>
                    <a:pt x="16597" y="4179"/>
                    <a:pt x="16779" y="4453"/>
                  </a:cubicBezTo>
                  <a:cubicBezTo>
                    <a:pt x="16840" y="4574"/>
                    <a:pt x="16901" y="4665"/>
                    <a:pt x="16962" y="4787"/>
                  </a:cubicBezTo>
                  <a:lnTo>
                    <a:pt x="17114" y="5061"/>
                  </a:lnTo>
                  <a:lnTo>
                    <a:pt x="17296" y="5425"/>
                  </a:lnTo>
                  <a:cubicBezTo>
                    <a:pt x="17266" y="5334"/>
                    <a:pt x="17205" y="5213"/>
                    <a:pt x="17144" y="5061"/>
                  </a:cubicBezTo>
                  <a:lnTo>
                    <a:pt x="16992" y="4757"/>
                  </a:lnTo>
                  <a:cubicBezTo>
                    <a:pt x="16931" y="4665"/>
                    <a:pt x="16870" y="4544"/>
                    <a:pt x="16810" y="4422"/>
                  </a:cubicBezTo>
                  <a:cubicBezTo>
                    <a:pt x="16658" y="4149"/>
                    <a:pt x="16475" y="3906"/>
                    <a:pt x="16293" y="3632"/>
                  </a:cubicBezTo>
                  <a:cubicBezTo>
                    <a:pt x="15776" y="2933"/>
                    <a:pt x="15138" y="2325"/>
                    <a:pt x="14439" y="1808"/>
                  </a:cubicBezTo>
                  <a:cubicBezTo>
                    <a:pt x="12873" y="634"/>
                    <a:pt x="10975" y="0"/>
                    <a:pt x="90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3153050" y="3113800"/>
              <a:ext cx="68425" cy="31700"/>
            </a:xfrm>
            <a:custGeom>
              <a:avLst/>
              <a:gdLst/>
              <a:ahLst/>
              <a:cxnLst/>
              <a:rect l="l" t="t" r="r" b="b"/>
              <a:pathLst>
                <a:path w="2737" h="1268" extrusionOk="0">
                  <a:moveTo>
                    <a:pt x="2649" y="0"/>
                  </a:moveTo>
                  <a:cubicBezTo>
                    <a:pt x="2474" y="0"/>
                    <a:pt x="1924" y="200"/>
                    <a:pt x="1308" y="508"/>
                  </a:cubicBezTo>
                  <a:cubicBezTo>
                    <a:pt x="822" y="690"/>
                    <a:pt x="396" y="963"/>
                    <a:pt x="1" y="1267"/>
                  </a:cubicBezTo>
                  <a:cubicBezTo>
                    <a:pt x="518" y="1176"/>
                    <a:pt x="974" y="1024"/>
                    <a:pt x="1430" y="781"/>
                  </a:cubicBezTo>
                  <a:cubicBezTo>
                    <a:pt x="2159" y="447"/>
                    <a:pt x="2737" y="112"/>
                    <a:pt x="2706" y="21"/>
                  </a:cubicBezTo>
                  <a:cubicBezTo>
                    <a:pt x="2701" y="7"/>
                    <a:pt x="2682" y="0"/>
                    <a:pt x="26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3158375" y="3263250"/>
              <a:ext cx="70700" cy="25775"/>
            </a:xfrm>
            <a:custGeom>
              <a:avLst/>
              <a:gdLst/>
              <a:ahLst/>
              <a:cxnLst/>
              <a:rect l="l" t="t" r="r" b="b"/>
              <a:pathLst>
                <a:path w="2828" h="1031" extrusionOk="0">
                  <a:moveTo>
                    <a:pt x="1" y="1"/>
                  </a:moveTo>
                  <a:lnTo>
                    <a:pt x="1" y="1"/>
                  </a:lnTo>
                  <a:cubicBezTo>
                    <a:pt x="426" y="274"/>
                    <a:pt x="882" y="487"/>
                    <a:pt x="1368" y="639"/>
                  </a:cubicBezTo>
                  <a:cubicBezTo>
                    <a:pt x="1981" y="884"/>
                    <a:pt x="2514" y="1030"/>
                    <a:pt x="2714" y="1030"/>
                  </a:cubicBezTo>
                  <a:cubicBezTo>
                    <a:pt x="2762" y="1030"/>
                    <a:pt x="2791" y="1022"/>
                    <a:pt x="2797" y="1004"/>
                  </a:cubicBezTo>
                  <a:cubicBezTo>
                    <a:pt x="2827" y="913"/>
                    <a:pt x="2220" y="639"/>
                    <a:pt x="1460" y="365"/>
                  </a:cubicBezTo>
                  <a:cubicBezTo>
                    <a:pt x="1004" y="183"/>
                    <a:pt x="517" y="62"/>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a:off x="3079350" y="3349875"/>
              <a:ext cx="34225" cy="67700"/>
            </a:xfrm>
            <a:custGeom>
              <a:avLst/>
              <a:gdLst/>
              <a:ahLst/>
              <a:cxnLst/>
              <a:rect l="l" t="t" r="r" b="b"/>
              <a:pathLst>
                <a:path w="1369" h="2708" extrusionOk="0">
                  <a:moveTo>
                    <a:pt x="1" y="1"/>
                  </a:moveTo>
                  <a:lnTo>
                    <a:pt x="1" y="1"/>
                  </a:lnTo>
                  <a:cubicBezTo>
                    <a:pt x="92" y="487"/>
                    <a:pt x="274" y="973"/>
                    <a:pt x="517" y="1399"/>
                  </a:cubicBezTo>
                  <a:cubicBezTo>
                    <a:pt x="843" y="2140"/>
                    <a:pt x="1169" y="2707"/>
                    <a:pt x="1270" y="2707"/>
                  </a:cubicBezTo>
                  <a:cubicBezTo>
                    <a:pt x="1272" y="2707"/>
                    <a:pt x="1275" y="2707"/>
                    <a:pt x="1277" y="2706"/>
                  </a:cubicBezTo>
                  <a:cubicBezTo>
                    <a:pt x="1368" y="2645"/>
                    <a:pt x="1156" y="2007"/>
                    <a:pt x="760" y="1277"/>
                  </a:cubicBezTo>
                  <a:cubicBezTo>
                    <a:pt x="578" y="822"/>
                    <a:pt x="304" y="396"/>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2934975" y="3356725"/>
              <a:ext cx="27375" cy="69950"/>
            </a:xfrm>
            <a:custGeom>
              <a:avLst/>
              <a:gdLst/>
              <a:ahLst/>
              <a:cxnLst/>
              <a:rect l="l" t="t" r="r" b="b"/>
              <a:pathLst>
                <a:path w="1095" h="2798" extrusionOk="0">
                  <a:moveTo>
                    <a:pt x="1095" y="0"/>
                  </a:moveTo>
                  <a:cubicBezTo>
                    <a:pt x="791" y="396"/>
                    <a:pt x="608" y="851"/>
                    <a:pt x="456" y="1338"/>
                  </a:cubicBezTo>
                  <a:cubicBezTo>
                    <a:pt x="183" y="2098"/>
                    <a:pt x="0" y="2766"/>
                    <a:pt x="92" y="2797"/>
                  </a:cubicBezTo>
                  <a:cubicBezTo>
                    <a:pt x="94" y="2797"/>
                    <a:pt x="96" y="2798"/>
                    <a:pt x="98" y="2798"/>
                  </a:cubicBezTo>
                  <a:cubicBezTo>
                    <a:pt x="195" y="2798"/>
                    <a:pt x="463" y="2171"/>
                    <a:pt x="730" y="1429"/>
                  </a:cubicBezTo>
                  <a:cubicBezTo>
                    <a:pt x="912" y="973"/>
                    <a:pt x="1034" y="487"/>
                    <a:pt x="10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2806550" y="3278450"/>
              <a:ext cx="67650" cy="33225"/>
            </a:xfrm>
            <a:custGeom>
              <a:avLst/>
              <a:gdLst/>
              <a:ahLst/>
              <a:cxnLst/>
              <a:rect l="l" t="t" r="r" b="b"/>
              <a:pathLst>
                <a:path w="2706" h="1329" extrusionOk="0">
                  <a:moveTo>
                    <a:pt x="2706" y="1"/>
                  </a:moveTo>
                  <a:lnTo>
                    <a:pt x="2706" y="1"/>
                  </a:lnTo>
                  <a:cubicBezTo>
                    <a:pt x="2219" y="122"/>
                    <a:pt x="1733" y="305"/>
                    <a:pt x="1307" y="548"/>
                  </a:cubicBezTo>
                  <a:cubicBezTo>
                    <a:pt x="578" y="852"/>
                    <a:pt x="0" y="1216"/>
                    <a:pt x="31" y="1308"/>
                  </a:cubicBezTo>
                  <a:cubicBezTo>
                    <a:pt x="36" y="1322"/>
                    <a:pt x="55" y="1329"/>
                    <a:pt x="87" y="1329"/>
                  </a:cubicBezTo>
                  <a:cubicBezTo>
                    <a:pt x="261" y="1329"/>
                    <a:pt x="813" y="1125"/>
                    <a:pt x="1429" y="791"/>
                  </a:cubicBezTo>
                  <a:cubicBezTo>
                    <a:pt x="1885" y="609"/>
                    <a:pt x="2311" y="335"/>
                    <a:pt x="27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2795150" y="3136450"/>
              <a:ext cx="71450" cy="25000"/>
            </a:xfrm>
            <a:custGeom>
              <a:avLst/>
              <a:gdLst/>
              <a:ahLst/>
              <a:cxnLst/>
              <a:rect l="l" t="t" r="r" b="b"/>
              <a:pathLst>
                <a:path w="2858" h="1000" extrusionOk="0">
                  <a:moveTo>
                    <a:pt x="119" y="1"/>
                  </a:moveTo>
                  <a:cubicBezTo>
                    <a:pt x="68" y="1"/>
                    <a:pt x="37" y="9"/>
                    <a:pt x="31" y="27"/>
                  </a:cubicBezTo>
                  <a:cubicBezTo>
                    <a:pt x="1" y="118"/>
                    <a:pt x="608" y="392"/>
                    <a:pt x="1399" y="635"/>
                  </a:cubicBezTo>
                  <a:cubicBezTo>
                    <a:pt x="1855" y="817"/>
                    <a:pt x="2341" y="939"/>
                    <a:pt x="2858" y="1000"/>
                  </a:cubicBezTo>
                  <a:cubicBezTo>
                    <a:pt x="2432" y="726"/>
                    <a:pt x="1976" y="513"/>
                    <a:pt x="1490" y="361"/>
                  </a:cubicBezTo>
                  <a:cubicBezTo>
                    <a:pt x="880" y="142"/>
                    <a:pt x="329" y="1"/>
                    <a:pt x="1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2908375" y="3006300"/>
              <a:ext cx="34975" cy="66250"/>
            </a:xfrm>
            <a:custGeom>
              <a:avLst/>
              <a:gdLst/>
              <a:ahLst/>
              <a:cxnLst/>
              <a:rect l="l" t="t" r="r" b="b"/>
              <a:pathLst>
                <a:path w="1399" h="2650" extrusionOk="0">
                  <a:moveTo>
                    <a:pt x="103" y="1"/>
                  </a:moveTo>
                  <a:cubicBezTo>
                    <a:pt x="98" y="1"/>
                    <a:pt x="95" y="2"/>
                    <a:pt x="92" y="5"/>
                  </a:cubicBezTo>
                  <a:cubicBezTo>
                    <a:pt x="1" y="35"/>
                    <a:pt x="244" y="643"/>
                    <a:pt x="608" y="1373"/>
                  </a:cubicBezTo>
                  <a:cubicBezTo>
                    <a:pt x="821" y="1829"/>
                    <a:pt x="1095" y="2254"/>
                    <a:pt x="1399" y="2649"/>
                  </a:cubicBezTo>
                  <a:cubicBezTo>
                    <a:pt x="1308" y="2163"/>
                    <a:pt x="1125" y="1677"/>
                    <a:pt x="882" y="1251"/>
                  </a:cubicBezTo>
                  <a:cubicBezTo>
                    <a:pt x="535" y="557"/>
                    <a:pt x="188"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3061125" y="2992700"/>
              <a:ext cx="25100" cy="70725"/>
            </a:xfrm>
            <a:custGeom>
              <a:avLst/>
              <a:gdLst/>
              <a:ahLst/>
              <a:cxnLst/>
              <a:rect l="l" t="t" r="r" b="b"/>
              <a:pathLst>
                <a:path w="1004" h="2829" extrusionOk="0">
                  <a:moveTo>
                    <a:pt x="905" y="1"/>
                  </a:moveTo>
                  <a:cubicBezTo>
                    <a:pt x="808" y="1"/>
                    <a:pt x="541" y="598"/>
                    <a:pt x="304" y="1370"/>
                  </a:cubicBezTo>
                  <a:cubicBezTo>
                    <a:pt x="122" y="1826"/>
                    <a:pt x="30" y="2342"/>
                    <a:pt x="0" y="2829"/>
                  </a:cubicBezTo>
                  <a:cubicBezTo>
                    <a:pt x="243" y="2403"/>
                    <a:pt x="456" y="1947"/>
                    <a:pt x="578" y="1461"/>
                  </a:cubicBezTo>
                  <a:cubicBezTo>
                    <a:pt x="851" y="701"/>
                    <a:pt x="1003" y="32"/>
                    <a:pt x="912" y="2"/>
                  </a:cubicBezTo>
                  <a:cubicBezTo>
                    <a:pt x="910" y="1"/>
                    <a:pt x="907" y="1"/>
                    <a:pt x="9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3150775" y="3105525"/>
              <a:ext cx="66900" cy="34650"/>
            </a:xfrm>
            <a:custGeom>
              <a:avLst/>
              <a:gdLst/>
              <a:ahLst/>
              <a:cxnLst/>
              <a:rect l="l" t="t" r="r" b="b"/>
              <a:pathLst>
                <a:path w="2676" h="1386" extrusionOk="0">
                  <a:moveTo>
                    <a:pt x="2572" y="0"/>
                  </a:moveTo>
                  <a:cubicBezTo>
                    <a:pt x="2415" y="0"/>
                    <a:pt x="1854" y="248"/>
                    <a:pt x="1247" y="565"/>
                  </a:cubicBezTo>
                  <a:cubicBezTo>
                    <a:pt x="791" y="778"/>
                    <a:pt x="365" y="1051"/>
                    <a:pt x="1" y="1386"/>
                  </a:cubicBezTo>
                  <a:cubicBezTo>
                    <a:pt x="457" y="1264"/>
                    <a:pt x="943" y="1051"/>
                    <a:pt x="1369" y="808"/>
                  </a:cubicBezTo>
                  <a:cubicBezTo>
                    <a:pt x="2098" y="443"/>
                    <a:pt x="2676" y="109"/>
                    <a:pt x="2615" y="18"/>
                  </a:cubicBezTo>
                  <a:cubicBezTo>
                    <a:pt x="2611" y="6"/>
                    <a:pt x="2596" y="0"/>
                    <a:pt x="25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2741200" y="3020100"/>
              <a:ext cx="98050" cy="297125"/>
            </a:xfrm>
            <a:custGeom>
              <a:avLst/>
              <a:gdLst/>
              <a:ahLst/>
              <a:cxnLst/>
              <a:rect l="l" t="t" r="r" b="b"/>
              <a:pathLst>
                <a:path w="3922" h="11885" extrusionOk="0">
                  <a:moveTo>
                    <a:pt x="3921" y="0"/>
                  </a:moveTo>
                  <a:lnTo>
                    <a:pt x="3921" y="0"/>
                  </a:lnTo>
                  <a:cubicBezTo>
                    <a:pt x="3921" y="0"/>
                    <a:pt x="3861" y="31"/>
                    <a:pt x="3800" y="61"/>
                  </a:cubicBezTo>
                  <a:cubicBezTo>
                    <a:pt x="3739" y="122"/>
                    <a:pt x="3648" y="213"/>
                    <a:pt x="3526" y="335"/>
                  </a:cubicBezTo>
                  <a:cubicBezTo>
                    <a:pt x="3192" y="638"/>
                    <a:pt x="2858" y="1003"/>
                    <a:pt x="2584" y="1368"/>
                  </a:cubicBezTo>
                  <a:cubicBezTo>
                    <a:pt x="669" y="3830"/>
                    <a:pt x="0" y="7082"/>
                    <a:pt x="791" y="10091"/>
                  </a:cubicBezTo>
                  <a:cubicBezTo>
                    <a:pt x="882" y="10547"/>
                    <a:pt x="1034" y="11003"/>
                    <a:pt x="1216" y="11429"/>
                  </a:cubicBezTo>
                  <a:cubicBezTo>
                    <a:pt x="1277" y="11581"/>
                    <a:pt x="1338" y="11702"/>
                    <a:pt x="1399" y="11763"/>
                  </a:cubicBezTo>
                  <a:cubicBezTo>
                    <a:pt x="1399" y="11794"/>
                    <a:pt x="1429" y="11854"/>
                    <a:pt x="1459" y="11885"/>
                  </a:cubicBezTo>
                  <a:cubicBezTo>
                    <a:pt x="1399" y="11733"/>
                    <a:pt x="1338" y="11550"/>
                    <a:pt x="1277" y="11399"/>
                  </a:cubicBezTo>
                  <a:cubicBezTo>
                    <a:pt x="1125" y="10973"/>
                    <a:pt x="973" y="10517"/>
                    <a:pt x="882" y="10091"/>
                  </a:cubicBezTo>
                  <a:cubicBezTo>
                    <a:pt x="152" y="7082"/>
                    <a:pt x="821" y="3891"/>
                    <a:pt x="2675" y="1429"/>
                  </a:cubicBezTo>
                  <a:cubicBezTo>
                    <a:pt x="2949" y="1064"/>
                    <a:pt x="3253" y="699"/>
                    <a:pt x="3557" y="365"/>
                  </a:cubicBezTo>
                  <a:cubicBezTo>
                    <a:pt x="3678" y="243"/>
                    <a:pt x="3800" y="122"/>
                    <a:pt x="3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2855950" y="2978300"/>
              <a:ext cx="46375" cy="26625"/>
            </a:xfrm>
            <a:custGeom>
              <a:avLst/>
              <a:gdLst/>
              <a:ahLst/>
              <a:cxnLst/>
              <a:rect l="l" t="t" r="r" b="b"/>
              <a:pathLst>
                <a:path w="1855" h="1065" extrusionOk="0">
                  <a:moveTo>
                    <a:pt x="1854" y="0"/>
                  </a:moveTo>
                  <a:cubicBezTo>
                    <a:pt x="1490" y="92"/>
                    <a:pt x="1186" y="244"/>
                    <a:pt x="882" y="426"/>
                  </a:cubicBezTo>
                  <a:cubicBezTo>
                    <a:pt x="547" y="608"/>
                    <a:pt x="274" y="821"/>
                    <a:pt x="0" y="1064"/>
                  </a:cubicBezTo>
                  <a:cubicBezTo>
                    <a:pt x="335" y="943"/>
                    <a:pt x="669" y="760"/>
                    <a:pt x="942" y="578"/>
                  </a:cubicBezTo>
                  <a:cubicBezTo>
                    <a:pt x="1277" y="396"/>
                    <a:pt x="1581" y="213"/>
                    <a:pt x="18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2899250" y="3041375"/>
              <a:ext cx="419075" cy="409675"/>
            </a:xfrm>
            <a:custGeom>
              <a:avLst/>
              <a:gdLst/>
              <a:ahLst/>
              <a:cxnLst/>
              <a:rect l="l" t="t" r="r" b="b"/>
              <a:pathLst>
                <a:path w="16763" h="16387" extrusionOk="0">
                  <a:moveTo>
                    <a:pt x="10487" y="0"/>
                  </a:moveTo>
                  <a:cubicBezTo>
                    <a:pt x="10488" y="0"/>
                    <a:pt x="10744" y="236"/>
                    <a:pt x="11124" y="663"/>
                  </a:cubicBezTo>
                  <a:lnTo>
                    <a:pt x="11124" y="663"/>
                  </a:lnTo>
                  <a:cubicBezTo>
                    <a:pt x="10752" y="232"/>
                    <a:pt x="10488" y="0"/>
                    <a:pt x="10487" y="0"/>
                  </a:cubicBezTo>
                  <a:close/>
                  <a:moveTo>
                    <a:pt x="11124" y="663"/>
                  </a:moveTo>
                  <a:cubicBezTo>
                    <a:pt x="12527" y="2288"/>
                    <a:pt x="15460" y="6757"/>
                    <a:pt x="11521" y="12402"/>
                  </a:cubicBezTo>
                  <a:cubicBezTo>
                    <a:pt x="10305" y="14195"/>
                    <a:pt x="8451" y="14955"/>
                    <a:pt x="6992" y="15411"/>
                  </a:cubicBezTo>
                  <a:cubicBezTo>
                    <a:pt x="6183" y="15654"/>
                    <a:pt x="5397" y="15749"/>
                    <a:pt x="4661" y="15749"/>
                  </a:cubicBezTo>
                  <a:cubicBezTo>
                    <a:pt x="1998" y="15749"/>
                    <a:pt x="1" y="14499"/>
                    <a:pt x="1" y="14499"/>
                  </a:cubicBezTo>
                  <a:lnTo>
                    <a:pt x="1" y="14499"/>
                  </a:lnTo>
                  <a:cubicBezTo>
                    <a:pt x="1" y="14499"/>
                    <a:pt x="2706" y="16387"/>
                    <a:pt x="5998" y="16387"/>
                  </a:cubicBezTo>
                  <a:cubicBezTo>
                    <a:pt x="8055" y="16387"/>
                    <a:pt x="10342" y="15649"/>
                    <a:pt x="12341" y="13253"/>
                  </a:cubicBezTo>
                  <a:cubicBezTo>
                    <a:pt x="16762" y="7943"/>
                    <a:pt x="12775" y="2512"/>
                    <a:pt x="11124" y="663"/>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3022350" y="3076325"/>
              <a:ext cx="44875" cy="169050"/>
            </a:xfrm>
            <a:custGeom>
              <a:avLst/>
              <a:gdLst/>
              <a:ahLst/>
              <a:cxnLst/>
              <a:rect l="l" t="t" r="r" b="b"/>
              <a:pathLst>
                <a:path w="1795" h="6762" extrusionOk="0">
                  <a:moveTo>
                    <a:pt x="92" y="0"/>
                  </a:moveTo>
                  <a:lnTo>
                    <a:pt x="1" y="6657"/>
                  </a:lnTo>
                  <a:cubicBezTo>
                    <a:pt x="153" y="6728"/>
                    <a:pt x="312" y="6762"/>
                    <a:pt x="468" y="6762"/>
                  </a:cubicBezTo>
                  <a:cubicBezTo>
                    <a:pt x="781" y="6762"/>
                    <a:pt x="1085" y="6627"/>
                    <a:pt x="1308" y="6384"/>
                  </a:cubicBezTo>
                  <a:cubicBezTo>
                    <a:pt x="1642" y="6049"/>
                    <a:pt x="1794" y="5563"/>
                    <a:pt x="1794" y="5076"/>
                  </a:cubicBezTo>
                  <a:cubicBezTo>
                    <a:pt x="1764" y="4590"/>
                    <a:pt x="1673" y="4134"/>
                    <a:pt x="1521" y="3678"/>
                  </a:cubicBezTo>
                  <a:cubicBezTo>
                    <a:pt x="1125" y="2432"/>
                    <a:pt x="639" y="1186"/>
                    <a:pt x="9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3001850" y="3037575"/>
              <a:ext cx="36500" cy="179350"/>
            </a:xfrm>
            <a:custGeom>
              <a:avLst/>
              <a:gdLst/>
              <a:ahLst/>
              <a:cxnLst/>
              <a:rect l="l" t="t" r="r" b="b"/>
              <a:pathLst>
                <a:path w="1460" h="7174" extrusionOk="0">
                  <a:moveTo>
                    <a:pt x="882" y="0"/>
                  </a:moveTo>
                  <a:lnTo>
                    <a:pt x="0" y="6353"/>
                  </a:lnTo>
                  <a:lnTo>
                    <a:pt x="638" y="7174"/>
                  </a:lnTo>
                  <a:lnTo>
                    <a:pt x="1459" y="6505"/>
                  </a:lnTo>
                  <a:lnTo>
                    <a:pt x="88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3022350" y="3037575"/>
              <a:ext cx="16000" cy="162625"/>
            </a:xfrm>
            <a:custGeom>
              <a:avLst/>
              <a:gdLst/>
              <a:ahLst/>
              <a:cxnLst/>
              <a:rect l="l" t="t" r="r" b="b"/>
              <a:pathLst>
                <a:path w="640" h="6505" extrusionOk="0">
                  <a:moveTo>
                    <a:pt x="62" y="0"/>
                  </a:moveTo>
                  <a:lnTo>
                    <a:pt x="1" y="6110"/>
                  </a:lnTo>
                  <a:lnTo>
                    <a:pt x="639" y="6505"/>
                  </a:lnTo>
                  <a:lnTo>
                    <a:pt x="6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2986650" y="3190225"/>
              <a:ext cx="63150" cy="52375"/>
            </a:xfrm>
            <a:custGeom>
              <a:avLst/>
              <a:gdLst/>
              <a:ahLst/>
              <a:cxnLst/>
              <a:rect l="l" t="t" r="r" b="b"/>
              <a:pathLst>
                <a:path w="2526" h="2095" extrusionOk="0">
                  <a:moveTo>
                    <a:pt x="1287" y="1"/>
                  </a:moveTo>
                  <a:cubicBezTo>
                    <a:pt x="1143" y="1"/>
                    <a:pt x="995" y="31"/>
                    <a:pt x="851" y="95"/>
                  </a:cubicBezTo>
                  <a:cubicBezTo>
                    <a:pt x="0" y="429"/>
                    <a:pt x="0" y="1676"/>
                    <a:pt x="851" y="2010"/>
                  </a:cubicBezTo>
                  <a:cubicBezTo>
                    <a:pt x="992" y="2068"/>
                    <a:pt x="1131" y="2094"/>
                    <a:pt x="1266" y="2094"/>
                  </a:cubicBezTo>
                  <a:cubicBezTo>
                    <a:pt x="1973" y="2094"/>
                    <a:pt x="2526" y="1358"/>
                    <a:pt x="2219" y="642"/>
                  </a:cubicBezTo>
                  <a:cubicBezTo>
                    <a:pt x="2062" y="239"/>
                    <a:pt x="1691" y="1"/>
                    <a:pt x="128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2980225" y="3188675"/>
              <a:ext cx="65725" cy="55650"/>
            </a:xfrm>
            <a:custGeom>
              <a:avLst/>
              <a:gdLst/>
              <a:ahLst/>
              <a:cxnLst/>
              <a:rect l="l" t="t" r="r" b="b"/>
              <a:pathLst>
                <a:path w="2629" h="2226" extrusionOk="0">
                  <a:moveTo>
                    <a:pt x="1524" y="1"/>
                  </a:moveTo>
                  <a:cubicBezTo>
                    <a:pt x="1247" y="1"/>
                    <a:pt x="970" y="97"/>
                    <a:pt x="744" y="279"/>
                  </a:cubicBezTo>
                  <a:cubicBezTo>
                    <a:pt x="1" y="962"/>
                    <a:pt x="507" y="2226"/>
                    <a:pt x="1495" y="2226"/>
                  </a:cubicBezTo>
                  <a:cubicBezTo>
                    <a:pt x="1518" y="2226"/>
                    <a:pt x="1541" y="2225"/>
                    <a:pt x="1564" y="2224"/>
                  </a:cubicBezTo>
                  <a:cubicBezTo>
                    <a:pt x="1929" y="2193"/>
                    <a:pt x="2294" y="1981"/>
                    <a:pt x="2476" y="1677"/>
                  </a:cubicBezTo>
                  <a:cubicBezTo>
                    <a:pt x="2598" y="1434"/>
                    <a:pt x="2628" y="1190"/>
                    <a:pt x="2567" y="947"/>
                  </a:cubicBezTo>
                  <a:cubicBezTo>
                    <a:pt x="2567" y="856"/>
                    <a:pt x="2537" y="765"/>
                    <a:pt x="2476" y="704"/>
                  </a:cubicBezTo>
                  <a:lnTo>
                    <a:pt x="2476" y="704"/>
                  </a:lnTo>
                  <a:cubicBezTo>
                    <a:pt x="2476" y="704"/>
                    <a:pt x="2507" y="795"/>
                    <a:pt x="2507" y="947"/>
                  </a:cubicBezTo>
                  <a:cubicBezTo>
                    <a:pt x="2537" y="1190"/>
                    <a:pt x="2507" y="1403"/>
                    <a:pt x="2385" y="1616"/>
                  </a:cubicBezTo>
                  <a:cubicBezTo>
                    <a:pt x="2203" y="1890"/>
                    <a:pt x="1899" y="2072"/>
                    <a:pt x="1564" y="2102"/>
                  </a:cubicBezTo>
                  <a:cubicBezTo>
                    <a:pt x="1557" y="2102"/>
                    <a:pt x="1549" y="2103"/>
                    <a:pt x="1542" y="2103"/>
                  </a:cubicBezTo>
                  <a:cubicBezTo>
                    <a:pt x="506" y="2103"/>
                    <a:pt x="666" y="134"/>
                    <a:pt x="1597" y="134"/>
                  </a:cubicBezTo>
                  <a:cubicBezTo>
                    <a:pt x="1654" y="134"/>
                    <a:pt x="1714" y="141"/>
                    <a:pt x="1777" y="157"/>
                  </a:cubicBezTo>
                  <a:cubicBezTo>
                    <a:pt x="1990" y="187"/>
                    <a:pt x="2172" y="309"/>
                    <a:pt x="2324" y="491"/>
                  </a:cubicBezTo>
                  <a:cubicBezTo>
                    <a:pt x="2446" y="613"/>
                    <a:pt x="2476" y="704"/>
                    <a:pt x="2476" y="704"/>
                  </a:cubicBezTo>
                  <a:cubicBezTo>
                    <a:pt x="2476" y="613"/>
                    <a:pt x="2446" y="522"/>
                    <a:pt x="2385" y="461"/>
                  </a:cubicBezTo>
                  <a:cubicBezTo>
                    <a:pt x="2233" y="248"/>
                    <a:pt x="2020" y="96"/>
                    <a:pt x="1807" y="35"/>
                  </a:cubicBezTo>
                  <a:cubicBezTo>
                    <a:pt x="1714" y="12"/>
                    <a:pt x="1619" y="1"/>
                    <a:pt x="15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2994250" y="3196900"/>
              <a:ext cx="47525" cy="39125"/>
            </a:xfrm>
            <a:custGeom>
              <a:avLst/>
              <a:gdLst/>
              <a:ahLst/>
              <a:cxnLst/>
              <a:rect l="l" t="t" r="r" b="b"/>
              <a:pathLst>
                <a:path w="1901" h="1565" extrusionOk="0">
                  <a:moveTo>
                    <a:pt x="959" y="0"/>
                  </a:moveTo>
                  <a:cubicBezTo>
                    <a:pt x="852" y="0"/>
                    <a:pt x="743" y="23"/>
                    <a:pt x="639" y="71"/>
                  </a:cubicBezTo>
                  <a:cubicBezTo>
                    <a:pt x="0" y="345"/>
                    <a:pt x="0" y="1257"/>
                    <a:pt x="669" y="1500"/>
                  </a:cubicBezTo>
                  <a:cubicBezTo>
                    <a:pt x="773" y="1544"/>
                    <a:pt x="877" y="1565"/>
                    <a:pt x="977" y="1565"/>
                  </a:cubicBezTo>
                  <a:cubicBezTo>
                    <a:pt x="1491" y="1565"/>
                    <a:pt x="1901" y="1026"/>
                    <a:pt x="1672" y="466"/>
                  </a:cubicBezTo>
                  <a:cubicBezTo>
                    <a:pt x="1538" y="176"/>
                    <a:pt x="1256" y="0"/>
                    <a:pt x="95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2200150" y="3571575"/>
              <a:ext cx="484075" cy="399450"/>
            </a:xfrm>
            <a:custGeom>
              <a:avLst/>
              <a:gdLst/>
              <a:ahLst/>
              <a:cxnLst/>
              <a:rect l="l" t="t" r="r" b="b"/>
              <a:pathLst>
                <a:path w="19363" h="15978" extrusionOk="0">
                  <a:moveTo>
                    <a:pt x="18686" y="12043"/>
                  </a:moveTo>
                  <a:lnTo>
                    <a:pt x="18686" y="12043"/>
                  </a:lnTo>
                  <a:cubicBezTo>
                    <a:pt x="18661" y="12051"/>
                    <a:pt x="18636" y="12059"/>
                    <a:pt x="18603" y="12075"/>
                  </a:cubicBezTo>
                  <a:cubicBezTo>
                    <a:pt x="18631" y="12066"/>
                    <a:pt x="18659" y="12055"/>
                    <a:pt x="18686" y="12043"/>
                  </a:cubicBezTo>
                  <a:close/>
                  <a:moveTo>
                    <a:pt x="15974" y="1"/>
                  </a:moveTo>
                  <a:cubicBezTo>
                    <a:pt x="15939" y="1"/>
                    <a:pt x="15904" y="3"/>
                    <a:pt x="15867" y="8"/>
                  </a:cubicBezTo>
                  <a:cubicBezTo>
                    <a:pt x="15654" y="39"/>
                    <a:pt x="15472" y="69"/>
                    <a:pt x="15259" y="130"/>
                  </a:cubicBezTo>
                  <a:lnTo>
                    <a:pt x="14104" y="434"/>
                  </a:lnTo>
                  <a:lnTo>
                    <a:pt x="11673" y="1042"/>
                  </a:lnTo>
                  <a:lnTo>
                    <a:pt x="882" y="3838"/>
                  </a:lnTo>
                  <a:cubicBezTo>
                    <a:pt x="335" y="3990"/>
                    <a:pt x="1" y="4507"/>
                    <a:pt x="92" y="5054"/>
                  </a:cubicBezTo>
                  <a:cubicBezTo>
                    <a:pt x="213" y="5540"/>
                    <a:pt x="305" y="6027"/>
                    <a:pt x="426" y="6483"/>
                  </a:cubicBezTo>
                  <a:lnTo>
                    <a:pt x="1095" y="9249"/>
                  </a:lnTo>
                  <a:lnTo>
                    <a:pt x="2372" y="14477"/>
                  </a:lnTo>
                  <a:cubicBezTo>
                    <a:pt x="2432" y="14689"/>
                    <a:pt x="2493" y="14902"/>
                    <a:pt x="2524" y="15115"/>
                  </a:cubicBezTo>
                  <a:cubicBezTo>
                    <a:pt x="2584" y="15328"/>
                    <a:pt x="2676" y="15540"/>
                    <a:pt x="2858" y="15692"/>
                  </a:cubicBezTo>
                  <a:cubicBezTo>
                    <a:pt x="3010" y="15844"/>
                    <a:pt x="3223" y="15966"/>
                    <a:pt x="3466" y="15966"/>
                  </a:cubicBezTo>
                  <a:cubicBezTo>
                    <a:pt x="3519" y="15974"/>
                    <a:pt x="3572" y="15977"/>
                    <a:pt x="3625" y="15977"/>
                  </a:cubicBezTo>
                  <a:cubicBezTo>
                    <a:pt x="3783" y="15977"/>
                    <a:pt x="3937" y="15943"/>
                    <a:pt x="4074" y="15875"/>
                  </a:cubicBezTo>
                  <a:lnTo>
                    <a:pt x="6353" y="15297"/>
                  </a:lnTo>
                  <a:lnTo>
                    <a:pt x="10457" y="14233"/>
                  </a:lnTo>
                  <a:lnTo>
                    <a:pt x="16414" y="12653"/>
                  </a:lnTo>
                  <a:lnTo>
                    <a:pt x="18025" y="12227"/>
                  </a:lnTo>
                  <a:lnTo>
                    <a:pt x="18451" y="12106"/>
                  </a:lnTo>
                  <a:lnTo>
                    <a:pt x="18572" y="12045"/>
                  </a:lnTo>
                  <a:lnTo>
                    <a:pt x="18451" y="12075"/>
                  </a:lnTo>
                  <a:lnTo>
                    <a:pt x="18025" y="12197"/>
                  </a:lnTo>
                  <a:lnTo>
                    <a:pt x="16384" y="12562"/>
                  </a:lnTo>
                  <a:lnTo>
                    <a:pt x="10426" y="14081"/>
                  </a:lnTo>
                  <a:lnTo>
                    <a:pt x="6323" y="15145"/>
                  </a:lnTo>
                  <a:lnTo>
                    <a:pt x="4043" y="15723"/>
                  </a:lnTo>
                  <a:cubicBezTo>
                    <a:pt x="3861" y="15784"/>
                    <a:pt x="3679" y="15814"/>
                    <a:pt x="3466" y="15814"/>
                  </a:cubicBezTo>
                  <a:cubicBezTo>
                    <a:pt x="3283" y="15784"/>
                    <a:pt x="3101" y="15692"/>
                    <a:pt x="2979" y="15571"/>
                  </a:cubicBezTo>
                  <a:cubicBezTo>
                    <a:pt x="2828" y="15419"/>
                    <a:pt x="2736" y="15267"/>
                    <a:pt x="2706" y="15054"/>
                  </a:cubicBezTo>
                  <a:lnTo>
                    <a:pt x="2554" y="14446"/>
                  </a:lnTo>
                  <a:cubicBezTo>
                    <a:pt x="2159" y="12774"/>
                    <a:pt x="1733" y="11012"/>
                    <a:pt x="1277" y="9218"/>
                  </a:cubicBezTo>
                  <a:cubicBezTo>
                    <a:pt x="1065" y="8306"/>
                    <a:pt x="852" y="7394"/>
                    <a:pt x="609" y="6452"/>
                  </a:cubicBezTo>
                  <a:cubicBezTo>
                    <a:pt x="517" y="5966"/>
                    <a:pt x="396" y="5510"/>
                    <a:pt x="274" y="5024"/>
                  </a:cubicBezTo>
                  <a:cubicBezTo>
                    <a:pt x="213" y="4568"/>
                    <a:pt x="487" y="4142"/>
                    <a:pt x="943" y="4021"/>
                  </a:cubicBezTo>
                  <a:lnTo>
                    <a:pt x="11733" y="1224"/>
                  </a:lnTo>
                  <a:lnTo>
                    <a:pt x="14165" y="586"/>
                  </a:lnTo>
                  <a:lnTo>
                    <a:pt x="15320" y="282"/>
                  </a:lnTo>
                  <a:cubicBezTo>
                    <a:pt x="15503" y="252"/>
                    <a:pt x="15685" y="191"/>
                    <a:pt x="15867" y="160"/>
                  </a:cubicBezTo>
                  <a:cubicBezTo>
                    <a:pt x="16050" y="160"/>
                    <a:pt x="16232" y="191"/>
                    <a:pt x="16384" y="282"/>
                  </a:cubicBezTo>
                  <a:cubicBezTo>
                    <a:pt x="16536" y="373"/>
                    <a:pt x="16658" y="495"/>
                    <a:pt x="16718" y="677"/>
                  </a:cubicBezTo>
                  <a:cubicBezTo>
                    <a:pt x="16779" y="829"/>
                    <a:pt x="16840" y="1011"/>
                    <a:pt x="16870" y="1194"/>
                  </a:cubicBezTo>
                  <a:cubicBezTo>
                    <a:pt x="16962" y="1528"/>
                    <a:pt x="17053" y="1893"/>
                    <a:pt x="17144" y="2227"/>
                  </a:cubicBezTo>
                  <a:cubicBezTo>
                    <a:pt x="17296" y="2926"/>
                    <a:pt x="17478" y="3595"/>
                    <a:pt x="17630" y="4203"/>
                  </a:cubicBezTo>
                  <a:cubicBezTo>
                    <a:pt x="18238" y="6726"/>
                    <a:pt x="18755" y="8762"/>
                    <a:pt x="19089" y="10191"/>
                  </a:cubicBezTo>
                  <a:cubicBezTo>
                    <a:pt x="19150" y="10343"/>
                    <a:pt x="19180" y="10525"/>
                    <a:pt x="19211" y="10677"/>
                  </a:cubicBezTo>
                  <a:cubicBezTo>
                    <a:pt x="19272" y="10829"/>
                    <a:pt x="19302" y="10951"/>
                    <a:pt x="19302" y="11103"/>
                  </a:cubicBezTo>
                  <a:cubicBezTo>
                    <a:pt x="19302" y="11346"/>
                    <a:pt x="19211" y="11559"/>
                    <a:pt x="19059" y="11741"/>
                  </a:cubicBezTo>
                  <a:cubicBezTo>
                    <a:pt x="18956" y="11869"/>
                    <a:pt x="18832" y="11976"/>
                    <a:pt x="18686" y="12043"/>
                  </a:cubicBezTo>
                  <a:lnTo>
                    <a:pt x="18686" y="12043"/>
                  </a:lnTo>
                  <a:cubicBezTo>
                    <a:pt x="18707" y="12036"/>
                    <a:pt x="18728" y="12028"/>
                    <a:pt x="18755" y="12015"/>
                  </a:cubicBezTo>
                  <a:cubicBezTo>
                    <a:pt x="18907" y="11954"/>
                    <a:pt x="19028" y="11863"/>
                    <a:pt x="19120" y="11771"/>
                  </a:cubicBezTo>
                  <a:cubicBezTo>
                    <a:pt x="19272" y="11589"/>
                    <a:pt x="19363" y="11346"/>
                    <a:pt x="19363" y="11103"/>
                  </a:cubicBezTo>
                  <a:cubicBezTo>
                    <a:pt x="19363" y="10951"/>
                    <a:pt x="19363" y="10799"/>
                    <a:pt x="19302" y="10647"/>
                  </a:cubicBezTo>
                  <a:cubicBezTo>
                    <a:pt x="19272" y="10495"/>
                    <a:pt x="19241" y="10312"/>
                    <a:pt x="19180" y="10160"/>
                  </a:cubicBezTo>
                  <a:cubicBezTo>
                    <a:pt x="18846" y="8732"/>
                    <a:pt x="18360" y="6695"/>
                    <a:pt x="17782" y="4173"/>
                  </a:cubicBezTo>
                  <a:cubicBezTo>
                    <a:pt x="17630" y="3534"/>
                    <a:pt x="17448" y="2866"/>
                    <a:pt x="17296" y="2197"/>
                  </a:cubicBezTo>
                  <a:cubicBezTo>
                    <a:pt x="17205" y="1862"/>
                    <a:pt x="17144" y="1498"/>
                    <a:pt x="17053" y="1133"/>
                  </a:cubicBezTo>
                  <a:cubicBezTo>
                    <a:pt x="16992" y="951"/>
                    <a:pt x="16962" y="768"/>
                    <a:pt x="16901" y="586"/>
                  </a:cubicBezTo>
                  <a:cubicBezTo>
                    <a:pt x="16779" y="403"/>
                    <a:pt x="16627" y="252"/>
                    <a:pt x="16445" y="160"/>
                  </a:cubicBezTo>
                  <a:cubicBezTo>
                    <a:pt x="16294" y="60"/>
                    <a:pt x="16143" y="1"/>
                    <a:pt x="159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2395450" y="3724500"/>
              <a:ext cx="115525" cy="121625"/>
            </a:xfrm>
            <a:custGeom>
              <a:avLst/>
              <a:gdLst/>
              <a:ahLst/>
              <a:cxnLst/>
              <a:rect l="l" t="t" r="r" b="b"/>
              <a:pathLst>
                <a:path w="4621" h="4865" extrusionOk="0">
                  <a:moveTo>
                    <a:pt x="0" y="1"/>
                  </a:moveTo>
                  <a:lnTo>
                    <a:pt x="578" y="2433"/>
                  </a:lnTo>
                  <a:lnTo>
                    <a:pt x="1155" y="4864"/>
                  </a:lnTo>
                  <a:lnTo>
                    <a:pt x="2888" y="3132"/>
                  </a:lnTo>
                  <a:lnTo>
                    <a:pt x="4621" y="1399"/>
                  </a:lnTo>
                  <a:lnTo>
                    <a:pt x="2310" y="700"/>
                  </a:lnTo>
                  <a:lnTo>
                    <a:pt x="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a:off x="1582350" y="3302775"/>
              <a:ext cx="367075" cy="321450"/>
            </a:xfrm>
            <a:custGeom>
              <a:avLst/>
              <a:gdLst/>
              <a:ahLst/>
              <a:cxnLst/>
              <a:rect l="l" t="t" r="r" b="b"/>
              <a:pathLst>
                <a:path w="14683" h="12858" extrusionOk="0">
                  <a:moveTo>
                    <a:pt x="12190" y="0"/>
                  </a:moveTo>
                  <a:lnTo>
                    <a:pt x="1" y="3131"/>
                  </a:lnTo>
                  <a:lnTo>
                    <a:pt x="2524" y="12858"/>
                  </a:lnTo>
                  <a:lnTo>
                    <a:pt x="14682" y="9727"/>
                  </a:lnTo>
                  <a:lnTo>
                    <a:pt x="1219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8"/>
            <p:cNvSpPr/>
            <p:nvPr/>
          </p:nvSpPr>
          <p:spPr>
            <a:xfrm>
              <a:off x="1583875" y="3292125"/>
              <a:ext cx="368575" cy="322225"/>
            </a:xfrm>
            <a:custGeom>
              <a:avLst/>
              <a:gdLst/>
              <a:ahLst/>
              <a:cxnLst/>
              <a:rect l="l" t="t" r="r" b="b"/>
              <a:pathLst>
                <a:path w="14743" h="12889" extrusionOk="0">
                  <a:moveTo>
                    <a:pt x="12129" y="1"/>
                  </a:moveTo>
                  <a:lnTo>
                    <a:pt x="11977" y="31"/>
                  </a:lnTo>
                  <a:lnTo>
                    <a:pt x="11308" y="214"/>
                  </a:lnTo>
                  <a:lnTo>
                    <a:pt x="8816" y="852"/>
                  </a:lnTo>
                  <a:lnTo>
                    <a:pt x="31" y="3132"/>
                  </a:lnTo>
                  <a:lnTo>
                    <a:pt x="1" y="3132"/>
                  </a:lnTo>
                  <a:lnTo>
                    <a:pt x="1" y="3162"/>
                  </a:lnTo>
                  <a:lnTo>
                    <a:pt x="2524" y="12858"/>
                  </a:lnTo>
                  <a:lnTo>
                    <a:pt x="2524" y="12889"/>
                  </a:lnTo>
                  <a:lnTo>
                    <a:pt x="2554" y="12889"/>
                  </a:lnTo>
                  <a:lnTo>
                    <a:pt x="14712" y="9727"/>
                  </a:lnTo>
                  <a:lnTo>
                    <a:pt x="14743" y="9727"/>
                  </a:lnTo>
                  <a:lnTo>
                    <a:pt x="14743" y="9697"/>
                  </a:lnTo>
                  <a:cubicBezTo>
                    <a:pt x="13983" y="6779"/>
                    <a:pt x="13345" y="4347"/>
                    <a:pt x="12889" y="2645"/>
                  </a:cubicBezTo>
                  <a:lnTo>
                    <a:pt x="12372" y="669"/>
                  </a:lnTo>
                  <a:cubicBezTo>
                    <a:pt x="12311" y="457"/>
                    <a:pt x="12281" y="274"/>
                    <a:pt x="12250" y="183"/>
                  </a:cubicBezTo>
                  <a:lnTo>
                    <a:pt x="12189" y="1"/>
                  </a:lnTo>
                  <a:lnTo>
                    <a:pt x="12189" y="1"/>
                  </a:lnTo>
                  <a:cubicBezTo>
                    <a:pt x="12189" y="1"/>
                    <a:pt x="12189" y="62"/>
                    <a:pt x="12220" y="183"/>
                  </a:cubicBezTo>
                  <a:lnTo>
                    <a:pt x="12372" y="700"/>
                  </a:lnTo>
                  <a:cubicBezTo>
                    <a:pt x="12493" y="1156"/>
                    <a:pt x="12645" y="1825"/>
                    <a:pt x="12858" y="2676"/>
                  </a:cubicBezTo>
                  <a:cubicBezTo>
                    <a:pt x="13313" y="4374"/>
                    <a:pt x="13919" y="6798"/>
                    <a:pt x="14676" y="9706"/>
                  </a:cubicBezTo>
                  <a:lnTo>
                    <a:pt x="14676" y="9706"/>
                  </a:lnTo>
                  <a:lnTo>
                    <a:pt x="2575" y="12822"/>
                  </a:lnTo>
                  <a:lnTo>
                    <a:pt x="2575" y="12822"/>
                  </a:lnTo>
                  <a:cubicBezTo>
                    <a:pt x="1669" y="9348"/>
                    <a:pt x="823" y="6056"/>
                    <a:pt x="67" y="3183"/>
                  </a:cubicBezTo>
                  <a:lnTo>
                    <a:pt x="67" y="3183"/>
                  </a:lnTo>
                  <a:lnTo>
                    <a:pt x="8816" y="913"/>
                  </a:lnTo>
                  <a:lnTo>
                    <a:pt x="11308" y="244"/>
                  </a:lnTo>
                  <a:lnTo>
                    <a:pt x="11946" y="92"/>
                  </a:lnTo>
                  <a:lnTo>
                    <a:pt x="12129" y="31"/>
                  </a:lnTo>
                  <a:lnTo>
                    <a:pt x="12189" y="31"/>
                  </a:lnTo>
                  <a:lnTo>
                    <a:pt x="121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1599075" y="3311125"/>
              <a:ext cx="337425" cy="285750"/>
            </a:xfrm>
            <a:custGeom>
              <a:avLst/>
              <a:gdLst/>
              <a:ahLst/>
              <a:cxnLst/>
              <a:rect l="l" t="t" r="r" b="b"/>
              <a:pathLst>
                <a:path w="13497" h="11430" extrusionOk="0">
                  <a:moveTo>
                    <a:pt x="11308" y="1"/>
                  </a:moveTo>
                  <a:lnTo>
                    <a:pt x="1" y="2949"/>
                  </a:lnTo>
                  <a:lnTo>
                    <a:pt x="2220" y="11429"/>
                  </a:lnTo>
                  <a:lnTo>
                    <a:pt x="13496" y="8481"/>
                  </a:lnTo>
                  <a:lnTo>
                    <a:pt x="1130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1654550" y="3439550"/>
              <a:ext cx="281950" cy="157325"/>
            </a:xfrm>
            <a:custGeom>
              <a:avLst/>
              <a:gdLst/>
              <a:ahLst/>
              <a:cxnLst/>
              <a:rect l="l" t="t" r="r" b="b"/>
              <a:pathLst>
                <a:path w="11278" h="6293" extrusionOk="0">
                  <a:moveTo>
                    <a:pt x="2554" y="1"/>
                  </a:moveTo>
                  <a:lnTo>
                    <a:pt x="1" y="6292"/>
                  </a:lnTo>
                  <a:lnTo>
                    <a:pt x="11277" y="3344"/>
                  </a:lnTo>
                  <a:lnTo>
                    <a:pt x="7083" y="456"/>
                  </a:lnTo>
                  <a:lnTo>
                    <a:pt x="5867" y="2645"/>
                  </a:lnTo>
                  <a:lnTo>
                    <a:pt x="255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1750300" y="3383100"/>
              <a:ext cx="55100" cy="46125"/>
            </a:xfrm>
            <a:custGeom>
              <a:avLst/>
              <a:gdLst/>
              <a:ahLst/>
              <a:cxnLst/>
              <a:rect l="l" t="t" r="r" b="b"/>
              <a:pathLst>
                <a:path w="2204" h="1845" extrusionOk="0">
                  <a:moveTo>
                    <a:pt x="1168" y="0"/>
                  </a:moveTo>
                  <a:cubicBezTo>
                    <a:pt x="1083" y="0"/>
                    <a:pt x="997" y="13"/>
                    <a:pt x="912" y="40"/>
                  </a:cubicBezTo>
                  <a:cubicBezTo>
                    <a:pt x="122" y="252"/>
                    <a:pt x="0" y="1316"/>
                    <a:pt x="700" y="1711"/>
                  </a:cubicBezTo>
                  <a:cubicBezTo>
                    <a:pt x="850" y="1803"/>
                    <a:pt x="1008" y="1844"/>
                    <a:pt x="1161" y="1844"/>
                  </a:cubicBezTo>
                  <a:cubicBezTo>
                    <a:pt x="1716" y="1844"/>
                    <a:pt x="2204" y="1304"/>
                    <a:pt x="2037" y="708"/>
                  </a:cubicBezTo>
                  <a:cubicBezTo>
                    <a:pt x="1937" y="282"/>
                    <a:pt x="1567" y="0"/>
                    <a:pt x="116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1654550" y="3439550"/>
              <a:ext cx="281950" cy="157325"/>
            </a:xfrm>
            <a:custGeom>
              <a:avLst/>
              <a:gdLst/>
              <a:ahLst/>
              <a:cxnLst/>
              <a:rect l="l" t="t" r="r" b="b"/>
              <a:pathLst>
                <a:path w="11278" h="6293" extrusionOk="0">
                  <a:moveTo>
                    <a:pt x="2554" y="1"/>
                  </a:moveTo>
                  <a:lnTo>
                    <a:pt x="1" y="6292"/>
                  </a:lnTo>
                  <a:lnTo>
                    <a:pt x="11277" y="3344"/>
                  </a:lnTo>
                  <a:lnTo>
                    <a:pt x="7083" y="456"/>
                  </a:lnTo>
                  <a:lnTo>
                    <a:pt x="5867" y="2645"/>
                  </a:lnTo>
                  <a:lnTo>
                    <a:pt x="255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1750300" y="3383100"/>
              <a:ext cx="55100" cy="46125"/>
            </a:xfrm>
            <a:custGeom>
              <a:avLst/>
              <a:gdLst/>
              <a:ahLst/>
              <a:cxnLst/>
              <a:rect l="l" t="t" r="r" b="b"/>
              <a:pathLst>
                <a:path w="2204" h="1845" extrusionOk="0">
                  <a:moveTo>
                    <a:pt x="1168" y="0"/>
                  </a:moveTo>
                  <a:cubicBezTo>
                    <a:pt x="1083" y="0"/>
                    <a:pt x="997" y="13"/>
                    <a:pt x="912" y="40"/>
                  </a:cubicBezTo>
                  <a:cubicBezTo>
                    <a:pt x="122" y="252"/>
                    <a:pt x="0" y="1316"/>
                    <a:pt x="700" y="1711"/>
                  </a:cubicBezTo>
                  <a:cubicBezTo>
                    <a:pt x="850" y="1803"/>
                    <a:pt x="1008" y="1844"/>
                    <a:pt x="1161" y="1844"/>
                  </a:cubicBezTo>
                  <a:cubicBezTo>
                    <a:pt x="1716" y="1844"/>
                    <a:pt x="2204" y="1304"/>
                    <a:pt x="2037" y="708"/>
                  </a:cubicBezTo>
                  <a:cubicBezTo>
                    <a:pt x="1937" y="282"/>
                    <a:pt x="1567" y="0"/>
                    <a:pt x="11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1735850" y="3083150"/>
              <a:ext cx="499275" cy="411125"/>
            </a:xfrm>
            <a:custGeom>
              <a:avLst/>
              <a:gdLst/>
              <a:ahLst/>
              <a:cxnLst/>
              <a:rect l="l" t="t" r="r" b="b"/>
              <a:pathLst>
                <a:path w="19971" h="16445" extrusionOk="0">
                  <a:moveTo>
                    <a:pt x="18907" y="1"/>
                  </a:moveTo>
                  <a:lnTo>
                    <a:pt x="1" y="1338"/>
                  </a:lnTo>
                  <a:lnTo>
                    <a:pt x="1065" y="16445"/>
                  </a:lnTo>
                  <a:lnTo>
                    <a:pt x="19971" y="15138"/>
                  </a:lnTo>
                  <a:lnTo>
                    <a:pt x="1890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1734350" y="3082400"/>
              <a:ext cx="501550" cy="412650"/>
            </a:xfrm>
            <a:custGeom>
              <a:avLst/>
              <a:gdLst/>
              <a:ahLst/>
              <a:cxnLst/>
              <a:rect l="l" t="t" r="r" b="b"/>
              <a:pathLst>
                <a:path w="20062" h="16506" extrusionOk="0">
                  <a:moveTo>
                    <a:pt x="18960" y="31"/>
                  </a:moveTo>
                  <a:cubicBezTo>
                    <a:pt x="18954" y="72"/>
                    <a:pt x="18947" y="153"/>
                    <a:pt x="18967" y="274"/>
                  </a:cubicBezTo>
                  <a:cubicBezTo>
                    <a:pt x="18967" y="487"/>
                    <a:pt x="18997" y="760"/>
                    <a:pt x="18997" y="1095"/>
                  </a:cubicBezTo>
                  <a:cubicBezTo>
                    <a:pt x="19058" y="1794"/>
                    <a:pt x="19119" y="2858"/>
                    <a:pt x="19210" y="4165"/>
                  </a:cubicBezTo>
                  <a:cubicBezTo>
                    <a:pt x="19392" y="6798"/>
                    <a:pt x="19664" y="10547"/>
                    <a:pt x="19966" y="15081"/>
                  </a:cubicBezTo>
                  <a:lnTo>
                    <a:pt x="19966" y="15081"/>
                  </a:lnTo>
                  <a:lnTo>
                    <a:pt x="1151" y="16410"/>
                  </a:lnTo>
                  <a:lnTo>
                    <a:pt x="1151" y="16410"/>
                  </a:lnTo>
                  <a:cubicBezTo>
                    <a:pt x="759" y="10986"/>
                    <a:pt x="397" y="5862"/>
                    <a:pt x="95" y="1394"/>
                  </a:cubicBezTo>
                  <a:lnTo>
                    <a:pt x="95" y="1394"/>
                  </a:lnTo>
                  <a:lnTo>
                    <a:pt x="13709" y="396"/>
                  </a:lnTo>
                  <a:lnTo>
                    <a:pt x="17599" y="122"/>
                  </a:lnTo>
                  <a:lnTo>
                    <a:pt x="18633" y="31"/>
                  </a:lnTo>
                  <a:close/>
                  <a:moveTo>
                    <a:pt x="18602" y="1"/>
                  </a:moveTo>
                  <a:lnTo>
                    <a:pt x="17569" y="61"/>
                  </a:lnTo>
                  <a:lnTo>
                    <a:pt x="13709" y="335"/>
                  </a:lnTo>
                  <a:lnTo>
                    <a:pt x="31" y="1277"/>
                  </a:lnTo>
                  <a:lnTo>
                    <a:pt x="0" y="1277"/>
                  </a:lnTo>
                  <a:lnTo>
                    <a:pt x="0" y="1308"/>
                  </a:lnTo>
                  <a:cubicBezTo>
                    <a:pt x="274" y="5806"/>
                    <a:pt x="669" y="10973"/>
                    <a:pt x="1034" y="16445"/>
                  </a:cubicBezTo>
                  <a:lnTo>
                    <a:pt x="1034" y="16505"/>
                  </a:lnTo>
                  <a:lnTo>
                    <a:pt x="1094" y="16505"/>
                  </a:lnTo>
                  <a:lnTo>
                    <a:pt x="20031" y="15168"/>
                  </a:lnTo>
                  <a:lnTo>
                    <a:pt x="20061" y="15168"/>
                  </a:lnTo>
                  <a:lnTo>
                    <a:pt x="20061" y="15107"/>
                  </a:lnTo>
                  <a:cubicBezTo>
                    <a:pt x="19727" y="10548"/>
                    <a:pt x="19453" y="6779"/>
                    <a:pt x="19271" y="4104"/>
                  </a:cubicBezTo>
                  <a:cubicBezTo>
                    <a:pt x="19180" y="2827"/>
                    <a:pt x="19089" y="1794"/>
                    <a:pt x="19058" y="1064"/>
                  </a:cubicBezTo>
                  <a:cubicBezTo>
                    <a:pt x="19028" y="730"/>
                    <a:pt x="18997" y="457"/>
                    <a:pt x="18997" y="274"/>
                  </a:cubicBezTo>
                  <a:lnTo>
                    <a:pt x="18967" y="1"/>
                  </a:lnTo>
                  <a:cubicBezTo>
                    <a:pt x="18967" y="1"/>
                    <a:pt x="18964" y="10"/>
                    <a:pt x="18961" y="29"/>
                  </a:cubicBezTo>
                  <a:lnTo>
                    <a:pt x="18961" y="29"/>
                  </a:lnTo>
                  <a:lnTo>
                    <a:pt x="1884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1753350" y="3108250"/>
              <a:ext cx="463550" cy="360950"/>
            </a:xfrm>
            <a:custGeom>
              <a:avLst/>
              <a:gdLst/>
              <a:ahLst/>
              <a:cxnLst/>
              <a:rect l="l" t="t" r="r" b="b"/>
              <a:pathLst>
                <a:path w="18542" h="14438" extrusionOk="0">
                  <a:moveTo>
                    <a:pt x="17599" y="0"/>
                  </a:moveTo>
                  <a:lnTo>
                    <a:pt x="0" y="1246"/>
                  </a:lnTo>
                  <a:lnTo>
                    <a:pt x="942" y="14438"/>
                  </a:lnTo>
                  <a:lnTo>
                    <a:pt x="18541" y="13222"/>
                  </a:lnTo>
                  <a:lnTo>
                    <a:pt x="1759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8"/>
            <p:cNvSpPr/>
            <p:nvPr/>
          </p:nvSpPr>
          <p:spPr>
            <a:xfrm>
              <a:off x="1776900" y="3253375"/>
              <a:ext cx="440000" cy="216600"/>
            </a:xfrm>
            <a:custGeom>
              <a:avLst/>
              <a:gdLst/>
              <a:ahLst/>
              <a:cxnLst/>
              <a:rect l="l" t="t" r="r" b="b"/>
              <a:pathLst>
                <a:path w="17600" h="8664" extrusionOk="0">
                  <a:moveTo>
                    <a:pt x="5563" y="1"/>
                  </a:moveTo>
                  <a:lnTo>
                    <a:pt x="0" y="8663"/>
                  </a:lnTo>
                  <a:lnTo>
                    <a:pt x="0" y="8663"/>
                  </a:lnTo>
                  <a:lnTo>
                    <a:pt x="17599" y="7417"/>
                  </a:lnTo>
                  <a:lnTo>
                    <a:pt x="12128" y="1946"/>
                  </a:lnTo>
                  <a:lnTo>
                    <a:pt x="9727" y="4864"/>
                  </a:lnTo>
                  <a:lnTo>
                    <a:pt x="556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8"/>
            <p:cNvSpPr/>
            <p:nvPr/>
          </p:nvSpPr>
          <p:spPr>
            <a:xfrm>
              <a:off x="1969150" y="3186400"/>
              <a:ext cx="82175" cy="69625"/>
            </a:xfrm>
            <a:custGeom>
              <a:avLst/>
              <a:gdLst/>
              <a:ahLst/>
              <a:cxnLst/>
              <a:rect l="l" t="t" r="r" b="b"/>
              <a:pathLst>
                <a:path w="3287" h="2785" extrusionOk="0">
                  <a:moveTo>
                    <a:pt x="1847" y="0"/>
                  </a:moveTo>
                  <a:cubicBezTo>
                    <a:pt x="1809" y="0"/>
                    <a:pt x="1771" y="2"/>
                    <a:pt x="1733" y="5"/>
                  </a:cubicBezTo>
                  <a:cubicBezTo>
                    <a:pt x="517" y="96"/>
                    <a:pt x="0" y="1616"/>
                    <a:pt x="943" y="2436"/>
                  </a:cubicBezTo>
                  <a:cubicBezTo>
                    <a:pt x="1210" y="2677"/>
                    <a:pt x="1525" y="2785"/>
                    <a:pt x="1834" y="2785"/>
                  </a:cubicBezTo>
                  <a:cubicBezTo>
                    <a:pt x="2577" y="2785"/>
                    <a:pt x="3287" y="2162"/>
                    <a:pt x="3222" y="1281"/>
                  </a:cubicBezTo>
                  <a:cubicBezTo>
                    <a:pt x="3165" y="558"/>
                    <a:pt x="2584" y="0"/>
                    <a:pt x="18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a:off x="1776900" y="3253375"/>
              <a:ext cx="440000" cy="216600"/>
            </a:xfrm>
            <a:custGeom>
              <a:avLst/>
              <a:gdLst/>
              <a:ahLst/>
              <a:cxnLst/>
              <a:rect l="l" t="t" r="r" b="b"/>
              <a:pathLst>
                <a:path w="17600" h="8664" extrusionOk="0">
                  <a:moveTo>
                    <a:pt x="5563" y="1"/>
                  </a:moveTo>
                  <a:lnTo>
                    <a:pt x="0" y="8663"/>
                  </a:lnTo>
                  <a:lnTo>
                    <a:pt x="0" y="8663"/>
                  </a:lnTo>
                  <a:lnTo>
                    <a:pt x="17599" y="7417"/>
                  </a:lnTo>
                  <a:lnTo>
                    <a:pt x="12128" y="1946"/>
                  </a:lnTo>
                  <a:lnTo>
                    <a:pt x="9727" y="4864"/>
                  </a:lnTo>
                  <a:lnTo>
                    <a:pt x="556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8"/>
            <p:cNvSpPr/>
            <p:nvPr/>
          </p:nvSpPr>
          <p:spPr>
            <a:xfrm>
              <a:off x="1969150" y="3186400"/>
              <a:ext cx="82175" cy="69625"/>
            </a:xfrm>
            <a:custGeom>
              <a:avLst/>
              <a:gdLst/>
              <a:ahLst/>
              <a:cxnLst/>
              <a:rect l="l" t="t" r="r" b="b"/>
              <a:pathLst>
                <a:path w="3287" h="2785" extrusionOk="0">
                  <a:moveTo>
                    <a:pt x="1847" y="0"/>
                  </a:moveTo>
                  <a:cubicBezTo>
                    <a:pt x="1809" y="0"/>
                    <a:pt x="1771" y="2"/>
                    <a:pt x="1733" y="5"/>
                  </a:cubicBezTo>
                  <a:cubicBezTo>
                    <a:pt x="517" y="96"/>
                    <a:pt x="0" y="1616"/>
                    <a:pt x="943" y="2436"/>
                  </a:cubicBezTo>
                  <a:cubicBezTo>
                    <a:pt x="1210" y="2677"/>
                    <a:pt x="1525" y="2785"/>
                    <a:pt x="1834" y="2785"/>
                  </a:cubicBezTo>
                  <a:cubicBezTo>
                    <a:pt x="2577" y="2785"/>
                    <a:pt x="3287" y="2162"/>
                    <a:pt x="3222" y="1281"/>
                  </a:cubicBezTo>
                  <a:cubicBezTo>
                    <a:pt x="3165" y="558"/>
                    <a:pt x="2584" y="0"/>
                    <a:pt x="18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8"/>
            <p:cNvSpPr/>
            <p:nvPr/>
          </p:nvSpPr>
          <p:spPr>
            <a:xfrm>
              <a:off x="991175" y="3562625"/>
              <a:ext cx="329050" cy="313875"/>
            </a:xfrm>
            <a:custGeom>
              <a:avLst/>
              <a:gdLst/>
              <a:ahLst/>
              <a:cxnLst/>
              <a:rect l="l" t="t" r="r" b="b"/>
              <a:pathLst>
                <a:path w="13162" h="12555" extrusionOk="0">
                  <a:moveTo>
                    <a:pt x="7152" y="0"/>
                  </a:moveTo>
                  <a:cubicBezTo>
                    <a:pt x="5605" y="0"/>
                    <a:pt x="4041" y="630"/>
                    <a:pt x="2888" y="1977"/>
                  </a:cubicBezTo>
                  <a:cubicBezTo>
                    <a:pt x="0" y="5351"/>
                    <a:pt x="2006" y="10610"/>
                    <a:pt x="6414" y="11218"/>
                  </a:cubicBezTo>
                  <a:lnTo>
                    <a:pt x="6809" y="12555"/>
                  </a:lnTo>
                  <a:lnTo>
                    <a:pt x="11520" y="11096"/>
                  </a:lnTo>
                  <a:cubicBezTo>
                    <a:pt x="11520" y="11096"/>
                    <a:pt x="11338" y="10336"/>
                    <a:pt x="11125" y="9637"/>
                  </a:cubicBezTo>
                  <a:cubicBezTo>
                    <a:pt x="12614" y="8178"/>
                    <a:pt x="13161" y="5990"/>
                    <a:pt x="12554" y="3983"/>
                  </a:cubicBezTo>
                  <a:cubicBezTo>
                    <a:pt x="11768" y="1427"/>
                    <a:pt x="9480" y="0"/>
                    <a:pt x="715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8"/>
            <p:cNvSpPr/>
            <p:nvPr/>
          </p:nvSpPr>
          <p:spPr>
            <a:xfrm>
              <a:off x="1111225" y="3702175"/>
              <a:ext cx="150500" cy="160650"/>
            </a:xfrm>
            <a:custGeom>
              <a:avLst/>
              <a:gdLst/>
              <a:ahLst/>
              <a:cxnLst/>
              <a:rect l="l" t="t" r="r" b="b"/>
              <a:pathLst>
                <a:path w="6020" h="6426" extrusionOk="0">
                  <a:moveTo>
                    <a:pt x="3679" y="73"/>
                  </a:moveTo>
                  <a:cubicBezTo>
                    <a:pt x="3770" y="73"/>
                    <a:pt x="3891" y="104"/>
                    <a:pt x="3952" y="164"/>
                  </a:cubicBezTo>
                  <a:cubicBezTo>
                    <a:pt x="4013" y="256"/>
                    <a:pt x="4074" y="347"/>
                    <a:pt x="4074" y="438"/>
                  </a:cubicBezTo>
                  <a:cubicBezTo>
                    <a:pt x="4074" y="651"/>
                    <a:pt x="4013" y="863"/>
                    <a:pt x="3891" y="1046"/>
                  </a:cubicBezTo>
                  <a:cubicBezTo>
                    <a:pt x="3840" y="1129"/>
                    <a:pt x="3781" y="1206"/>
                    <a:pt x="3716" y="1277"/>
                  </a:cubicBezTo>
                  <a:lnTo>
                    <a:pt x="3716" y="1277"/>
                  </a:lnTo>
                  <a:cubicBezTo>
                    <a:pt x="3669" y="1224"/>
                    <a:pt x="3626" y="1167"/>
                    <a:pt x="3587" y="1107"/>
                  </a:cubicBezTo>
                  <a:cubicBezTo>
                    <a:pt x="3466" y="955"/>
                    <a:pt x="3375" y="742"/>
                    <a:pt x="3375" y="529"/>
                  </a:cubicBezTo>
                  <a:cubicBezTo>
                    <a:pt x="3375" y="438"/>
                    <a:pt x="3375" y="347"/>
                    <a:pt x="3435" y="256"/>
                  </a:cubicBezTo>
                  <a:cubicBezTo>
                    <a:pt x="3496" y="164"/>
                    <a:pt x="3587" y="104"/>
                    <a:pt x="3679" y="73"/>
                  </a:cubicBezTo>
                  <a:close/>
                  <a:moveTo>
                    <a:pt x="1686" y="426"/>
                  </a:moveTo>
                  <a:cubicBezTo>
                    <a:pt x="1713" y="426"/>
                    <a:pt x="1739" y="430"/>
                    <a:pt x="1764" y="438"/>
                  </a:cubicBezTo>
                  <a:cubicBezTo>
                    <a:pt x="1976" y="499"/>
                    <a:pt x="2128" y="651"/>
                    <a:pt x="2189" y="833"/>
                  </a:cubicBezTo>
                  <a:cubicBezTo>
                    <a:pt x="2311" y="1137"/>
                    <a:pt x="2333" y="1455"/>
                    <a:pt x="2273" y="1751"/>
                  </a:cubicBezTo>
                  <a:lnTo>
                    <a:pt x="2273" y="1751"/>
                  </a:lnTo>
                  <a:cubicBezTo>
                    <a:pt x="2009" y="1690"/>
                    <a:pt x="1767" y="1554"/>
                    <a:pt x="1581" y="1350"/>
                  </a:cubicBezTo>
                  <a:cubicBezTo>
                    <a:pt x="1429" y="1198"/>
                    <a:pt x="1338" y="985"/>
                    <a:pt x="1338" y="772"/>
                  </a:cubicBezTo>
                  <a:cubicBezTo>
                    <a:pt x="1368" y="651"/>
                    <a:pt x="1399" y="560"/>
                    <a:pt x="1490" y="499"/>
                  </a:cubicBezTo>
                  <a:cubicBezTo>
                    <a:pt x="1535" y="454"/>
                    <a:pt x="1612" y="426"/>
                    <a:pt x="1686" y="426"/>
                  </a:cubicBezTo>
                  <a:close/>
                  <a:moveTo>
                    <a:pt x="5558" y="657"/>
                  </a:moveTo>
                  <a:cubicBezTo>
                    <a:pt x="5601" y="657"/>
                    <a:pt x="5644" y="665"/>
                    <a:pt x="5685" y="681"/>
                  </a:cubicBezTo>
                  <a:cubicBezTo>
                    <a:pt x="5867" y="711"/>
                    <a:pt x="5989" y="863"/>
                    <a:pt x="5958" y="1046"/>
                  </a:cubicBezTo>
                  <a:cubicBezTo>
                    <a:pt x="5897" y="1228"/>
                    <a:pt x="5806" y="1380"/>
                    <a:pt x="5654" y="1502"/>
                  </a:cubicBezTo>
                  <a:cubicBezTo>
                    <a:pt x="5422" y="1665"/>
                    <a:pt x="5136" y="1756"/>
                    <a:pt x="4837" y="1763"/>
                  </a:cubicBezTo>
                  <a:lnTo>
                    <a:pt x="4837" y="1763"/>
                  </a:lnTo>
                  <a:cubicBezTo>
                    <a:pt x="4879" y="1585"/>
                    <a:pt x="4932" y="1406"/>
                    <a:pt x="4986" y="1228"/>
                  </a:cubicBezTo>
                  <a:cubicBezTo>
                    <a:pt x="5016" y="1046"/>
                    <a:pt x="5107" y="924"/>
                    <a:pt x="5229" y="803"/>
                  </a:cubicBezTo>
                  <a:cubicBezTo>
                    <a:pt x="5318" y="714"/>
                    <a:pt x="5439" y="657"/>
                    <a:pt x="5558" y="657"/>
                  </a:cubicBezTo>
                  <a:close/>
                  <a:moveTo>
                    <a:pt x="459" y="2315"/>
                  </a:moveTo>
                  <a:cubicBezTo>
                    <a:pt x="488" y="2315"/>
                    <a:pt x="517" y="2317"/>
                    <a:pt x="548" y="2322"/>
                  </a:cubicBezTo>
                  <a:cubicBezTo>
                    <a:pt x="700" y="2353"/>
                    <a:pt x="852" y="2444"/>
                    <a:pt x="943" y="2566"/>
                  </a:cubicBezTo>
                  <a:cubicBezTo>
                    <a:pt x="1063" y="2686"/>
                    <a:pt x="1169" y="2807"/>
                    <a:pt x="1271" y="2927"/>
                  </a:cubicBezTo>
                  <a:lnTo>
                    <a:pt x="1271" y="2927"/>
                  </a:lnTo>
                  <a:cubicBezTo>
                    <a:pt x="1128" y="2979"/>
                    <a:pt x="977" y="3010"/>
                    <a:pt x="821" y="3022"/>
                  </a:cubicBezTo>
                  <a:cubicBezTo>
                    <a:pt x="776" y="3029"/>
                    <a:pt x="730" y="3033"/>
                    <a:pt x="685" y="3033"/>
                  </a:cubicBezTo>
                  <a:cubicBezTo>
                    <a:pt x="550" y="3033"/>
                    <a:pt x="419" y="2999"/>
                    <a:pt x="305" y="2930"/>
                  </a:cubicBezTo>
                  <a:cubicBezTo>
                    <a:pt x="153" y="2839"/>
                    <a:pt x="61" y="2687"/>
                    <a:pt x="122" y="2505"/>
                  </a:cubicBezTo>
                  <a:cubicBezTo>
                    <a:pt x="198" y="2378"/>
                    <a:pt x="316" y="2315"/>
                    <a:pt x="459" y="2315"/>
                  </a:cubicBezTo>
                  <a:close/>
                  <a:moveTo>
                    <a:pt x="3769" y="1"/>
                  </a:moveTo>
                  <a:cubicBezTo>
                    <a:pt x="3739" y="1"/>
                    <a:pt x="3709" y="5"/>
                    <a:pt x="3679" y="12"/>
                  </a:cubicBezTo>
                  <a:cubicBezTo>
                    <a:pt x="3435" y="73"/>
                    <a:pt x="3283" y="286"/>
                    <a:pt x="3283" y="529"/>
                  </a:cubicBezTo>
                  <a:cubicBezTo>
                    <a:pt x="3314" y="742"/>
                    <a:pt x="3375" y="955"/>
                    <a:pt x="3527" y="1137"/>
                  </a:cubicBezTo>
                  <a:cubicBezTo>
                    <a:pt x="3571" y="1204"/>
                    <a:pt x="3620" y="1266"/>
                    <a:pt x="3672" y="1323"/>
                  </a:cubicBezTo>
                  <a:lnTo>
                    <a:pt x="3672" y="1323"/>
                  </a:lnTo>
                  <a:cubicBezTo>
                    <a:pt x="3431" y="1567"/>
                    <a:pt x="3114" y="1730"/>
                    <a:pt x="2797" y="1775"/>
                  </a:cubicBezTo>
                  <a:cubicBezTo>
                    <a:pt x="2731" y="1784"/>
                    <a:pt x="2665" y="1788"/>
                    <a:pt x="2600" y="1788"/>
                  </a:cubicBezTo>
                  <a:cubicBezTo>
                    <a:pt x="2511" y="1788"/>
                    <a:pt x="2423" y="1780"/>
                    <a:pt x="2337" y="1765"/>
                  </a:cubicBezTo>
                  <a:lnTo>
                    <a:pt x="2337" y="1765"/>
                  </a:lnTo>
                  <a:cubicBezTo>
                    <a:pt x="2360" y="1658"/>
                    <a:pt x="2372" y="1550"/>
                    <a:pt x="2372" y="1441"/>
                  </a:cubicBezTo>
                  <a:cubicBezTo>
                    <a:pt x="2372" y="1228"/>
                    <a:pt x="2341" y="1015"/>
                    <a:pt x="2250" y="803"/>
                  </a:cubicBezTo>
                  <a:cubicBezTo>
                    <a:pt x="2220" y="711"/>
                    <a:pt x="2159" y="620"/>
                    <a:pt x="2068" y="529"/>
                  </a:cubicBezTo>
                  <a:cubicBezTo>
                    <a:pt x="2007" y="438"/>
                    <a:pt x="1885" y="377"/>
                    <a:pt x="1794" y="377"/>
                  </a:cubicBezTo>
                  <a:cubicBezTo>
                    <a:pt x="1761" y="369"/>
                    <a:pt x="1729" y="365"/>
                    <a:pt x="1696" y="365"/>
                  </a:cubicBezTo>
                  <a:cubicBezTo>
                    <a:pt x="1607" y="365"/>
                    <a:pt x="1518" y="393"/>
                    <a:pt x="1429" y="438"/>
                  </a:cubicBezTo>
                  <a:cubicBezTo>
                    <a:pt x="1338" y="529"/>
                    <a:pt x="1277" y="620"/>
                    <a:pt x="1277" y="742"/>
                  </a:cubicBezTo>
                  <a:cubicBezTo>
                    <a:pt x="1277" y="985"/>
                    <a:pt x="1338" y="1228"/>
                    <a:pt x="1520" y="1380"/>
                  </a:cubicBezTo>
                  <a:cubicBezTo>
                    <a:pt x="1727" y="1606"/>
                    <a:pt x="1981" y="1750"/>
                    <a:pt x="2259" y="1813"/>
                  </a:cubicBezTo>
                  <a:lnTo>
                    <a:pt x="2259" y="1813"/>
                  </a:lnTo>
                  <a:cubicBezTo>
                    <a:pt x="2192" y="2086"/>
                    <a:pt x="2053" y="2337"/>
                    <a:pt x="1855" y="2535"/>
                  </a:cubicBezTo>
                  <a:cubicBezTo>
                    <a:pt x="1703" y="2704"/>
                    <a:pt x="1523" y="2826"/>
                    <a:pt x="1325" y="2906"/>
                  </a:cubicBezTo>
                  <a:lnTo>
                    <a:pt x="1325" y="2906"/>
                  </a:lnTo>
                  <a:cubicBezTo>
                    <a:pt x="1220" y="2783"/>
                    <a:pt x="1112" y="2659"/>
                    <a:pt x="1004" y="2535"/>
                  </a:cubicBezTo>
                  <a:cubicBezTo>
                    <a:pt x="882" y="2383"/>
                    <a:pt x="730" y="2292"/>
                    <a:pt x="548" y="2262"/>
                  </a:cubicBezTo>
                  <a:cubicBezTo>
                    <a:pt x="521" y="2253"/>
                    <a:pt x="494" y="2249"/>
                    <a:pt x="468" y="2249"/>
                  </a:cubicBezTo>
                  <a:cubicBezTo>
                    <a:pt x="403" y="2249"/>
                    <a:pt x="339" y="2271"/>
                    <a:pt x="274" y="2292"/>
                  </a:cubicBezTo>
                  <a:cubicBezTo>
                    <a:pt x="183" y="2322"/>
                    <a:pt x="122" y="2383"/>
                    <a:pt x="61" y="2474"/>
                  </a:cubicBezTo>
                  <a:cubicBezTo>
                    <a:pt x="1" y="2657"/>
                    <a:pt x="92" y="2870"/>
                    <a:pt x="274" y="2991"/>
                  </a:cubicBezTo>
                  <a:cubicBezTo>
                    <a:pt x="388" y="3060"/>
                    <a:pt x="536" y="3094"/>
                    <a:pt x="680" y="3094"/>
                  </a:cubicBezTo>
                  <a:cubicBezTo>
                    <a:pt x="728" y="3094"/>
                    <a:pt x="776" y="3090"/>
                    <a:pt x="821" y="3082"/>
                  </a:cubicBezTo>
                  <a:cubicBezTo>
                    <a:pt x="986" y="3070"/>
                    <a:pt x="1151" y="3031"/>
                    <a:pt x="1306" y="2970"/>
                  </a:cubicBezTo>
                  <a:lnTo>
                    <a:pt x="1306" y="2970"/>
                  </a:lnTo>
                  <a:cubicBezTo>
                    <a:pt x="1397" y="3078"/>
                    <a:pt x="1486" y="3187"/>
                    <a:pt x="1581" y="3295"/>
                  </a:cubicBezTo>
                  <a:cubicBezTo>
                    <a:pt x="2341" y="4237"/>
                    <a:pt x="2919" y="5028"/>
                    <a:pt x="3344" y="5575"/>
                  </a:cubicBezTo>
                  <a:cubicBezTo>
                    <a:pt x="3527" y="5848"/>
                    <a:pt x="3679" y="6061"/>
                    <a:pt x="3800" y="6213"/>
                  </a:cubicBezTo>
                  <a:cubicBezTo>
                    <a:pt x="3709" y="6061"/>
                    <a:pt x="3557" y="5848"/>
                    <a:pt x="3344" y="5544"/>
                  </a:cubicBezTo>
                  <a:cubicBezTo>
                    <a:pt x="2949" y="4997"/>
                    <a:pt x="2372" y="4207"/>
                    <a:pt x="1612" y="3265"/>
                  </a:cubicBezTo>
                  <a:cubicBezTo>
                    <a:pt x="1532" y="3159"/>
                    <a:pt x="1448" y="3054"/>
                    <a:pt x="1359" y="2948"/>
                  </a:cubicBezTo>
                  <a:lnTo>
                    <a:pt x="1359" y="2948"/>
                  </a:lnTo>
                  <a:cubicBezTo>
                    <a:pt x="1557" y="2863"/>
                    <a:pt x="1739" y="2743"/>
                    <a:pt x="1885" y="2596"/>
                  </a:cubicBezTo>
                  <a:cubicBezTo>
                    <a:pt x="2097" y="2384"/>
                    <a:pt x="2249" y="2114"/>
                    <a:pt x="2323" y="1826"/>
                  </a:cubicBezTo>
                  <a:lnTo>
                    <a:pt x="2323" y="1826"/>
                  </a:lnTo>
                  <a:cubicBezTo>
                    <a:pt x="2410" y="1841"/>
                    <a:pt x="2500" y="1849"/>
                    <a:pt x="2591" y="1849"/>
                  </a:cubicBezTo>
                  <a:cubicBezTo>
                    <a:pt x="2659" y="1849"/>
                    <a:pt x="2728" y="1845"/>
                    <a:pt x="2797" y="1836"/>
                  </a:cubicBezTo>
                  <a:cubicBezTo>
                    <a:pt x="3155" y="1769"/>
                    <a:pt x="3463" y="1603"/>
                    <a:pt x="3710" y="1363"/>
                  </a:cubicBezTo>
                  <a:lnTo>
                    <a:pt x="3710" y="1363"/>
                  </a:lnTo>
                  <a:cubicBezTo>
                    <a:pt x="3994" y="1652"/>
                    <a:pt x="4372" y="1805"/>
                    <a:pt x="4757" y="1813"/>
                  </a:cubicBezTo>
                  <a:lnTo>
                    <a:pt x="4757" y="1813"/>
                  </a:lnTo>
                  <a:cubicBezTo>
                    <a:pt x="4737" y="1914"/>
                    <a:pt x="4722" y="2013"/>
                    <a:pt x="4712" y="2110"/>
                  </a:cubicBezTo>
                  <a:cubicBezTo>
                    <a:pt x="4651" y="2657"/>
                    <a:pt x="4651" y="3204"/>
                    <a:pt x="4712" y="3751"/>
                  </a:cubicBezTo>
                  <a:cubicBezTo>
                    <a:pt x="4742" y="4237"/>
                    <a:pt x="4803" y="4663"/>
                    <a:pt x="4864" y="4997"/>
                  </a:cubicBezTo>
                  <a:cubicBezTo>
                    <a:pt x="4894" y="5332"/>
                    <a:pt x="4955" y="5575"/>
                    <a:pt x="4986" y="5757"/>
                  </a:cubicBezTo>
                  <a:cubicBezTo>
                    <a:pt x="5016" y="5848"/>
                    <a:pt x="5016" y="5909"/>
                    <a:pt x="5016" y="5970"/>
                  </a:cubicBezTo>
                  <a:lnTo>
                    <a:pt x="5016" y="6031"/>
                  </a:lnTo>
                  <a:lnTo>
                    <a:pt x="5046" y="5970"/>
                  </a:lnTo>
                  <a:lnTo>
                    <a:pt x="5016" y="5788"/>
                  </a:lnTo>
                  <a:cubicBezTo>
                    <a:pt x="4986" y="5605"/>
                    <a:pt x="4925" y="5362"/>
                    <a:pt x="4894" y="5028"/>
                  </a:cubicBezTo>
                  <a:cubicBezTo>
                    <a:pt x="4834" y="4663"/>
                    <a:pt x="4773" y="4268"/>
                    <a:pt x="4742" y="3781"/>
                  </a:cubicBezTo>
                  <a:cubicBezTo>
                    <a:pt x="4712" y="3234"/>
                    <a:pt x="4712" y="2687"/>
                    <a:pt x="4773" y="2140"/>
                  </a:cubicBezTo>
                  <a:cubicBezTo>
                    <a:pt x="4784" y="2031"/>
                    <a:pt x="4802" y="1922"/>
                    <a:pt x="4826" y="1813"/>
                  </a:cubicBezTo>
                  <a:lnTo>
                    <a:pt x="4826" y="1813"/>
                  </a:lnTo>
                  <a:cubicBezTo>
                    <a:pt x="5124" y="1806"/>
                    <a:pt x="5423" y="1714"/>
                    <a:pt x="5685" y="1532"/>
                  </a:cubicBezTo>
                  <a:cubicBezTo>
                    <a:pt x="5837" y="1411"/>
                    <a:pt x="5958" y="1228"/>
                    <a:pt x="5989" y="1046"/>
                  </a:cubicBezTo>
                  <a:cubicBezTo>
                    <a:pt x="6019" y="924"/>
                    <a:pt x="5989" y="833"/>
                    <a:pt x="5928" y="742"/>
                  </a:cubicBezTo>
                  <a:cubicBezTo>
                    <a:pt x="5867" y="681"/>
                    <a:pt x="5776" y="620"/>
                    <a:pt x="5685" y="590"/>
                  </a:cubicBezTo>
                  <a:cubicBezTo>
                    <a:pt x="5644" y="583"/>
                    <a:pt x="5603" y="579"/>
                    <a:pt x="5562" y="579"/>
                  </a:cubicBezTo>
                  <a:cubicBezTo>
                    <a:pt x="5422" y="579"/>
                    <a:pt x="5286" y="624"/>
                    <a:pt x="5168" y="742"/>
                  </a:cubicBezTo>
                  <a:cubicBezTo>
                    <a:pt x="5046" y="863"/>
                    <a:pt x="4955" y="1015"/>
                    <a:pt x="4925" y="1167"/>
                  </a:cubicBezTo>
                  <a:cubicBezTo>
                    <a:pt x="4867" y="1359"/>
                    <a:pt x="4810" y="1563"/>
                    <a:pt x="4768" y="1763"/>
                  </a:cubicBezTo>
                  <a:lnTo>
                    <a:pt x="4768" y="1763"/>
                  </a:lnTo>
                  <a:cubicBezTo>
                    <a:pt x="4699" y="1762"/>
                    <a:pt x="4629" y="1756"/>
                    <a:pt x="4560" y="1745"/>
                  </a:cubicBezTo>
                  <a:cubicBezTo>
                    <a:pt x="4254" y="1698"/>
                    <a:pt x="3967" y="1542"/>
                    <a:pt x="3754" y="1319"/>
                  </a:cubicBezTo>
                  <a:lnTo>
                    <a:pt x="3754" y="1319"/>
                  </a:lnTo>
                  <a:cubicBezTo>
                    <a:pt x="3826" y="1244"/>
                    <a:pt x="3892" y="1163"/>
                    <a:pt x="3952" y="1076"/>
                  </a:cubicBezTo>
                  <a:cubicBezTo>
                    <a:pt x="4074" y="894"/>
                    <a:pt x="4134" y="651"/>
                    <a:pt x="4134" y="438"/>
                  </a:cubicBezTo>
                  <a:cubicBezTo>
                    <a:pt x="4134" y="316"/>
                    <a:pt x="4074" y="195"/>
                    <a:pt x="4013" y="104"/>
                  </a:cubicBezTo>
                  <a:cubicBezTo>
                    <a:pt x="3945" y="35"/>
                    <a:pt x="3859" y="1"/>
                    <a:pt x="3769" y="1"/>
                  </a:cubicBezTo>
                  <a:close/>
                  <a:moveTo>
                    <a:pt x="3922" y="6365"/>
                  </a:moveTo>
                  <a:cubicBezTo>
                    <a:pt x="3922" y="6380"/>
                    <a:pt x="3929" y="6388"/>
                    <a:pt x="3937" y="6395"/>
                  </a:cubicBezTo>
                  <a:lnTo>
                    <a:pt x="3922" y="6365"/>
                  </a:lnTo>
                  <a:close/>
                  <a:moveTo>
                    <a:pt x="3937" y="6395"/>
                  </a:moveTo>
                  <a:lnTo>
                    <a:pt x="3952" y="6426"/>
                  </a:lnTo>
                  <a:cubicBezTo>
                    <a:pt x="3952" y="6411"/>
                    <a:pt x="3945" y="6403"/>
                    <a:pt x="3937" y="639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8"/>
            <p:cNvSpPr/>
            <p:nvPr/>
          </p:nvSpPr>
          <p:spPr>
            <a:xfrm>
              <a:off x="1165175" y="3849750"/>
              <a:ext cx="118575" cy="46675"/>
            </a:xfrm>
            <a:custGeom>
              <a:avLst/>
              <a:gdLst/>
              <a:ahLst/>
              <a:cxnLst/>
              <a:rect l="l" t="t" r="r" b="b"/>
              <a:pathLst>
                <a:path w="4743" h="1867" extrusionOk="0">
                  <a:moveTo>
                    <a:pt x="4377" y="0"/>
                  </a:moveTo>
                  <a:cubicBezTo>
                    <a:pt x="4357" y="0"/>
                    <a:pt x="4337" y="2"/>
                    <a:pt x="4317" y="6"/>
                  </a:cubicBezTo>
                  <a:lnTo>
                    <a:pt x="274" y="1283"/>
                  </a:lnTo>
                  <a:cubicBezTo>
                    <a:pt x="92" y="1313"/>
                    <a:pt x="1" y="1496"/>
                    <a:pt x="62" y="1647"/>
                  </a:cubicBezTo>
                  <a:cubicBezTo>
                    <a:pt x="114" y="1780"/>
                    <a:pt x="237" y="1866"/>
                    <a:pt x="368" y="1866"/>
                  </a:cubicBezTo>
                  <a:cubicBezTo>
                    <a:pt x="387" y="1866"/>
                    <a:pt x="407" y="1864"/>
                    <a:pt x="426" y="1860"/>
                  </a:cubicBezTo>
                  <a:lnTo>
                    <a:pt x="4469" y="614"/>
                  </a:lnTo>
                  <a:cubicBezTo>
                    <a:pt x="4651" y="553"/>
                    <a:pt x="4742" y="371"/>
                    <a:pt x="4682" y="219"/>
                  </a:cubicBezTo>
                  <a:cubicBezTo>
                    <a:pt x="4655" y="87"/>
                    <a:pt x="4514" y="0"/>
                    <a:pt x="4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a:off x="1168625" y="3870775"/>
              <a:ext cx="124125" cy="69850"/>
            </a:xfrm>
            <a:custGeom>
              <a:avLst/>
              <a:gdLst/>
              <a:ahLst/>
              <a:cxnLst/>
              <a:rect l="l" t="t" r="r" b="b"/>
              <a:pathLst>
                <a:path w="4965" h="2794" extrusionOk="0">
                  <a:moveTo>
                    <a:pt x="4523" y="0"/>
                  </a:moveTo>
                  <a:cubicBezTo>
                    <a:pt x="4492" y="0"/>
                    <a:pt x="4458" y="5"/>
                    <a:pt x="4422" y="16"/>
                  </a:cubicBezTo>
                  <a:lnTo>
                    <a:pt x="410" y="1293"/>
                  </a:lnTo>
                  <a:cubicBezTo>
                    <a:pt x="0" y="1375"/>
                    <a:pt x="130" y="1923"/>
                    <a:pt x="470" y="1923"/>
                  </a:cubicBezTo>
                  <a:cubicBezTo>
                    <a:pt x="508" y="1923"/>
                    <a:pt x="549" y="1916"/>
                    <a:pt x="592" y="1901"/>
                  </a:cubicBezTo>
                  <a:lnTo>
                    <a:pt x="1018" y="1749"/>
                  </a:lnTo>
                  <a:lnTo>
                    <a:pt x="1960" y="2691"/>
                  </a:lnTo>
                  <a:cubicBezTo>
                    <a:pt x="2028" y="2759"/>
                    <a:pt x="2131" y="2794"/>
                    <a:pt x="2242" y="2794"/>
                  </a:cubicBezTo>
                  <a:cubicBezTo>
                    <a:pt x="2279" y="2794"/>
                    <a:pt x="2317" y="2790"/>
                    <a:pt x="2355" y="2782"/>
                  </a:cubicBezTo>
                  <a:lnTo>
                    <a:pt x="3814" y="2326"/>
                  </a:lnTo>
                  <a:cubicBezTo>
                    <a:pt x="3966" y="2265"/>
                    <a:pt x="4057" y="2144"/>
                    <a:pt x="4088" y="2022"/>
                  </a:cubicBezTo>
                  <a:lnTo>
                    <a:pt x="4301" y="715"/>
                  </a:lnTo>
                  <a:lnTo>
                    <a:pt x="4604" y="624"/>
                  </a:lnTo>
                  <a:cubicBezTo>
                    <a:pt x="4964" y="513"/>
                    <a:pt x="4845" y="0"/>
                    <a:pt x="45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a:off x="1042075" y="3604150"/>
              <a:ext cx="65375" cy="174475"/>
            </a:xfrm>
            <a:custGeom>
              <a:avLst/>
              <a:gdLst/>
              <a:ahLst/>
              <a:cxnLst/>
              <a:rect l="l" t="t" r="r" b="b"/>
              <a:pathLst>
                <a:path w="2615" h="6979" extrusionOk="0">
                  <a:moveTo>
                    <a:pt x="2541" y="0"/>
                  </a:moveTo>
                  <a:cubicBezTo>
                    <a:pt x="2484" y="0"/>
                    <a:pt x="2383" y="29"/>
                    <a:pt x="2250" y="73"/>
                  </a:cubicBezTo>
                  <a:cubicBezTo>
                    <a:pt x="1946" y="195"/>
                    <a:pt x="1703" y="377"/>
                    <a:pt x="1490" y="590"/>
                  </a:cubicBezTo>
                  <a:cubicBezTo>
                    <a:pt x="1125" y="894"/>
                    <a:pt x="852" y="1228"/>
                    <a:pt x="639" y="1623"/>
                  </a:cubicBezTo>
                  <a:lnTo>
                    <a:pt x="92" y="3204"/>
                  </a:lnTo>
                  <a:cubicBezTo>
                    <a:pt x="1" y="3781"/>
                    <a:pt x="31" y="4329"/>
                    <a:pt x="183" y="4876"/>
                  </a:cubicBezTo>
                  <a:cubicBezTo>
                    <a:pt x="305" y="5332"/>
                    <a:pt x="487" y="5757"/>
                    <a:pt x="730" y="6122"/>
                  </a:cubicBezTo>
                  <a:cubicBezTo>
                    <a:pt x="882" y="6365"/>
                    <a:pt x="1095" y="6608"/>
                    <a:pt x="1308" y="6791"/>
                  </a:cubicBezTo>
                  <a:cubicBezTo>
                    <a:pt x="1440" y="6901"/>
                    <a:pt x="1508" y="6979"/>
                    <a:pt x="1570" y="6979"/>
                  </a:cubicBezTo>
                  <a:cubicBezTo>
                    <a:pt x="1594" y="6979"/>
                    <a:pt x="1617" y="6968"/>
                    <a:pt x="1642" y="6943"/>
                  </a:cubicBezTo>
                  <a:cubicBezTo>
                    <a:pt x="1703" y="6882"/>
                    <a:pt x="1429" y="6517"/>
                    <a:pt x="1156" y="5879"/>
                  </a:cubicBezTo>
                  <a:cubicBezTo>
                    <a:pt x="365" y="4237"/>
                    <a:pt x="639" y="2292"/>
                    <a:pt x="1824" y="924"/>
                  </a:cubicBezTo>
                  <a:cubicBezTo>
                    <a:pt x="2280" y="377"/>
                    <a:pt x="2615" y="73"/>
                    <a:pt x="2584" y="12"/>
                  </a:cubicBezTo>
                  <a:cubicBezTo>
                    <a:pt x="2576" y="4"/>
                    <a:pt x="2561" y="0"/>
                    <a:pt x="2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8"/>
            <p:cNvSpPr/>
            <p:nvPr/>
          </p:nvSpPr>
          <p:spPr>
            <a:xfrm>
              <a:off x="1120350" y="3582675"/>
              <a:ext cx="34975" cy="19550"/>
            </a:xfrm>
            <a:custGeom>
              <a:avLst/>
              <a:gdLst/>
              <a:ahLst/>
              <a:cxnLst/>
              <a:rect l="l" t="t" r="r" b="b"/>
              <a:pathLst>
                <a:path w="1399" h="782" extrusionOk="0">
                  <a:moveTo>
                    <a:pt x="929" y="0"/>
                  </a:moveTo>
                  <a:cubicBezTo>
                    <a:pt x="822" y="0"/>
                    <a:pt x="715" y="15"/>
                    <a:pt x="608" y="51"/>
                  </a:cubicBezTo>
                  <a:cubicBezTo>
                    <a:pt x="426" y="111"/>
                    <a:pt x="274" y="203"/>
                    <a:pt x="122" y="324"/>
                  </a:cubicBezTo>
                  <a:cubicBezTo>
                    <a:pt x="61" y="446"/>
                    <a:pt x="0" y="567"/>
                    <a:pt x="61" y="659"/>
                  </a:cubicBezTo>
                  <a:cubicBezTo>
                    <a:pt x="95" y="744"/>
                    <a:pt x="217" y="782"/>
                    <a:pt x="381" y="782"/>
                  </a:cubicBezTo>
                  <a:cubicBezTo>
                    <a:pt x="508" y="782"/>
                    <a:pt x="662" y="759"/>
                    <a:pt x="821" y="719"/>
                  </a:cubicBezTo>
                  <a:lnTo>
                    <a:pt x="1399" y="233"/>
                  </a:lnTo>
                  <a:cubicBezTo>
                    <a:pt x="1399" y="142"/>
                    <a:pt x="1307" y="51"/>
                    <a:pt x="1155" y="20"/>
                  </a:cubicBezTo>
                  <a:cubicBezTo>
                    <a:pt x="1080" y="8"/>
                    <a:pt x="1004" y="0"/>
                    <a:pt x="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a:off x="1222175" y="3922650"/>
              <a:ext cx="47900" cy="17700"/>
            </a:xfrm>
            <a:custGeom>
              <a:avLst/>
              <a:gdLst/>
              <a:ahLst/>
              <a:cxnLst/>
              <a:rect l="l" t="t" r="r" b="b"/>
              <a:pathLst>
                <a:path w="1916" h="708" extrusionOk="0">
                  <a:moveTo>
                    <a:pt x="1447" y="0"/>
                  </a:moveTo>
                  <a:cubicBezTo>
                    <a:pt x="1249" y="0"/>
                    <a:pt x="1050" y="50"/>
                    <a:pt x="852" y="99"/>
                  </a:cubicBezTo>
                  <a:cubicBezTo>
                    <a:pt x="608" y="190"/>
                    <a:pt x="396" y="312"/>
                    <a:pt x="213" y="494"/>
                  </a:cubicBezTo>
                  <a:cubicBezTo>
                    <a:pt x="122" y="555"/>
                    <a:pt x="61" y="616"/>
                    <a:pt x="0" y="707"/>
                  </a:cubicBezTo>
                  <a:cubicBezTo>
                    <a:pt x="0" y="707"/>
                    <a:pt x="92" y="646"/>
                    <a:pt x="244" y="525"/>
                  </a:cubicBezTo>
                  <a:cubicBezTo>
                    <a:pt x="426" y="373"/>
                    <a:pt x="639" y="282"/>
                    <a:pt x="882" y="190"/>
                  </a:cubicBezTo>
                  <a:cubicBezTo>
                    <a:pt x="1125" y="99"/>
                    <a:pt x="1338" y="69"/>
                    <a:pt x="1581" y="69"/>
                  </a:cubicBezTo>
                  <a:lnTo>
                    <a:pt x="1915" y="69"/>
                  </a:lnTo>
                  <a:cubicBezTo>
                    <a:pt x="1794" y="38"/>
                    <a:pt x="1703" y="8"/>
                    <a:pt x="1581" y="8"/>
                  </a:cubicBezTo>
                  <a:cubicBezTo>
                    <a:pt x="1536" y="3"/>
                    <a:pt x="1492" y="0"/>
                    <a:pt x="144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a:off x="1194825" y="3889325"/>
              <a:ext cx="82075" cy="25250"/>
            </a:xfrm>
            <a:custGeom>
              <a:avLst/>
              <a:gdLst/>
              <a:ahLst/>
              <a:cxnLst/>
              <a:rect l="l" t="t" r="r" b="b"/>
              <a:pathLst>
                <a:path w="3283" h="1010" extrusionOk="0">
                  <a:moveTo>
                    <a:pt x="3274" y="1"/>
                  </a:moveTo>
                  <a:cubicBezTo>
                    <a:pt x="3189" y="1"/>
                    <a:pt x="2495" y="204"/>
                    <a:pt x="1642" y="460"/>
                  </a:cubicBezTo>
                  <a:cubicBezTo>
                    <a:pt x="730" y="764"/>
                    <a:pt x="0" y="976"/>
                    <a:pt x="0" y="1007"/>
                  </a:cubicBezTo>
                  <a:cubicBezTo>
                    <a:pt x="2" y="1009"/>
                    <a:pt x="7" y="1010"/>
                    <a:pt x="14" y="1010"/>
                  </a:cubicBezTo>
                  <a:cubicBezTo>
                    <a:pt x="124" y="1010"/>
                    <a:pt x="816" y="805"/>
                    <a:pt x="1642" y="520"/>
                  </a:cubicBezTo>
                  <a:cubicBezTo>
                    <a:pt x="2553" y="247"/>
                    <a:pt x="3283" y="4"/>
                    <a:pt x="3283" y="4"/>
                  </a:cubicBezTo>
                  <a:cubicBezTo>
                    <a:pt x="3283" y="2"/>
                    <a:pt x="3280" y="1"/>
                    <a:pt x="32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a:off x="1206225" y="3903075"/>
              <a:ext cx="67650" cy="22075"/>
            </a:xfrm>
            <a:custGeom>
              <a:avLst/>
              <a:gdLst/>
              <a:ahLst/>
              <a:cxnLst/>
              <a:rect l="l" t="t" r="r" b="b"/>
              <a:pathLst>
                <a:path w="2706" h="883" extrusionOk="0">
                  <a:moveTo>
                    <a:pt x="2705" y="1"/>
                  </a:moveTo>
                  <a:lnTo>
                    <a:pt x="2705" y="1"/>
                  </a:lnTo>
                  <a:cubicBezTo>
                    <a:pt x="2584" y="31"/>
                    <a:pt x="2432" y="62"/>
                    <a:pt x="2310" y="122"/>
                  </a:cubicBezTo>
                  <a:lnTo>
                    <a:pt x="1338" y="426"/>
                  </a:lnTo>
                  <a:lnTo>
                    <a:pt x="395" y="761"/>
                  </a:lnTo>
                  <a:cubicBezTo>
                    <a:pt x="243" y="791"/>
                    <a:pt x="122" y="821"/>
                    <a:pt x="0" y="882"/>
                  </a:cubicBezTo>
                  <a:cubicBezTo>
                    <a:pt x="152" y="882"/>
                    <a:pt x="274" y="821"/>
                    <a:pt x="426" y="791"/>
                  </a:cubicBezTo>
                  <a:cubicBezTo>
                    <a:pt x="669" y="730"/>
                    <a:pt x="1003" y="609"/>
                    <a:pt x="1368" y="487"/>
                  </a:cubicBezTo>
                  <a:cubicBezTo>
                    <a:pt x="1763" y="366"/>
                    <a:pt x="2097" y="244"/>
                    <a:pt x="2341" y="153"/>
                  </a:cubicBezTo>
                  <a:cubicBezTo>
                    <a:pt x="2462" y="122"/>
                    <a:pt x="2584" y="62"/>
                    <a:pt x="270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a:off x="3222200" y="2966275"/>
              <a:ext cx="1224225" cy="922125"/>
            </a:xfrm>
            <a:custGeom>
              <a:avLst/>
              <a:gdLst/>
              <a:ahLst/>
              <a:cxnLst/>
              <a:rect l="l" t="t" r="r" b="b"/>
              <a:pathLst>
                <a:path w="48969" h="36885" extrusionOk="0">
                  <a:moveTo>
                    <a:pt x="36092" y="0"/>
                  </a:moveTo>
                  <a:cubicBezTo>
                    <a:pt x="33013" y="0"/>
                    <a:pt x="29926" y="1212"/>
                    <a:pt x="27935" y="3582"/>
                  </a:cubicBezTo>
                  <a:cubicBezTo>
                    <a:pt x="26506" y="5284"/>
                    <a:pt x="25503" y="7533"/>
                    <a:pt x="23527" y="8597"/>
                  </a:cubicBezTo>
                  <a:cubicBezTo>
                    <a:pt x="22651" y="9053"/>
                    <a:pt x="21719" y="9210"/>
                    <a:pt x="20754" y="9210"/>
                  </a:cubicBezTo>
                  <a:cubicBezTo>
                    <a:pt x="18591" y="9210"/>
                    <a:pt x="16263" y="8419"/>
                    <a:pt x="14023" y="8419"/>
                  </a:cubicBezTo>
                  <a:cubicBezTo>
                    <a:pt x="13796" y="8419"/>
                    <a:pt x="13570" y="8427"/>
                    <a:pt x="13345" y="8445"/>
                  </a:cubicBezTo>
                  <a:cubicBezTo>
                    <a:pt x="9302" y="8810"/>
                    <a:pt x="6019" y="12883"/>
                    <a:pt x="6506" y="16895"/>
                  </a:cubicBezTo>
                  <a:cubicBezTo>
                    <a:pt x="6718" y="18719"/>
                    <a:pt x="7600" y="20634"/>
                    <a:pt x="6749" y="22245"/>
                  </a:cubicBezTo>
                  <a:cubicBezTo>
                    <a:pt x="5655" y="24312"/>
                    <a:pt x="2524" y="24372"/>
                    <a:pt x="1186" y="26287"/>
                  </a:cubicBezTo>
                  <a:cubicBezTo>
                    <a:pt x="1" y="28020"/>
                    <a:pt x="943" y="30573"/>
                    <a:pt x="2676" y="31758"/>
                  </a:cubicBezTo>
                  <a:cubicBezTo>
                    <a:pt x="4147" y="32765"/>
                    <a:pt x="5970" y="33027"/>
                    <a:pt x="7771" y="33027"/>
                  </a:cubicBezTo>
                  <a:cubicBezTo>
                    <a:pt x="8090" y="33027"/>
                    <a:pt x="8409" y="33018"/>
                    <a:pt x="8724" y="33005"/>
                  </a:cubicBezTo>
                  <a:cubicBezTo>
                    <a:pt x="9929" y="32952"/>
                    <a:pt x="11143" y="32840"/>
                    <a:pt x="12344" y="32840"/>
                  </a:cubicBezTo>
                  <a:cubicBezTo>
                    <a:pt x="13235" y="32840"/>
                    <a:pt x="14119" y="32902"/>
                    <a:pt x="14986" y="33096"/>
                  </a:cubicBezTo>
                  <a:cubicBezTo>
                    <a:pt x="17235" y="33582"/>
                    <a:pt x="19181" y="34980"/>
                    <a:pt x="21339" y="35831"/>
                  </a:cubicBezTo>
                  <a:cubicBezTo>
                    <a:pt x="23138" y="36555"/>
                    <a:pt x="25049" y="36884"/>
                    <a:pt x="26978" y="36884"/>
                  </a:cubicBezTo>
                  <a:cubicBezTo>
                    <a:pt x="30556" y="36884"/>
                    <a:pt x="34196" y="35753"/>
                    <a:pt x="37296" y="33917"/>
                  </a:cubicBezTo>
                  <a:cubicBezTo>
                    <a:pt x="42038" y="31090"/>
                    <a:pt x="45746" y="26743"/>
                    <a:pt x="48968" y="22214"/>
                  </a:cubicBezTo>
                  <a:lnTo>
                    <a:pt x="43224" y="2639"/>
                  </a:lnTo>
                  <a:cubicBezTo>
                    <a:pt x="41300" y="869"/>
                    <a:pt x="38699" y="0"/>
                    <a:pt x="3609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a:off x="3222200" y="2966275"/>
              <a:ext cx="1224225" cy="922125"/>
            </a:xfrm>
            <a:custGeom>
              <a:avLst/>
              <a:gdLst/>
              <a:ahLst/>
              <a:cxnLst/>
              <a:rect l="l" t="t" r="r" b="b"/>
              <a:pathLst>
                <a:path w="48969" h="36885" extrusionOk="0">
                  <a:moveTo>
                    <a:pt x="36092" y="0"/>
                  </a:moveTo>
                  <a:cubicBezTo>
                    <a:pt x="33013" y="0"/>
                    <a:pt x="29926" y="1212"/>
                    <a:pt x="27935" y="3582"/>
                  </a:cubicBezTo>
                  <a:cubicBezTo>
                    <a:pt x="26506" y="5284"/>
                    <a:pt x="25503" y="7533"/>
                    <a:pt x="23527" y="8597"/>
                  </a:cubicBezTo>
                  <a:cubicBezTo>
                    <a:pt x="22651" y="9053"/>
                    <a:pt x="21719" y="9210"/>
                    <a:pt x="20754" y="9210"/>
                  </a:cubicBezTo>
                  <a:cubicBezTo>
                    <a:pt x="18591" y="9210"/>
                    <a:pt x="16263" y="8419"/>
                    <a:pt x="14023" y="8419"/>
                  </a:cubicBezTo>
                  <a:cubicBezTo>
                    <a:pt x="13796" y="8419"/>
                    <a:pt x="13570" y="8427"/>
                    <a:pt x="13345" y="8445"/>
                  </a:cubicBezTo>
                  <a:cubicBezTo>
                    <a:pt x="9302" y="8810"/>
                    <a:pt x="6019" y="12883"/>
                    <a:pt x="6506" y="16895"/>
                  </a:cubicBezTo>
                  <a:cubicBezTo>
                    <a:pt x="6718" y="18719"/>
                    <a:pt x="7600" y="20634"/>
                    <a:pt x="6749" y="22245"/>
                  </a:cubicBezTo>
                  <a:cubicBezTo>
                    <a:pt x="5655" y="24312"/>
                    <a:pt x="2524" y="24372"/>
                    <a:pt x="1186" y="26287"/>
                  </a:cubicBezTo>
                  <a:cubicBezTo>
                    <a:pt x="1" y="28020"/>
                    <a:pt x="943" y="30573"/>
                    <a:pt x="2676" y="31758"/>
                  </a:cubicBezTo>
                  <a:cubicBezTo>
                    <a:pt x="4147" y="32765"/>
                    <a:pt x="5970" y="33027"/>
                    <a:pt x="7771" y="33027"/>
                  </a:cubicBezTo>
                  <a:cubicBezTo>
                    <a:pt x="8090" y="33027"/>
                    <a:pt x="8409" y="33018"/>
                    <a:pt x="8724" y="33005"/>
                  </a:cubicBezTo>
                  <a:cubicBezTo>
                    <a:pt x="9929" y="32952"/>
                    <a:pt x="11143" y="32840"/>
                    <a:pt x="12344" y="32840"/>
                  </a:cubicBezTo>
                  <a:cubicBezTo>
                    <a:pt x="13235" y="32840"/>
                    <a:pt x="14119" y="32902"/>
                    <a:pt x="14986" y="33096"/>
                  </a:cubicBezTo>
                  <a:cubicBezTo>
                    <a:pt x="17235" y="33582"/>
                    <a:pt x="19181" y="34980"/>
                    <a:pt x="21339" y="35831"/>
                  </a:cubicBezTo>
                  <a:cubicBezTo>
                    <a:pt x="23138" y="36555"/>
                    <a:pt x="25049" y="36884"/>
                    <a:pt x="26978" y="36884"/>
                  </a:cubicBezTo>
                  <a:cubicBezTo>
                    <a:pt x="30556" y="36884"/>
                    <a:pt x="34196" y="35753"/>
                    <a:pt x="37296" y="33917"/>
                  </a:cubicBezTo>
                  <a:cubicBezTo>
                    <a:pt x="42038" y="31090"/>
                    <a:pt x="45746" y="26743"/>
                    <a:pt x="48968" y="22214"/>
                  </a:cubicBezTo>
                  <a:lnTo>
                    <a:pt x="43224" y="2639"/>
                  </a:lnTo>
                  <a:cubicBezTo>
                    <a:pt x="41300" y="869"/>
                    <a:pt x="38699" y="0"/>
                    <a:pt x="36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a:off x="3571750" y="3108175"/>
              <a:ext cx="769050" cy="548450"/>
            </a:xfrm>
            <a:custGeom>
              <a:avLst/>
              <a:gdLst/>
              <a:ahLst/>
              <a:cxnLst/>
              <a:rect l="l" t="t" r="r" b="b"/>
              <a:pathLst>
                <a:path w="30762" h="21938" extrusionOk="0">
                  <a:moveTo>
                    <a:pt x="22407" y="0"/>
                  </a:moveTo>
                  <a:cubicBezTo>
                    <a:pt x="19806" y="0"/>
                    <a:pt x="17193" y="1078"/>
                    <a:pt x="15624" y="3164"/>
                  </a:cubicBezTo>
                  <a:cubicBezTo>
                    <a:pt x="13861" y="5505"/>
                    <a:pt x="12858" y="9031"/>
                    <a:pt x="9971" y="9426"/>
                  </a:cubicBezTo>
                  <a:cubicBezTo>
                    <a:pt x="9806" y="9449"/>
                    <a:pt x="9643" y="9459"/>
                    <a:pt x="9480" y="9459"/>
                  </a:cubicBezTo>
                  <a:cubicBezTo>
                    <a:pt x="7805" y="9459"/>
                    <a:pt x="6186" y="8351"/>
                    <a:pt x="4484" y="8351"/>
                  </a:cubicBezTo>
                  <a:cubicBezTo>
                    <a:pt x="4388" y="8351"/>
                    <a:pt x="4292" y="8354"/>
                    <a:pt x="4196" y="8362"/>
                  </a:cubicBezTo>
                  <a:cubicBezTo>
                    <a:pt x="1582" y="8575"/>
                    <a:pt x="1" y="11766"/>
                    <a:pt x="670" y="14319"/>
                  </a:cubicBezTo>
                  <a:cubicBezTo>
                    <a:pt x="1338" y="16842"/>
                    <a:pt x="3588" y="18666"/>
                    <a:pt x="5928" y="19851"/>
                  </a:cubicBezTo>
                  <a:cubicBezTo>
                    <a:pt x="8700" y="21263"/>
                    <a:pt x="11787" y="21937"/>
                    <a:pt x="14885" y="21937"/>
                  </a:cubicBezTo>
                  <a:cubicBezTo>
                    <a:pt x="20860" y="21937"/>
                    <a:pt x="26878" y="19430"/>
                    <a:pt x="30761" y="14866"/>
                  </a:cubicBezTo>
                  <a:lnTo>
                    <a:pt x="28208" y="2222"/>
                  </a:lnTo>
                  <a:cubicBezTo>
                    <a:pt x="26673" y="728"/>
                    <a:pt x="24544" y="0"/>
                    <a:pt x="2240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a:off x="6102200" y="3118875"/>
              <a:ext cx="243200" cy="257625"/>
            </a:xfrm>
            <a:custGeom>
              <a:avLst/>
              <a:gdLst/>
              <a:ahLst/>
              <a:cxnLst/>
              <a:rect l="l" t="t" r="r" b="b"/>
              <a:pathLst>
                <a:path w="9728" h="10305" extrusionOk="0">
                  <a:moveTo>
                    <a:pt x="5715" y="1"/>
                  </a:moveTo>
                  <a:lnTo>
                    <a:pt x="1" y="4074"/>
                  </a:lnTo>
                  <a:lnTo>
                    <a:pt x="4408" y="10305"/>
                  </a:lnTo>
                  <a:lnTo>
                    <a:pt x="4651" y="10244"/>
                  </a:lnTo>
                  <a:lnTo>
                    <a:pt x="9727" y="8147"/>
                  </a:lnTo>
                  <a:lnTo>
                    <a:pt x="5715"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a:off x="6206300" y="3294400"/>
              <a:ext cx="396700" cy="294125"/>
            </a:xfrm>
            <a:custGeom>
              <a:avLst/>
              <a:gdLst/>
              <a:ahLst/>
              <a:cxnLst/>
              <a:rect l="l" t="t" r="r" b="b"/>
              <a:pathLst>
                <a:path w="15868" h="11765" extrusionOk="0">
                  <a:moveTo>
                    <a:pt x="5320" y="1"/>
                  </a:moveTo>
                  <a:lnTo>
                    <a:pt x="1" y="3192"/>
                  </a:lnTo>
                  <a:lnTo>
                    <a:pt x="5199" y="11764"/>
                  </a:lnTo>
                  <a:lnTo>
                    <a:pt x="15867" y="5320"/>
                  </a:lnTo>
                  <a:cubicBezTo>
                    <a:pt x="15683" y="5052"/>
                    <a:pt x="15036" y="4955"/>
                    <a:pt x="14195" y="4955"/>
                  </a:cubicBezTo>
                  <a:cubicBezTo>
                    <a:pt x="11989" y="4955"/>
                    <a:pt x="8451" y="5624"/>
                    <a:pt x="8451" y="5624"/>
                  </a:cubicBezTo>
                  <a:lnTo>
                    <a:pt x="532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8"/>
            <p:cNvSpPr/>
            <p:nvPr/>
          </p:nvSpPr>
          <p:spPr>
            <a:xfrm>
              <a:off x="6323325" y="3469225"/>
              <a:ext cx="25875" cy="24100"/>
            </a:xfrm>
            <a:custGeom>
              <a:avLst/>
              <a:gdLst/>
              <a:ahLst/>
              <a:cxnLst/>
              <a:rect l="l" t="t" r="r" b="b"/>
              <a:pathLst>
                <a:path w="1035" h="964" extrusionOk="0">
                  <a:moveTo>
                    <a:pt x="534" y="1"/>
                  </a:moveTo>
                  <a:cubicBezTo>
                    <a:pt x="394" y="1"/>
                    <a:pt x="254" y="63"/>
                    <a:pt x="153" y="181"/>
                  </a:cubicBezTo>
                  <a:lnTo>
                    <a:pt x="183" y="151"/>
                  </a:lnTo>
                  <a:lnTo>
                    <a:pt x="183" y="151"/>
                  </a:lnTo>
                  <a:cubicBezTo>
                    <a:pt x="1" y="333"/>
                    <a:pt x="1" y="637"/>
                    <a:pt x="183" y="850"/>
                  </a:cubicBezTo>
                  <a:cubicBezTo>
                    <a:pt x="274" y="926"/>
                    <a:pt x="396" y="964"/>
                    <a:pt x="518" y="964"/>
                  </a:cubicBezTo>
                  <a:cubicBezTo>
                    <a:pt x="639" y="964"/>
                    <a:pt x="761" y="926"/>
                    <a:pt x="852" y="850"/>
                  </a:cubicBezTo>
                  <a:cubicBezTo>
                    <a:pt x="1034" y="637"/>
                    <a:pt x="1034" y="333"/>
                    <a:pt x="852" y="121"/>
                  </a:cubicBezTo>
                  <a:cubicBezTo>
                    <a:pt x="758" y="40"/>
                    <a:pt x="646" y="1"/>
                    <a:pt x="5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8"/>
            <p:cNvSpPr/>
            <p:nvPr/>
          </p:nvSpPr>
          <p:spPr>
            <a:xfrm>
              <a:off x="6324100" y="3420300"/>
              <a:ext cx="278900" cy="168225"/>
            </a:xfrm>
            <a:custGeom>
              <a:avLst/>
              <a:gdLst/>
              <a:ahLst/>
              <a:cxnLst/>
              <a:rect l="l" t="t" r="r" b="b"/>
              <a:pathLst>
                <a:path w="11156" h="6729" extrusionOk="0">
                  <a:moveTo>
                    <a:pt x="10559" y="0"/>
                  </a:moveTo>
                  <a:cubicBezTo>
                    <a:pt x="10463" y="0"/>
                    <a:pt x="10396" y="11"/>
                    <a:pt x="10396" y="11"/>
                  </a:cubicBezTo>
                  <a:lnTo>
                    <a:pt x="0" y="5847"/>
                  </a:lnTo>
                  <a:lnTo>
                    <a:pt x="487" y="6728"/>
                  </a:lnTo>
                  <a:lnTo>
                    <a:pt x="11155" y="284"/>
                  </a:lnTo>
                  <a:cubicBezTo>
                    <a:pt x="11054" y="41"/>
                    <a:pt x="10750" y="0"/>
                    <a:pt x="105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8"/>
            <p:cNvSpPr/>
            <p:nvPr/>
          </p:nvSpPr>
          <p:spPr>
            <a:xfrm>
              <a:off x="6401600" y="3430825"/>
              <a:ext cx="19775" cy="30025"/>
            </a:xfrm>
            <a:custGeom>
              <a:avLst/>
              <a:gdLst/>
              <a:ahLst/>
              <a:cxnLst/>
              <a:rect l="l" t="t" r="r" b="b"/>
              <a:pathLst>
                <a:path w="791" h="1201" extrusionOk="0">
                  <a:moveTo>
                    <a:pt x="734" y="0"/>
                  </a:moveTo>
                  <a:cubicBezTo>
                    <a:pt x="647" y="0"/>
                    <a:pt x="362" y="139"/>
                    <a:pt x="183" y="471"/>
                  </a:cubicBezTo>
                  <a:cubicBezTo>
                    <a:pt x="1" y="866"/>
                    <a:pt x="92" y="1201"/>
                    <a:pt x="153" y="1201"/>
                  </a:cubicBezTo>
                  <a:cubicBezTo>
                    <a:pt x="213" y="1201"/>
                    <a:pt x="213" y="866"/>
                    <a:pt x="396" y="562"/>
                  </a:cubicBezTo>
                  <a:cubicBezTo>
                    <a:pt x="548" y="258"/>
                    <a:pt x="791" y="76"/>
                    <a:pt x="760" y="15"/>
                  </a:cubicBezTo>
                  <a:cubicBezTo>
                    <a:pt x="760" y="5"/>
                    <a:pt x="751" y="0"/>
                    <a:pt x="7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8"/>
            <p:cNvSpPr/>
            <p:nvPr/>
          </p:nvSpPr>
          <p:spPr>
            <a:xfrm>
              <a:off x="6445000" y="3425800"/>
              <a:ext cx="11350" cy="30550"/>
            </a:xfrm>
            <a:custGeom>
              <a:avLst/>
              <a:gdLst/>
              <a:ahLst/>
              <a:cxnLst/>
              <a:rect l="l" t="t" r="r" b="b"/>
              <a:pathLst>
                <a:path w="454" h="1222" extrusionOk="0">
                  <a:moveTo>
                    <a:pt x="413" y="0"/>
                  </a:moveTo>
                  <a:cubicBezTo>
                    <a:pt x="354" y="0"/>
                    <a:pt x="114" y="184"/>
                    <a:pt x="58" y="551"/>
                  </a:cubicBezTo>
                  <a:cubicBezTo>
                    <a:pt x="0" y="955"/>
                    <a:pt x="189" y="1222"/>
                    <a:pt x="234" y="1222"/>
                  </a:cubicBezTo>
                  <a:cubicBezTo>
                    <a:pt x="237" y="1222"/>
                    <a:pt x="239" y="1221"/>
                    <a:pt x="240" y="1219"/>
                  </a:cubicBezTo>
                  <a:cubicBezTo>
                    <a:pt x="301" y="1189"/>
                    <a:pt x="210" y="915"/>
                    <a:pt x="240" y="581"/>
                  </a:cubicBezTo>
                  <a:cubicBezTo>
                    <a:pt x="301" y="277"/>
                    <a:pt x="453" y="34"/>
                    <a:pt x="423" y="3"/>
                  </a:cubicBezTo>
                  <a:cubicBezTo>
                    <a:pt x="420" y="1"/>
                    <a:pt x="417" y="0"/>
                    <a:pt x="4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8"/>
            <p:cNvSpPr/>
            <p:nvPr/>
          </p:nvSpPr>
          <p:spPr>
            <a:xfrm>
              <a:off x="6482950" y="3421250"/>
              <a:ext cx="9875" cy="28425"/>
            </a:xfrm>
            <a:custGeom>
              <a:avLst/>
              <a:gdLst/>
              <a:ahLst/>
              <a:cxnLst/>
              <a:rect l="l" t="t" r="r" b="b"/>
              <a:pathLst>
                <a:path w="395" h="1137" extrusionOk="0">
                  <a:moveTo>
                    <a:pt x="206" y="1"/>
                  </a:moveTo>
                  <a:cubicBezTo>
                    <a:pt x="163" y="1"/>
                    <a:pt x="0" y="265"/>
                    <a:pt x="29" y="611"/>
                  </a:cubicBezTo>
                  <a:cubicBezTo>
                    <a:pt x="84" y="911"/>
                    <a:pt x="260" y="1137"/>
                    <a:pt x="340" y="1137"/>
                  </a:cubicBezTo>
                  <a:cubicBezTo>
                    <a:pt x="349" y="1137"/>
                    <a:pt x="357" y="1134"/>
                    <a:pt x="364" y="1128"/>
                  </a:cubicBezTo>
                  <a:cubicBezTo>
                    <a:pt x="394" y="1097"/>
                    <a:pt x="272" y="884"/>
                    <a:pt x="242" y="581"/>
                  </a:cubicBezTo>
                  <a:cubicBezTo>
                    <a:pt x="212" y="277"/>
                    <a:pt x="272" y="33"/>
                    <a:pt x="212" y="3"/>
                  </a:cubicBezTo>
                  <a:cubicBezTo>
                    <a:pt x="210" y="1"/>
                    <a:pt x="208" y="1"/>
                    <a:pt x="2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8"/>
            <p:cNvSpPr/>
            <p:nvPr/>
          </p:nvSpPr>
          <p:spPr>
            <a:xfrm>
              <a:off x="6371200" y="3400250"/>
              <a:ext cx="28150" cy="18875"/>
            </a:xfrm>
            <a:custGeom>
              <a:avLst/>
              <a:gdLst/>
              <a:ahLst/>
              <a:cxnLst/>
              <a:rect l="l" t="t" r="r" b="b"/>
              <a:pathLst>
                <a:path w="1126" h="755" extrusionOk="0">
                  <a:moveTo>
                    <a:pt x="1006" y="1"/>
                  </a:moveTo>
                  <a:cubicBezTo>
                    <a:pt x="871" y="1"/>
                    <a:pt x="642" y="37"/>
                    <a:pt x="426" y="174"/>
                  </a:cubicBezTo>
                  <a:cubicBezTo>
                    <a:pt x="122" y="417"/>
                    <a:pt x="1" y="721"/>
                    <a:pt x="62" y="752"/>
                  </a:cubicBezTo>
                  <a:cubicBezTo>
                    <a:pt x="65" y="754"/>
                    <a:pt x="70" y="755"/>
                    <a:pt x="74" y="755"/>
                  </a:cubicBezTo>
                  <a:cubicBezTo>
                    <a:pt x="143" y="755"/>
                    <a:pt x="294" y="556"/>
                    <a:pt x="578" y="357"/>
                  </a:cubicBezTo>
                  <a:cubicBezTo>
                    <a:pt x="852" y="174"/>
                    <a:pt x="1125" y="83"/>
                    <a:pt x="1125" y="22"/>
                  </a:cubicBezTo>
                  <a:cubicBezTo>
                    <a:pt x="1125" y="12"/>
                    <a:pt x="1080" y="1"/>
                    <a:pt x="10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8"/>
            <p:cNvSpPr/>
            <p:nvPr/>
          </p:nvSpPr>
          <p:spPr>
            <a:xfrm>
              <a:off x="6332450" y="3367050"/>
              <a:ext cx="50950" cy="18575"/>
            </a:xfrm>
            <a:custGeom>
              <a:avLst/>
              <a:gdLst/>
              <a:ahLst/>
              <a:cxnLst/>
              <a:rect l="l" t="t" r="r" b="b"/>
              <a:pathLst>
                <a:path w="2038" h="743" extrusionOk="0">
                  <a:moveTo>
                    <a:pt x="1110" y="173"/>
                  </a:moveTo>
                  <a:cubicBezTo>
                    <a:pt x="1216" y="173"/>
                    <a:pt x="1323" y="180"/>
                    <a:pt x="1429" y="195"/>
                  </a:cubicBezTo>
                  <a:cubicBezTo>
                    <a:pt x="1629" y="212"/>
                    <a:pt x="1784" y="247"/>
                    <a:pt x="1882" y="270"/>
                  </a:cubicBezTo>
                  <a:lnTo>
                    <a:pt x="1882" y="270"/>
                  </a:lnTo>
                  <a:cubicBezTo>
                    <a:pt x="1723" y="316"/>
                    <a:pt x="1567" y="362"/>
                    <a:pt x="1429" y="408"/>
                  </a:cubicBezTo>
                  <a:cubicBezTo>
                    <a:pt x="1216" y="469"/>
                    <a:pt x="1004" y="499"/>
                    <a:pt x="791" y="530"/>
                  </a:cubicBezTo>
                  <a:lnTo>
                    <a:pt x="213" y="530"/>
                  </a:lnTo>
                  <a:cubicBezTo>
                    <a:pt x="183" y="499"/>
                    <a:pt x="183" y="530"/>
                    <a:pt x="183" y="469"/>
                  </a:cubicBezTo>
                  <a:cubicBezTo>
                    <a:pt x="183" y="408"/>
                    <a:pt x="274" y="347"/>
                    <a:pt x="396" y="286"/>
                  </a:cubicBezTo>
                  <a:cubicBezTo>
                    <a:pt x="517" y="256"/>
                    <a:pt x="639" y="226"/>
                    <a:pt x="791" y="195"/>
                  </a:cubicBezTo>
                  <a:cubicBezTo>
                    <a:pt x="897" y="180"/>
                    <a:pt x="1004" y="173"/>
                    <a:pt x="1110" y="173"/>
                  </a:cubicBezTo>
                  <a:close/>
                  <a:moveTo>
                    <a:pt x="954" y="0"/>
                  </a:moveTo>
                  <a:cubicBezTo>
                    <a:pt x="888" y="0"/>
                    <a:pt x="823" y="4"/>
                    <a:pt x="760" y="13"/>
                  </a:cubicBezTo>
                  <a:cubicBezTo>
                    <a:pt x="639" y="43"/>
                    <a:pt x="487" y="74"/>
                    <a:pt x="365" y="104"/>
                  </a:cubicBezTo>
                  <a:cubicBezTo>
                    <a:pt x="304" y="135"/>
                    <a:pt x="213" y="165"/>
                    <a:pt x="153" y="195"/>
                  </a:cubicBezTo>
                  <a:cubicBezTo>
                    <a:pt x="61" y="256"/>
                    <a:pt x="1" y="347"/>
                    <a:pt x="1" y="469"/>
                  </a:cubicBezTo>
                  <a:cubicBezTo>
                    <a:pt x="1" y="560"/>
                    <a:pt x="61" y="682"/>
                    <a:pt x="183" y="712"/>
                  </a:cubicBezTo>
                  <a:cubicBezTo>
                    <a:pt x="274" y="742"/>
                    <a:pt x="335" y="742"/>
                    <a:pt x="426" y="742"/>
                  </a:cubicBezTo>
                  <a:cubicBezTo>
                    <a:pt x="791" y="742"/>
                    <a:pt x="1156" y="682"/>
                    <a:pt x="1490" y="560"/>
                  </a:cubicBezTo>
                  <a:cubicBezTo>
                    <a:pt x="1734" y="458"/>
                    <a:pt x="1897" y="356"/>
                    <a:pt x="1978" y="291"/>
                  </a:cubicBezTo>
                  <a:lnTo>
                    <a:pt x="1978" y="291"/>
                  </a:lnTo>
                  <a:cubicBezTo>
                    <a:pt x="1984" y="292"/>
                    <a:pt x="1990" y="293"/>
                    <a:pt x="1994" y="293"/>
                  </a:cubicBezTo>
                  <a:cubicBezTo>
                    <a:pt x="2003" y="293"/>
                    <a:pt x="2007" y="291"/>
                    <a:pt x="2007" y="286"/>
                  </a:cubicBezTo>
                  <a:cubicBezTo>
                    <a:pt x="2011" y="282"/>
                    <a:pt x="2010" y="276"/>
                    <a:pt x="2005" y="268"/>
                  </a:cubicBezTo>
                  <a:lnTo>
                    <a:pt x="2005" y="268"/>
                  </a:lnTo>
                  <a:cubicBezTo>
                    <a:pt x="2026" y="248"/>
                    <a:pt x="2037" y="233"/>
                    <a:pt x="2037" y="226"/>
                  </a:cubicBezTo>
                  <a:lnTo>
                    <a:pt x="2037" y="226"/>
                  </a:lnTo>
                  <a:cubicBezTo>
                    <a:pt x="2017" y="231"/>
                    <a:pt x="1997" y="237"/>
                    <a:pt x="1977" y="243"/>
                  </a:cubicBezTo>
                  <a:lnTo>
                    <a:pt x="1977" y="243"/>
                  </a:lnTo>
                  <a:cubicBezTo>
                    <a:pt x="1905" y="191"/>
                    <a:pt x="1715" y="109"/>
                    <a:pt x="1429" y="43"/>
                  </a:cubicBezTo>
                  <a:cubicBezTo>
                    <a:pt x="1279" y="22"/>
                    <a:pt x="1113" y="0"/>
                    <a:pt x="9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8"/>
            <p:cNvSpPr/>
            <p:nvPr/>
          </p:nvSpPr>
          <p:spPr>
            <a:xfrm>
              <a:off x="6362075" y="3325950"/>
              <a:ext cx="25875" cy="49900"/>
            </a:xfrm>
            <a:custGeom>
              <a:avLst/>
              <a:gdLst/>
              <a:ahLst/>
              <a:cxnLst/>
              <a:rect l="l" t="t" r="r" b="b"/>
              <a:pathLst>
                <a:path w="1035" h="1996" extrusionOk="0">
                  <a:moveTo>
                    <a:pt x="366" y="0"/>
                  </a:moveTo>
                  <a:cubicBezTo>
                    <a:pt x="313" y="0"/>
                    <a:pt x="259" y="16"/>
                    <a:pt x="214" y="46"/>
                  </a:cubicBezTo>
                  <a:cubicBezTo>
                    <a:pt x="62" y="168"/>
                    <a:pt x="1" y="350"/>
                    <a:pt x="31" y="532"/>
                  </a:cubicBezTo>
                  <a:cubicBezTo>
                    <a:pt x="31" y="684"/>
                    <a:pt x="62" y="806"/>
                    <a:pt x="92" y="927"/>
                  </a:cubicBezTo>
                  <a:cubicBezTo>
                    <a:pt x="153" y="1171"/>
                    <a:pt x="244" y="1383"/>
                    <a:pt x="366" y="1566"/>
                  </a:cubicBezTo>
                  <a:cubicBezTo>
                    <a:pt x="585" y="1867"/>
                    <a:pt x="780" y="1996"/>
                    <a:pt x="816" y="1996"/>
                  </a:cubicBezTo>
                  <a:cubicBezTo>
                    <a:pt x="820" y="1996"/>
                    <a:pt x="822" y="1994"/>
                    <a:pt x="822" y="1991"/>
                  </a:cubicBezTo>
                  <a:cubicBezTo>
                    <a:pt x="852" y="1961"/>
                    <a:pt x="670" y="1809"/>
                    <a:pt x="487" y="1505"/>
                  </a:cubicBezTo>
                  <a:cubicBezTo>
                    <a:pt x="396" y="1323"/>
                    <a:pt x="335" y="1140"/>
                    <a:pt x="275" y="927"/>
                  </a:cubicBezTo>
                  <a:cubicBezTo>
                    <a:pt x="244" y="806"/>
                    <a:pt x="244" y="654"/>
                    <a:pt x="244" y="532"/>
                  </a:cubicBezTo>
                  <a:cubicBezTo>
                    <a:pt x="214" y="441"/>
                    <a:pt x="244" y="320"/>
                    <a:pt x="305" y="259"/>
                  </a:cubicBezTo>
                  <a:cubicBezTo>
                    <a:pt x="316" y="253"/>
                    <a:pt x="327" y="251"/>
                    <a:pt x="340" y="251"/>
                  </a:cubicBezTo>
                  <a:cubicBezTo>
                    <a:pt x="398" y="251"/>
                    <a:pt x="473" y="305"/>
                    <a:pt x="548" y="380"/>
                  </a:cubicBezTo>
                  <a:cubicBezTo>
                    <a:pt x="609" y="472"/>
                    <a:pt x="670" y="563"/>
                    <a:pt x="730" y="684"/>
                  </a:cubicBezTo>
                  <a:cubicBezTo>
                    <a:pt x="822" y="867"/>
                    <a:pt x="882" y="1079"/>
                    <a:pt x="882" y="1292"/>
                  </a:cubicBezTo>
                  <a:cubicBezTo>
                    <a:pt x="852" y="1475"/>
                    <a:pt x="822" y="1657"/>
                    <a:pt x="791" y="1839"/>
                  </a:cubicBezTo>
                  <a:cubicBezTo>
                    <a:pt x="791" y="1841"/>
                    <a:pt x="792" y="1842"/>
                    <a:pt x="793" y="1842"/>
                  </a:cubicBezTo>
                  <a:cubicBezTo>
                    <a:pt x="814" y="1842"/>
                    <a:pt x="976" y="1632"/>
                    <a:pt x="1004" y="1262"/>
                  </a:cubicBezTo>
                  <a:cubicBezTo>
                    <a:pt x="1034" y="1049"/>
                    <a:pt x="1004" y="806"/>
                    <a:pt x="913" y="593"/>
                  </a:cubicBezTo>
                  <a:cubicBezTo>
                    <a:pt x="852" y="441"/>
                    <a:pt x="791" y="320"/>
                    <a:pt x="700" y="228"/>
                  </a:cubicBezTo>
                  <a:cubicBezTo>
                    <a:pt x="639" y="168"/>
                    <a:pt x="578" y="107"/>
                    <a:pt x="518" y="46"/>
                  </a:cubicBezTo>
                  <a:cubicBezTo>
                    <a:pt x="472" y="16"/>
                    <a:pt x="419" y="0"/>
                    <a:pt x="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8"/>
            <p:cNvSpPr/>
            <p:nvPr/>
          </p:nvSpPr>
          <p:spPr>
            <a:xfrm>
              <a:off x="5805075" y="2586200"/>
              <a:ext cx="528150" cy="772825"/>
            </a:xfrm>
            <a:custGeom>
              <a:avLst/>
              <a:gdLst/>
              <a:ahLst/>
              <a:cxnLst/>
              <a:rect l="l" t="t" r="r" b="b"/>
              <a:pathLst>
                <a:path w="21126" h="30913" extrusionOk="0">
                  <a:moveTo>
                    <a:pt x="8542" y="0"/>
                  </a:moveTo>
                  <a:lnTo>
                    <a:pt x="1" y="9453"/>
                  </a:lnTo>
                  <a:lnTo>
                    <a:pt x="13649" y="30913"/>
                  </a:lnTo>
                  <a:lnTo>
                    <a:pt x="21126" y="25837"/>
                  </a:lnTo>
                  <a:lnTo>
                    <a:pt x="85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8"/>
            <p:cNvSpPr/>
            <p:nvPr/>
          </p:nvSpPr>
          <p:spPr>
            <a:xfrm>
              <a:off x="5808125" y="2704725"/>
              <a:ext cx="25850" cy="104150"/>
            </a:xfrm>
            <a:custGeom>
              <a:avLst/>
              <a:gdLst/>
              <a:ahLst/>
              <a:cxnLst/>
              <a:rect l="l" t="t" r="r" b="b"/>
              <a:pathLst>
                <a:path w="1034" h="4166" extrusionOk="0">
                  <a:moveTo>
                    <a:pt x="973" y="1"/>
                  </a:moveTo>
                  <a:cubicBezTo>
                    <a:pt x="244" y="1247"/>
                    <a:pt x="1" y="2737"/>
                    <a:pt x="274" y="4165"/>
                  </a:cubicBezTo>
                  <a:cubicBezTo>
                    <a:pt x="335" y="4165"/>
                    <a:pt x="244" y="3193"/>
                    <a:pt x="426" y="2068"/>
                  </a:cubicBezTo>
                  <a:cubicBezTo>
                    <a:pt x="639" y="913"/>
                    <a:pt x="1034" y="31"/>
                    <a:pt x="10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8"/>
            <p:cNvSpPr/>
            <p:nvPr/>
          </p:nvSpPr>
          <p:spPr>
            <a:xfrm>
              <a:off x="5791400" y="2706250"/>
              <a:ext cx="21300" cy="103375"/>
            </a:xfrm>
            <a:custGeom>
              <a:avLst/>
              <a:gdLst/>
              <a:ahLst/>
              <a:cxnLst/>
              <a:rect l="l" t="t" r="r" b="b"/>
              <a:pathLst>
                <a:path w="852" h="4135" extrusionOk="0">
                  <a:moveTo>
                    <a:pt x="244" y="1"/>
                  </a:moveTo>
                  <a:cubicBezTo>
                    <a:pt x="1" y="1399"/>
                    <a:pt x="214" y="2858"/>
                    <a:pt x="791" y="4135"/>
                  </a:cubicBezTo>
                  <a:cubicBezTo>
                    <a:pt x="852" y="4135"/>
                    <a:pt x="578" y="3223"/>
                    <a:pt x="396" y="2098"/>
                  </a:cubicBezTo>
                  <a:cubicBezTo>
                    <a:pt x="244" y="943"/>
                    <a:pt x="305" y="1"/>
                    <a:pt x="2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8"/>
            <p:cNvSpPr/>
            <p:nvPr/>
          </p:nvSpPr>
          <p:spPr>
            <a:xfrm>
              <a:off x="3957025" y="2748800"/>
              <a:ext cx="726475" cy="988650"/>
            </a:xfrm>
            <a:custGeom>
              <a:avLst/>
              <a:gdLst/>
              <a:ahLst/>
              <a:cxnLst/>
              <a:rect l="l" t="t" r="r" b="b"/>
              <a:pathLst>
                <a:path w="29059" h="39546" extrusionOk="0">
                  <a:moveTo>
                    <a:pt x="11308" y="1"/>
                  </a:moveTo>
                  <a:cubicBezTo>
                    <a:pt x="1" y="14378"/>
                    <a:pt x="760" y="30184"/>
                    <a:pt x="18967" y="39546"/>
                  </a:cubicBezTo>
                  <a:lnTo>
                    <a:pt x="29059" y="28238"/>
                  </a:lnTo>
                  <a:lnTo>
                    <a:pt x="20670" y="2889"/>
                  </a:lnTo>
                  <a:lnTo>
                    <a:pt x="113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8"/>
            <p:cNvSpPr/>
            <p:nvPr/>
          </p:nvSpPr>
          <p:spPr>
            <a:xfrm>
              <a:off x="4272375" y="2368675"/>
              <a:ext cx="2472725" cy="1291275"/>
            </a:xfrm>
            <a:custGeom>
              <a:avLst/>
              <a:gdLst/>
              <a:ahLst/>
              <a:cxnLst/>
              <a:rect l="l" t="t" r="r" b="b"/>
              <a:pathLst>
                <a:path w="98909" h="51651" extrusionOk="0">
                  <a:moveTo>
                    <a:pt x="76960" y="1"/>
                  </a:moveTo>
                  <a:cubicBezTo>
                    <a:pt x="75435" y="1"/>
                    <a:pt x="73887" y="181"/>
                    <a:pt x="72343" y="555"/>
                  </a:cubicBezTo>
                  <a:lnTo>
                    <a:pt x="8968" y="15814"/>
                  </a:lnTo>
                  <a:cubicBezTo>
                    <a:pt x="2980" y="19309"/>
                    <a:pt x="1" y="26665"/>
                    <a:pt x="730" y="33899"/>
                  </a:cubicBezTo>
                  <a:cubicBezTo>
                    <a:pt x="1521" y="41802"/>
                    <a:pt x="6749" y="49523"/>
                    <a:pt x="16354" y="51650"/>
                  </a:cubicBezTo>
                  <a:lnTo>
                    <a:pt x="80762" y="38763"/>
                  </a:lnTo>
                  <a:cubicBezTo>
                    <a:pt x="92009" y="36513"/>
                    <a:pt x="98908" y="25115"/>
                    <a:pt x="95717" y="14112"/>
                  </a:cubicBezTo>
                  <a:cubicBezTo>
                    <a:pt x="93243" y="5581"/>
                    <a:pt x="85459" y="1"/>
                    <a:pt x="7696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8"/>
            <p:cNvSpPr/>
            <p:nvPr/>
          </p:nvSpPr>
          <p:spPr>
            <a:xfrm>
              <a:off x="4286050" y="2365825"/>
              <a:ext cx="2410425" cy="1295650"/>
            </a:xfrm>
            <a:custGeom>
              <a:avLst/>
              <a:gdLst/>
              <a:ahLst/>
              <a:cxnLst/>
              <a:rect l="l" t="t" r="r" b="b"/>
              <a:pathLst>
                <a:path w="96417" h="51826" extrusionOk="0">
                  <a:moveTo>
                    <a:pt x="75686" y="1"/>
                  </a:moveTo>
                  <a:cubicBezTo>
                    <a:pt x="75261" y="31"/>
                    <a:pt x="74805" y="92"/>
                    <a:pt x="74379" y="122"/>
                  </a:cubicBezTo>
                  <a:lnTo>
                    <a:pt x="73710" y="183"/>
                  </a:lnTo>
                  <a:cubicBezTo>
                    <a:pt x="73498" y="213"/>
                    <a:pt x="73285" y="244"/>
                    <a:pt x="73072" y="305"/>
                  </a:cubicBezTo>
                  <a:lnTo>
                    <a:pt x="71796" y="548"/>
                  </a:lnTo>
                  <a:lnTo>
                    <a:pt x="69303" y="1125"/>
                  </a:lnTo>
                  <a:lnTo>
                    <a:pt x="59728" y="3466"/>
                  </a:lnTo>
                  <a:lnTo>
                    <a:pt x="42494" y="7630"/>
                  </a:lnTo>
                  <a:lnTo>
                    <a:pt x="17570" y="13679"/>
                  </a:lnTo>
                  <a:lnTo>
                    <a:pt x="10791" y="15320"/>
                  </a:lnTo>
                  <a:lnTo>
                    <a:pt x="9028" y="15776"/>
                  </a:lnTo>
                  <a:lnTo>
                    <a:pt x="8421" y="15928"/>
                  </a:lnTo>
                  <a:lnTo>
                    <a:pt x="8421" y="15928"/>
                  </a:lnTo>
                  <a:lnTo>
                    <a:pt x="9028" y="15806"/>
                  </a:lnTo>
                  <a:lnTo>
                    <a:pt x="10791" y="15381"/>
                  </a:lnTo>
                  <a:lnTo>
                    <a:pt x="17600" y="13739"/>
                  </a:lnTo>
                  <a:lnTo>
                    <a:pt x="42525" y="7782"/>
                  </a:lnTo>
                  <a:lnTo>
                    <a:pt x="59759" y="3618"/>
                  </a:lnTo>
                  <a:lnTo>
                    <a:pt x="69334" y="1338"/>
                  </a:lnTo>
                  <a:lnTo>
                    <a:pt x="71856" y="760"/>
                  </a:lnTo>
                  <a:lnTo>
                    <a:pt x="73103" y="517"/>
                  </a:lnTo>
                  <a:cubicBezTo>
                    <a:pt x="73315" y="487"/>
                    <a:pt x="73528" y="426"/>
                    <a:pt x="73741" y="396"/>
                  </a:cubicBezTo>
                  <a:lnTo>
                    <a:pt x="74410" y="335"/>
                  </a:lnTo>
                  <a:cubicBezTo>
                    <a:pt x="74835" y="305"/>
                    <a:pt x="75261" y="244"/>
                    <a:pt x="75686" y="244"/>
                  </a:cubicBezTo>
                  <a:lnTo>
                    <a:pt x="77024" y="244"/>
                  </a:lnTo>
                  <a:cubicBezTo>
                    <a:pt x="77449" y="244"/>
                    <a:pt x="77905" y="274"/>
                    <a:pt x="78331" y="335"/>
                  </a:cubicBezTo>
                  <a:lnTo>
                    <a:pt x="78999" y="396"/>
                  </a:lnTo>
                  <a:lnTo>
                    <a:pt x="79334" y="426"/>
                  </a:lnTo>
                  <a:lnTo>
                    <a:pt x="79668" y="487"/>
                  </a:lnTo>
                  <a:lnTo>
                    <a:pt x="80975" y="760"/>
                  </a:lnTo>
                  <a:cubicBezTo>
                    <a:pt x="81401" y="882"/>
                    <a:pt x="81826" y="1034"/>
                    <a:pt x="82252" y="1156"/>
                  </a:cubicBezTo>
                  <a:cubicBezTo>
                    <a:pt x="82464" y="1216"/>
                    <a:pt x="82708" y="1277"/>
                    <a:pt x="82920" y="1338"/>
                  </a:cubicBezTo>
                  <a:lnTo>
                    <a:pt x="83528" y="1612"/>
                  </a:lnTo>
                  <a:lnTo>
                    <a:pt x="84167" y="1855"/>
                  </a:lnTo>
                  <a:cubicBezTo>
                    <a:pt x="84379" y="1946"/>
                    <a:pt x="84592" y="2037"/>
                    <a:pt x="84805" y="2128"/>
                  </a:cubicBezTo>
                  <a:lnTo>
                    <a:pt x="86021" y="2767"/>
                  </a:lnTo>
                  <a:cubicBezTo>
                    <a:pt x="86416" y="2979"/>
                    <a:pt x="86781" y="3253"/>
                    <a:pt x="87176" y="3496"/>
                  </a:cubicBezTo>
                  <a:cubicBezTo>
                    <a:pt x="87358" y="3618"/>
                    <a:pt x="87571" y="3739"/>
                    <a:pt x="87753" y="3891"/>
                  </a:cubicBezTo>
                  <a:lnTo>
                    <a:pt x="88300" y="4317"/>
                  </a:lnTo>
                  <a:lnTo>
                    <a:pt x="88848" y="4742"/>
                  </a:lnTo>
                  <a:lnTo>
                    <a:pt x="89121" y="4925"/>
                  </a:lnTo>
                  <a:lnTo>
                    <a:pt x="89364" y="5168"/>
                  </a:lnTo>
                  <a:cubicBezTo>
                    <a:pt x="92221" y="7721"/>
                    <a:pt x="94258" y="11065"/>
                    <a:pt x="95231" y="14773"/>
                  </a:cubicBezTo>
                  <a:cubicBezTo>
                    <a:pt x="96234" y="18603"/>
                    <a:pt x="96021" y="22676"/>
                    <a:pt x="94653" y="26414"/>
                  </a:cubicBezTo>
                  <a:cubicBezTo>
                    <a:pt x="93225" y="30244"/>
                    <a:pt x="90641" y="33527"/>
                    <a:pt x="87237" y="35807"/>
                  </a:cubicBezTo>
                  <a:cubicBezTo>
                    <a:pt x="85808" y="36779"/>
                    <a:pt x="84258" y="37539"/>
                    <a:pt x="82647" y="38086"/>
                  </a:cubicBezTo>
                  <a:cubicBezTo>
                    <a:pt x="81005" y="38664"/>
                    <a:pt x="79303" y="38907"/>
                    <a:pt x="77662" y="39272"/>
                  </a:cubicBezTo>
                  <a:lnTo>
                    <a:pt x="67783" y="41247"/>
                  </a:lnTo>
                  <a:lnTo>
                    <a:pt x="48908" y="45016"/>
                  </a:lnTo>
                  <a:lnTo>
                    <a:pt x="15793" y="51670"/>
                  </a:lnTo>
                  <a:lnTo>
                    <a:pt x="15793" y="51670"/>
                  </a:lnTo>
                  <a:cubicBezTo>
                    <a:pt x="14126" y="51275"/>
                    <a:pt x="12520" y="50698"/>
                    <a:pt x="10974" y="49971"/>
                  </a:cubicBezTo>
                  <a:cubicBezTo>
                    <a:pt x="9515" y="49211"/>
                    <a:pt x="8147" y="48269"/>
                    <a:pt x="6901" y="47205"/>
                  </a:cubicBezTo>
                  <a:cubicBezTo>
                    <a:pt x="5746" y="46171"/>
                    <a:pt x="4712" y="45016"/>
                    <a:pt x="3831" y="43740"/>
                  </a:cubicBezTo>
                  <a:cubicBezTo>
                    <a:pt x="3010" y="42524"/>
                    <a:pt x="2311" y="41247"/>
                    <a:pt x="1733" y="39910"/>
                  </a:cubicBezTo>
                  <a:cubicBezTo>
                    <a:pt x="1581" y="39576"/>
                    <a:pt x="1490" y="39241"/>
                    <a:pt x="1369" y="38907"/>
                  </a:cubicBezTo>
                  <a:cubicBezTo>
                    <a:pt x="1247" y="38603"/>
                    <a:pt x="1126" y="38269"/>
                    <a:pt x="1034" y="37934"/>
                  </a:cubicBezTo>
                  <a:cubicBezTo>
                    <a:pt x="943" y="37600"/>
                    <a:pt x="822" y="37296"/>
                    <a:pt x="761" y="36962"/>
                  </a:cubicBezTo>
                  <a:cubicBezTo>
                    <a:pt x="700" y="36627"/>
                    <a:pt x="639" y="36323"/>
                    <a:pt x="548" y="35989"/>
                  </a:cubicBezTo>
                  <a:cubicBezTo>
                    <a:pt x="487" y="35685"/>
                    <a:pt x="426" y="35351"/>
                    <a:pt x="396" y="35047"/>
                  </a:cubicBezTo>
                  <a:cubicBezTo>
                    <a:pt x="335" y="34712"/>
                    <a:pt x="305" y="34408"/>
                    <a:pt x="244" y="34074"/>
                  </a:cubicBezTo>
                  <a:cubicBezTo>
                    <a:pt x="214" y="33770"/>
                    <a:pt x="214" y="33466"/>
                    <a:pt x="183" y="33132"/>
                  </a:cubicBezTo>
                  <a:cubicBezTo>
                    <a:pt x="153" y="32828"/>
                    <a:pt x="153" y="32524"/>
                    <a:pt x="153" y="32220"/>
                  </a:cubicBezTo>
                  <a:cubicBezTo>
                    <a:pt x="92" y="30001"/>
                    <a:pt x="396" y="27782"/>
                    <a:pt x="1065" y="25654"/>
                  </a:cubicBezTo>
                  <a:cubicBezTo>
                    <a:pt x="1581" y="23952"/>
                    <a:pt x="2341" y="22341"/>
                    <a:pt x="3314" y="20852"/>
                  </a:cubicBezTo>
                  <a:cubicBezTo>
                    <a:pt x="4044" y="19758"/>
                    <a:pt x="4895" y="18755"/>
                    <a:pt x="5837" y="17873"/>
                  </a:cubicBezTo>
                  <a:cubicBezTo>
                    <a:pt x="6050" y="17691"/>
                    <a:pt x="6232" y="17508"/>
                    <a:pt x="6414" y="17356"/>
                  </a:cubicBezTo>
                  <a:lnTo>
                    <a:pt x="6901" y="16961"/>
                  </a:lnTo>
                  <a:lnTo>
                    <a:pt x="7357" y="16627"/>
                  </a:lnTo>
                  <a:lnTo>
                    <a:pt x="7721" y="16384"/>
                  </a:lnTo>
                  <a:lnTo>
                    <a:pt x="8421" y="15928"/>
                  </a:lnTo>
                  <a:lnTo>
                    <a:pt x="7721" y="16353"/>
                  </a:lnTo>
                  <a:lnTo>
                    <a:pt x="7326" y="16597"/>
                  </a:lnTo>
                  <a:lnTo>
                    <a:pt x="6901" y="16931"/>
                  </a:lnTo>
                  <a:lnTo>
                    <a:pt x="6354" y="17356"/>
                  </a:lnTo>
                  <a:cubicBezTo>
                    <a:pt x="6202" y="17478"/>
                    <a:pt x="6019" y="17660"/>
                    <a:pt x="5806" y="17843"/>
                  </a:cubicBezTo>
                  <a:cubicBezTo>
                    <a:pt x="4834" y="18724"/>
                    <a:pt x="3983" y="19727"/>
                    <a:pt x="3253" y="20822"/>
                  </a:cubicBezTo>
                  <a:cubicBezTo>
                    <a:pt x="2281" y="22311"/>
                    <a:pt x="1490" y="23922"/>
                    <a:pt x="974" y="25654"/>
                  </a:cubicBezTo>
                  <a:cubicBezTo>
                    <a:pt x="305" y="27782"/>
                    <a:pt x="1" y="30001"/>
                    <a:pt x="31" y="32220"/>
                  </a:cubicBezTo>
                  <a:cubicBezTo>
                    <a:pt x="31" y="32524"/>
                    <a:pt x="62" y="32828"/>
                    <a:pt x="62" y="33162"/>
                  </a:cubicBezTo>
                  <a:cubicBezTo>
                    <a:pt x="92" y="33466"/>
                    <a:pt x="92" y="33770"/>
                    <a:pt x="153" y="34104"/>
                  </a:cubicBezTo>
                  <a:cubicBezTo>
                    <a:pt x="183" y="34408"/>
                    <a:pt x="244" y="34743"/>
                    <a:pt x="274" y="35047"/>
                  </a:cubicBezTo>
                  <a:cubicBezTo>
                    <a:pt x="305" y="35381"/>
                    <a:pt x="366" y="35685"/>
                    <a:pt x="457" y="36019"/>
                  </a:cubicBezTo>
                  <a:lnTo>
                    <a:pt x="639" y="36992"/>
                  </a:lnTo>
                  <a:cubicBezTo>
                    <a:pt x="730" y="37326"/>
                    <a:pt x="822" y="37630"/>
                    <a:pt x="943" y="37965"/>
                  </a:cubicBezTo>
                  <a:cubicBezTo>
                    <a:pt x="1004" y="38299"/>
                    <a:pt x="1126" y="38633"/>
                    <a:pt x="1247" y="38968"/>
                  </a:cubicBezTo>
                  <a:cubicBezTo>
                    <a:pt x="1399" y="39272"/>
                    <a:pt x="1490" y="39636"/>
                    <a:pt x="1642" y="39940"/>
                  </a:cubicBezTo>
                  <a:cubicBezTo>
                    <a:pt x="2189" y="41308"/>
                    <a:pt x="2889" y="42615"/>
                    <a:pt x="3709" y="43831"/>
                  </a:cubicBezTo>
                  <a:cubicBezTo>
                    <a:pt x="5563" y="46475"/>
                    <a:pt x="8025" y="48633"/>
                    <a:pt x="10913" y="50092"/>
                  </a:cubicBezTo>
                  <a:cubicBezTo>
                    <a:pt x="12463" y="50852"/>
                    <a:pt x="14105" y="51430"/>
                    <a:pt x="15807" y="51825"/>
                  </a:cubicBezTo>
                  <a:lnTo>
                    <a:pt x="15837" y="51825"/>
                  </a:lnTo>
                  <a:lnTo>
                    <a:pt x="48968" y="45229"/>
                  </a:lnTo>
                  <a:lnTo>
                    <a:pt x="67814" y="41430"/>
                  </a:lnTo>
                  <a:lnTo>
                    <a:pt x="77692" y="39454"/>
                  </a:lnTo>
                  <a:cubicBezTo>
                    <a:pt x="79364" y="39089"/>
                    <a:pt x="81066" y="38846"/>
                    <a:pt x="82708" y="38269"/>
                  </a:cubicBezTo>
                  <a:cubicBezTo>
                    <a:pt x="84349" y="37721"/>
                    <a:pt x="85930" y="36931"/>
                    <a:pt x="87358" y="35959"/>
                  </a:cubicBezTo>
                  <a:cubicBezTo>
                    <a:pt x="90793" y="33648"/>
                    <a:pt x="93407" y="30335"/>
                    <a:pt x="94836" y="26475"/>
                  </a:cubicBezTo>
                  <a:cubicBezTo>
                    <a:pt x="96234" y="22706"/>
                    <a:pt x="96416" y="18603"/>
                    <a:pt x="95413" y="14742"/>
                  </a:cubicBezTo>
                  <a:cubicBezTo>
                    <a:pt x="94440" y="10973"/>
                    <a:pt x="92373" y="7630"/>
                    <a:pt x="89486" y="5046"/>
                  </a:cubicBezTo>
                  <a:lnTo>
                    <a:pt x="89243" y="4803"/>
                  </a:lnTo>
                  <a:lnTo>
                    <a:pt x="88969" y="4560"/>
                  </a:lnTo>
                  <a:lnTo>
                    <a:pt x="88422" y="4134"/>
                  </a:lnTo>
                  <a:lnTo>
                    <a:pt x="87844" y="3709"/>
                  </a:lnTo>
                  <a:cubicBezTo>
                    <a:pt x="87662" y="3557"/>
                    <a:pt x="87480" y="3466"/>
                    <a:pt x="87267" y="3314"/>
                  </a:cubicBezTo>
                  <a:cubicBezTo>
                    <a:pt x="86872" y="3071"/>
                    <a:pt x="86507" y="2797"/>
                    <a:pt x="86082" y="2554"/>
                  </a:cubicBezTo>
                  <a:lnTo>
                    <a:pt x="84866" y="1915"/>
                  </a:lnTo>
                  <a:cubicBezTo>
                    <a:pt x="84653" y="1824"/>
                    <a:pt x="84440" y="1733"/>
                    <a:pt x="84227" y="1642"/>
                  </a:cubicBezTo>
                  <a:lnTo>
                    <a:pt x="83589" y="1368"/>
                  </a:lnTo>
                  <a:lnTo>
                    <a:pt x="82981" y="1125"/>
                  </a:lnTo>
                  <a:cubicBezTo>
                    <a:pt x="82738" y="1064"/>
                    <a:pt x="82525" y="1004"/>
                    <a:pt x="82312" y="912"/>
                  </a:cubicBezTo>
                  <a:cubicBezTo>
                    <a:pt x="81887" y="791"/>
                    <a:pt x="81461" y="639"/>
                    <a:pt x="81005" y="548"/>
                  </a:cubicBezTo>
                  <a:lnTo>
                    <a:pt x="79668" y="274"/>
                  </a:lnTo>
                  <a:lnTo>
                    <a:pt x="79364" y="213"/>
                  </a:lnTo>
                  <a:lnTo>
                    <a:pt x="79030" y="183"/>
                  </a:lnTo>
                  <a:lnTo>
                    <a:pt x="78361" y="92"/>
                  </a:lnTo>
                  <a:cubicBezTo>
                    <a:pt x="77905" y="31"/>
                    <a:pt x="77449" y="1"/>
                    <a:pt x="770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8"/>
            <p:cNvSpPr/>
            <p:nvPr/>
          </p:nvSpPr>
          <p:spPr>
            <a:xfrm>
              <a:off x="4468425" y="3510225"/>
              <a:ext cx="1002325" cy="632250"/>
            </a:xfrm>
            <a:custGeom>
              <a:avLst/>
              <a:gdLst/>
              <a:ahLst/>
              <a:cxnLst/>
              <a:rect l="l" t="t" r="r" b="b"/>
              <a:pathLst>
                <a:path w="40093" h="25290" extrusionOk="0">
                  <a:moveTo>
                    <a:pt x="38391" y="0"/>
                  </a:moveTo>
                  <a:lnTo>
                    <a:pt x="8512" y="5958"/>
                  </a:lnTo>
                  <a:lnTo>
                    <a:pt x="1" y="25289"/>
                  </a:lnTo>
                  <a:cubicBezTo>
                    <a:pt x="1" y="25289"/>
                    <a:pt x="40093" y="21429"/>
                    <a:pt x="3839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8"/>
            <p:cNvSpPr/>
            <p:nvPr/>
          </p:nvSpPr>
          <p:spPr>
            <a:xfrm>
              <a:off x="4161450" y="2261975"/>
              <a:ext cx="1093500" cy="501300"/>
            </a:xfrm>
            <a:custGeom>
              <a:avLst/>
              <a:gdLst/>
              <a:ahLst/>
              <a:cxnLst/>
              <a:rect l="l" t="t" r="r" b="b"/>
              <a:pathLst>
                <a:path w="43740" h="20052" extrusionOk="0">
                  <a:moveTo>
                    <a:pt x="12223" y="1"/>
                  </a:moveTo>
                  <a:cubicBezTo>
                    <a:pt x="8355" y="1"/>
                    <a:pt x="4256" y="566"/>
                    <a:pt x="0" y="1936"/>
                  </a:cubicBezTo>
                  <a:lnTo>
                    <a:pt x="13435" y="20051"/>
                  </a:lnTo>
                  <a:lnTo>
                    <a:pt x="43739" y="12757"/>
                  </a:lnTo>
                  <a:cubicBezTo>
                    <a:pt x="43739" y="12757"/>
                    <a:pt x="30590" y="1"/>
                    <a:pt x="1222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8"/>
            <p:cNvSpPr/>
            <p:nvPr/>
          </p:nvSpPr>
          <p:spPr>
            <a:xfrm>
              <a:off x="6134875" y="2353600"/>
              <a:ext cx="942300" cy="956800"/>
            </a:xfrm>
            <a:custGeom>
              <a:avLst/>
              <a:gdLst/>
              <a:ahLst/>
              <a:cxnLst/>
              <a:rect l="l" t="t" r="r" b="b"/>
              <a:pathLst>
                <a:path w="37692" h="38272" extrusionOk="0">
                  <a:moveTo>
                    <a:pt x="8602" y="0"/>
                  </a:moveTo>
                  <a:cubicBezTo>
                    <a:pt x="3414" y="0"/>
                    <a:pt x="1" y="885"/>
                    <a:pt x="1" y="885"/>
                  </a:cubicBezTo>
                  <a:cubicBezTo>
                    <a:pt x="8268" y="6964"/>
                    <a:pt x="13344" y="30733"/>
                    <a:pt x="9332" y="38271"/>
                  </a:cubicBezTo>
                  <a:cubicBezTo>
                    <a:pt x="32798" y="31402"/>
                    <a:pt x="37691" y="11280"/>
                    <a:pt x="37691" y="11280"/>
                  </a:cubicBezTo>
                  <a:cubicBezTo>
                    <a:pt x="27626" y="1902"/>
                    <a:pt x="16207" y="0"/>
                    <a:pt x="860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p:nvPr/>
          </p:nvSpPr>
          <p:spPr>
            <a:xfrm>
              <a:off x="4230600" y="3438775"/>
              <a:ext cx="149700" cy="168750"/>
            </a:xfrm>
            <a:custGeom>
              <a:avLst/>
              <a:gdLst/>
              <a:ahLst/>
              <a:cxnLst/>
              <a:rect l="l" t="t" r="r" b="b"/>
              <a:pathLst>
                <a:path w="5988" h="6750" extrusionOk="0">
                  <a:moveTo>
                    <a:pt x="5956" y="1"/>
                  </a:moveTo>
                  <a:cubicBezTo>
                    <a:pt x="5899" y="1"/>
                    <a:pt x="4543" y="1449"/>
                    <a:pt x="2918" y="3314"/>
                  </a:cubicBezTo>
                  <a:cubicBezTo>
                    <a:pt x="1277" y="5168"/>
                    <a:pt x="0" y="6719"/>
                    <a:pt x="30" y="6749"/>
                  </a:cubicBezTo>
                  <a:cubicBezTo>
                    <a:pt x="31" y="6749"/>
                    <a:pt x="32" y="6749"/>
                    <a:pt x="33" y="6749"/>
                  </a:cubicBezTo>
                  <a:cubicBezTo>
                    <a:pt x="119" y="6749"/>
                    <a:pt x="1475" y="5271"/>
                    <a:pt x="3070" y="3436"/>
                  </a:cubicBezTo>
                  <a:cubicBezTo>
                    <a:pt x="4711" y="1582"/>
                    <a:pt x="5988" y="32"/>
                    <a:pt x="5958" y="1"/>
                  </a:cubicBezTo>
                  <a:cubicBezTo>
                    <a:pt x="5957" y="1"/>
                    <a:pt x="5957" y="1"/>
                    <a:pt x="595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8"/>
            <p:cNvSpPr/>
            <p:nvPr/>
          </p:nvSpPr>
          <p:spPr>
            <a:xfrm>
              <a:off x="4479075" y="2635575"/>
              <a:ext cx="2598100" cy="915700"/>
            </a:xfrm>
            <a:custGeom>
              <a:avLst/>
              <a:gdLst/>
              <a:ahLst/>
              <a:cxnLst/>
              <a:rect l="l" t="t" r="r" b="b"/>
              <a:pathLst>
                <a:path w="103924" h="36628" extrusionOk="0">
                  <a:moveTo>
                    <a:pt x="103923" y="1"/>
                  </a:moveTo>
                  <a:cubicBezTo>
                    <a:pt x="103923" y="1"/>
                    <a:pt x="103893" y="62"/>
                    <a:pt x="103771" y="244"/>
                  </a:cubicBezTo>
                  <a:cubicBezTo>
                    <a:pt x="103680" y="427"/>
                    <a:pt x="103528" y="670"/>
                    <a:pt x="103315" y="974"/>
                  </a:cubicBezTo>
                  <a:lnTo>
                    <a:pt x="102586" y="2159"/>
                  </a:lnTo>
                  <a:lnTo>
                    <a:pt x="102100" y="2919"/>
                  </a:lnTo>
                  <a:lnTo>
                    <a:pt x="101522" y="3740"/>
                  </a:lnTo>
                  <a:cubicBezTo>
                    <a:pt x="101097" y="4348"/>
                    <a:pt x="100641" y="4986"/>
                    <a:pt x="100124" y="5685"/>
                  </a:cubicBezTo>
                  <a:lnTo>
                    <a:pt x="98331" y="7904"/>
                  </a:lnTo>
                  <a:cubicBezTo>
                    <a:pt x="97996" y="8269"/>
                    <a:pt x="97631" y="8664"/>
                    <a:pt x="97267" y="9059"/>
                  </a:cubicBezTo>
                  <a:cubicBezTo>
                    <a:pt x="96872" y="9454"/>
                    <a:pt x="96507" y="9910"/>
                    <a:pt x="96081" y="10275"/>
                  </a:cubicBezTo>
                  <a:cubicBezTo>
                    <a:pt x="95261" y="11065"/>
                    <a:pt x="94379" y="11946"/>
                    <a:pt x="93376" y="12737"/>
                  </a:cubicBezTo>
                  <a:cubicBezTo>
                    <a:pt x="91218" y="14530"/>
                    <a:pt x="88877" y="16080"/>
                    <a:pt x="86385" y="17326"/>
                  </a:cubicBezTo>
                  <a:cubicBezTo>
                    <a:pt x="84987" y="18026"/>
                    <a:pt x="83558" y="18633"/>
                    <a:pt x="82069" y="19150"/>
                  </a:cubicBezTo>
                  <a:cubicBezTo>
                    <a:pt x="81309" y="19424"/>
                    <a:pt x="80549" y="19667"/>
                    <a:pt x="79759" y="19940"/>
                  </a:cubicBezTo>
                  <a:cubicBezTo>
                    <a:pt x="78968" y="20214"/>
                    <a:pt x="78148" y="20396"/>
                    <a:pt x="77327" y="20579"/>
                  </a:cubicBezTo>
                  <a:cubicBezTo>
                    <a:pt x="70670" y="22038"/>
                    <a:pt x="63345" y="23527"/>
                    <a:pt x="55685" y="25138"/>
                  </a:cubicBezTo>
                  <a:lnTo>
                    <a:pt x="16293" y="33223"/>
                  </a:lnTo>
                  <a:lnTo>
                    <a:pt x="4377" y="35685"/>
                  </a:lnTo>
                  <a:lnTo>
                    <a:pt x="1125" y="36385"/>
                  </a:lnTo>
                  <a:lnTo>
                    <a:pt x="274" y="36567"/>
                  </a:lnTo>
                  <a:lnTo>
                    <a:pt x="1125" y="36415"/>
                  </a:lnTo>
                  <a:lnTo>
                    <a:pt x="4377" y="35777"/>
                  </a:lnTo>
                  <a:lnTo>
                    <a:pt x="16323" y="33345"/>
                  </a:lnTo>
                  <a:cubicBezTo>
                    <a:pt x="26414" y="31308"/>
                    <a:pt x="40336" y="28482"/>
                    <a:pt x="55716" y="25321"/>
                  </a:cubicBezTo>
                  <a:cubicBezTo>
                    <a:pt x="63406" y="23740"/>
                    <a:pt x="70731" y="22220"/>
                    <a:pt x="77357" y="20761"/>
                  </a:cubicBezTo>
                  <a:cubicBezTo>
                    <a:pt x="78178" y="20579"/>
                    <a:pt x="78999" y="20366"/>
                    <a:pt x="79820" y="20123"/>
                  </a:cubicBezTo>
                  <a:cubicBezTo>
                    <a:pt x="80579" y="19849"/>
                    <a:pt x="81370" y="19606"/>
                    <a:pt x="82130" y="19333"/>
                  </a:cubicBezTo>
                  <a:cubicBezTo>
                    <a:pt x="83619" y="18816"/>
                    <a:pt x="85048" y="18178"/>
                    <a:pt x="86446" y="17478"/>
                  </a:cubicBezTo>
                  <a:cubicBezTo>
                    <a:pt x="88969" y="16202"/>
                    <a:pt x="91309" y="14652"/>
                    <a:pt x="93467" y="12828"/>
                  </a:cubicBezTo>
                  <a:cubicBezTo>
                    <a:pt x="94470" y="12038"/>
                    <a:pt x="95352" y="11156"/>
                    <a:pt x="96172" y="10366"/>
                  </a:cubicBezTo>
                  <a:cubicBezTo>
                    <a:pt x="96598" y="9971"/>
                    <a:pt x="96963" y="9545"/>
                    <a:pt x="97327" y="9150"/>
                  </a:cubicBezTo>
                  <a:cubicBezTo>
                    <a:pt x="97692" y="8725"/>
                    <a:pt x="98057" y="8360"/>
                    <a:pt x="98391" y="7965"/>
                  </a:cubicBezTo>
                  <a:lnTo>
                    <a:pt x="100185" y="5746"/>
                  </a:lnTo>
                  <a:cubicBezTo>
                    <a:pt x="100701" y="5047"/>
                    <a:pt x="101157" y="4378"/>
                    <a:pt x="101552" y="3800"/>
                  </a:cubicBezTo>
                  <a:lnTo>
                    <a:pt x="102160" y="2949"/>
                  </a:lnTo>
                  <a:cubicBezTo>
                    <a:pt x="102312" y="2676"/>
                    <a:pt x="102464" y="2433"/>
                    <a:pt x="102616" y="2189"/>
                  </a:cubicBezTo>
                  <a:lnTo>
                    <a:pt x="103346" y="1004"/>
                  </a:lnTo>
                  <a:lnTo>
                    <a:pt x="103771" y="275"/>
                  </a:lnTo>
                  <a:cubicBezTo>
                    <a:pt x="103893" y="92"/>
                    <a:pt x="103923" y="1"/>
                    <a:pt x="103923" y="1"/>
                  </a:cubicBezTo>
                  <a:close/>
                  <a:moveTo>
                    <a:pt x="274" y="36567"/>
                  </a:moveTo>
                  <a:lnTo>
                    <a:pt x="274" y="36567"/>
                  </a:lnTo>
                  <a:cubicBezTo>
                    <a:pt x="92" y="36597"/>
                    <a:pt x="0" y="36628"/>
                    <a:pt x="0" y="36628"/>
                  </a:cubicBezTo>
                  <a:lnTo>
                    <a:pt x="274" y="36567"/>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8"/>
            <p:cNvSpPr/>
            <p:nvPr/>
          </p:nvSpPr>
          <p:spPr>
            <a:xfrm>
              <a:off x="5314950" y="2553525"/>
              <a:ext cx="237125" cy="932400"/>
            </a:xfrm>
            <a:custGeom>
              <a:avLst/>
              <a:gdLst/>
              <a:ahLst/>
              <a:cxnLst/>
              <a:rect l="l" t="t" r="r" b="b"/>
              <a:pathLst>
                <a:path w="9485" h="37296" extrusionOk="0">
                  <a:moveTo>
                    <a:pt x="1186" y="0"/>
                  </a:moveTo>
                  <a:cubicBezTo>
                    <a:pt x="1186" y="0"/>
                    <a:pt x="1186" y="31"/>
                    <a:pt x="1156" y="91"/>
                  </a:cubicBezTo>
                  <a:cubicBezTo>
                    <a:pt x="1156" y="183"/>
                    <a:pt x="1125" y="274"/>
                    <a:pt x="1095" y="395"/>
                  </a:cubicBezTo>
                  <a:cubicBezTo>
                    <a:pt x="1034" y="669"/>
                    <a:pt x="943" y="1064"/>
                    <a:pt x="852" y="1520"/>
                  </a:cubicBezTo>
                  <a:cubicBezTo>
                    <a:pt x="791" y="1763"/>
                    <a:pt x="730" y="2037"/>
                    <a:pt x="669" y="2341"/>
                  </a:cubicBezTo>
                  <a:cubicBezTo>
                    <a:pt x="609" y="2645"/>
                    <a:pt x="578" y="2979"/>
                    <a:pt x="517" y="3313"/>
                  </a:cubicBezTo>
                  <a:cubicBezTo>
                    <a:pt x="426" y="4012"/>
                    <a:pt x="274" y="4833"/>
                    <a:pt x="213" y="5715"/>
                  </a:cubicBezTo>
                  <a:cubicBezTo>
                    <a:pt x="183" y="6171"/>
                    <a:pt x="153" y="6627"/>
                    <a:pt x="92" y="7113"/>
                  </a:cubicBezTo>
                  <a:cubicBezTo>
                    <a:pt x="61" y="7599"/>
                    <a:pt x="61" y="8116"/>
                    <a:pt x="61" y="8633"/>
                  </a:cubicBezTo>
                  <a:cubicBezTo>
                    <a:pt x="1" y="9696"/>
                    <a:pt x="31" y="10821"/>
                    <a:pt x="61" y="11976"/>
                  </a:cubicBezTo>
                  <a:cubicBezTo>
                    <a:pt x="335" y="17113"/>
                    <a:pt x="1460" y="22189"/>
                    <a:pt x="3405" y="26931"/>
                  </a:cubicBezTo>
                  <a:cubicBezTo>
                    <a:pt x="3891" y="28025"/>
                    <a:pt x="4317" y="29058"/>
                    <a:pt x="4803" y="29970"/>
                  </a:cubicBezTo>
                  <a:cubicBezTo>
                    <a:pt x="5046" y="30457"/>
                    <a:pt x="5259" y="30913"/>
                    <a:pt x="5502" y="31338"/>
                  </a:cubicBezTo>
                  <a:lnTo>
                    <a:pt x="6201" y="32554"/>
                  </a:lnTo>
                  <a:cubicBezTo>
                    <a:pt x="6627" y="33344"/>
                    <a:pt x="7113" y="33983"/>
                    <a:pt x="7478" y="34590"/>
                  </a:cubicBezTo>
                  <a:cubicBezTo>
                    <a:pt x="7691" y="34894"/>
                    <a:pt x="7873" y="35168"/>
                    <a:pt x="8056" y="35411"/>
                  </a:cubicBezTo>
                  <a:lnTo>
                    <a:pt x="8542" y="36080"/>
                  </a:lnTo>
                  <a:lnTo>
                    <a:pt x="9241" y="36992"/>
                  </a:lnTo>
                  <a:lnTo>
                    <a:pt x="9423" y="37235"/>
                  </a:lnTo>
                  <a:cubicBezTo>
                    <a:pt x="9454" y="37265"/>
                    <a:pt x="9484" y="37296"/>
                    <a:pt x="9484" y="37296"/>
                  </a:cubicBezTo>
                  <a:cubicBezTo>
                    <a:pt x="9484" y="37265"/>
                    <a:pt x="9454" y="37235"/>
                    <a:pt x="9423" y="37204"/>
                  </a:cubicBezTo>
                  <a:lnTo>
                    <a:pt x="9271" y="36961"/>
                  </a:lnTo>
                  <a:cubicBezTo>
                    <a:pt x="9119" y="36749"/>
                    <a:pt x="8876" y="36414"/>
                    <a:pt x="8603" y="36019"/>
                  </a:cubicBezTo>
                  <a:cubicBezTo>
                    <a:pt x="8451" y="35837"/>
                    <a:pt x="8268" y="35624"/>
                    <a:pt x="8116" y="35350"/>
                  </a:cubicBezTo>
                  <a:cubicBezTo>
                    <a:pt x="7964" y="35107"/>
                    <a:pt x="7782" y="34834"/>
                    <a:pt x="7569" y="34530"/>
                  </a:cubicBezTo>
                  <a:cubicBezTo>
                    <a:pt x="7204" y="33922"/>
                    <a:pt x="6749" y="33253"/>
                    <a:pt x="6323" y="32493"/>
                  </a:cubicBezTo>
                  <a:lnTo>
                    <a:pt x="5624" y="31277"/>
                  </a:lnTo>
                  <a:cubicBezTo>
                    <a:pt x="5411" y="30852"/>
                    <a:pt x="5198" y="30365"/>
                    <a:pt x="4955" y="29910"/>
                  </a:cubicBezTo>
                  <a:cubicBezTo>
                    <a:pt x="4469" y="28998"/>
                    <a:pt x="4043" y="27934"/>
                    <a:pt x="3587" y="26870"/>
                  </a:cubicBezTo>
                  <a:cubicBezTo>
                    <a:pt x="1642" y="22128"/>
                    <a:pt x="517" y="17083"/>
                    <a:pt x="274" y="11976"/>
                  </a:cubicBezTo>
                  <a:cubicBezTo>
                    <a:pt x="213" y="10791"/>
                    <a:pt x="183" y="9696"/>
                    <a:pt x="213" y="8633"/>
                  </a:cubicBezTo>
                  <a:cubicBezTo>
                    <a:pt x="244" y="8116"/>
                    <a:pt x="244" y="7599"/>
                    <a:pt x="274" y="7113"/>
                  </a:cubicBezTo>
                  <a:cubicBezTo>
                    <a:pt x="305" y="6627"/>
                    <a:pt x="335" y="6171"/>
                    <a:pt x="365" y="5715"/>
                  </a:cubicBezTo>
                  <a:cubicBezTo>
                    <a:pt x="426" y="4833"/>
                    <a:pt x="578" y="4043"/>
                    <a:pt x="639" y="3344"/>
                  </a:cubicBezTo>
                  <a:cubicBezTo>
                    <a:pt x="700" y="2979"/>
                    <a:pt x="730" y="2645"/>
                    <a:pt x="791" y="2341"/>
                  </a:cubicBezTo>
                  <a:cubicBezTo>
                    <a:pt x="852" y="2067"/>
                    <a:pt x="882" y="1794"/>
                    <a:pt x="943" y="1550"/>
                  </a:cubicBezTo>
                  <a:lnTo>
                    <a:pt x="1156" y="395"/>
                  </a:lnTo>
                  <a:cubicBezTo>
                    <a:pt x="1156" y="274"/>
                    <a:pt x="1186" y="183"/>
                    <a:pt x="1186" y="122"/>
                  </a:cubicBezTo>
                  <a:cubicBezTo>
                    <a:pt x="1186" y="61"/>
                    <a:pt x="1186" y="31"/>
                    <a:pt x="1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a:off x="4085450" y="2986750"/>
              <a:ext cx="1103375" cy="309200"/>
            </a:xfrm>
            <a:custGeom>
              <a:avLst/>
              <a:gdLst/>
              <a:ahLst/>
              <a:cxnLst/>
              <a:rect l="l" t="t" r="r" b="b"/>
              <a:pathLst>
                <a:path w="44135" h="12368" extrusionOk="0">
                  <a:moveTo>
                    <a:pt x="41128" y="0"/>
                  </a:moveTo>
                  <a:cubicBezTo>
                    <a:pt x="40947" y="0"/>
                    <a:pt x="40763" y="19"/>
                    <a:pt x="40579" y="58"/>
                  </a:cubicBezTo>
                  <a:lnTo>
                    <a:pt x="183" y="8416"/>
                  </a:lnTo>
                  <a:cubicBezTo>
                    <a:pt x="183" y="8416"/>
                    <a:pt x="0" y="12337"/>
                    <a:pt x="1004" y="12368"/>
                  </a:cubicBezTo>
                  <a:cubicBezTo>
                    <a:pt x="1006" y="12368"/>
                    <a:pt x="1008" y="12368"/>
                    <a:pt x="1011" y="12368"/>
                  </a:cubicBezTo>
                  <a:cubicBezTo>
                    <a:pt x="1992" y="12368"/>
                    <a:pt x="31882" y="6983"/>
                    <a:pt x="41612" y="5225"/>
                  </a:cubicBezTo>
                  <a:cubicBezTo>
                    <a:pt x="43193" y="4951"/>
                    <a:pt x="44135" y="3279"/>
                    <a:pt x="43618" y="1760"/>
                  </a:cubicBezTo>
                  <a:cubicBezTo>
                    <a:pt x="43227" y="689"/>
                    <a:pt x="42230" y="0"/>
                    <a:pt x="4112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5631825" y="2669775"/>
              <a:ext cx="483325" cy="449125"/>
            </a:xfrm>
            <a:custGeom>
              <a:avLst/>
              <a:gdLst/>
              <a:ahLst/>
              <a:cxnLst/>
              <a:rect l="l" t="t" r="r" b="b"/>
              <a:pathLst>
                <a:path w="19333" h="17965" extrusionOk="0">
                  <a:moveTo>
                    <a:pt x="9667" y="1"/>
                  </a:moveTo>
                  <a:cubicBezTo>
                    <a:pt x="4347" y="1"/>
                    <a:pt x="1" y="4013"/>
                    <a:pt x="1" y="8967"/>
                  </a:cubicBezTo>
                  <a:cubicBezTo>
                    <a:pt x="1" y="13922"/>
                    <a:pt x="4317" y="17934"/>
                    <a:pt x="9636" y="17965"/>
                  </a:cubicBezTo>
                  <a:cubicBezTo>
                    <a:pt x="14986" y="17965"/>
                    <a:pt x="19302" y="13952"/>
                    <a:pt x="19302" y="8998"/>
                  </a:cubicBezTo>
                  <a:cubicBezTo>
                    <a:pt x="19332" y="4043"/>
                    <a:pt x="15016" y="1"/>
                    <a:pt x="96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5613600" y="2668275"/>
              <a:ext cx="501550" cy="452150"/>
            </a:xfrm>
            <a:custGeom>
              <a:avLst/>
              <a:gdLst/>
              <a:ahLst/>
              <a:cxnLst/>
              <a:rect l="l" t="t" r="r" b="b"/>
              <a:pathLst>
                <a:path w="20062" h="18086" extrusionOk="0">
                  <a:moveTo>
                    <a:pt x="20031" y="8450"/>
                  </a:moveTo>
                  <a:lnTo>
                    <a:pt x="20031" y="8906"/>
                  </a:lnTo>
                  <a:cubicBezTo>
                    <a:pt x="20031" y="8918"/>
                    <a:pt x="20036" y="8935"/>
                    <a:pt x="20042" y="8956"/>
                  </a:cubicBezTo>
                  <a:lnTo>
                    <a:pt x="20042" y="8956"/>
                  </a:lnTo>
                  <a:cubicBezTo>
                    <a:pt x="20045" y="8941"/>
                    <a:pt x="20052" y="8925"/>
                    <a:pt x="20061" y="8906"/>
                  </a:cubicBezTo>
                  <a:cubicBezTo>
                    <a:pt x="20061" y="8784"/>
                    <a:pt x="20031" y="8663"/>
                    <a:pt x="20031" y="8450"/>
                  </a:cubicBezTo>
                  <a:close/>
                  <a:moveTo>
                    <a:pt x="20042" y="8956"/>
                  </a:moveTo>
                  <a:cubicBezTo>
                    <a:pt x="20034" y="8989"/>
                    <a:pt x="20040" y="9016"/>
                    <a:pt x="20061" y="9058"/>
                  </a:cubicBezTo>
                  <a:cubicBezTo>
                    <a:pt x="20061" y="9022"/>
                    <a:pt x="20051" y="8985"/>
                    <a:pt x="20042" y="8956"/>
                  </a:cubicBezTo>
                  <a:close/>
                  <a:moveTo>
                    <a:pt x="10365" y="0"/>
                  </a:moveTo>
                  <a:lnTo>
                    <a:pt x="9757" y="30"/>
                  </a:lnTo>
                  <a:lnTo>
                    <a:pt x="9423" y="30"/>
                  </a:lnTo>
                  <a:lnTo>
                    <a:pt x="9119" y="91"/>
                  </a:lnTo>
                  <a:lnTo>
                    <a:pt x="8481" y="182"/>
                  </a:lnTo>
                  <a:lnTo>
                    <a:pt x="7842" y="304"/>
                  </a:lnTo>
                  <a:lnTo>
                    <a:pt x="7538" y="395"/>
                  </a:lnTo>
                  <a:lnTo>
                    <a:pt x="7234" y="486"/>
                  </a:lnTo>
                  <a:cubicBezTo>
                    <a:pt x="5441" y="1033"/>
                    <a:pt x="3860" y="2097"/>
                    <a:pt x="2675" y="3526"/>
                  </a:cubicBezTo>
                  <a:cubicBezTo>
                    <a:pt x="0" y="6717"/>
                    <a:pt x="0" y="11338"/>
                    <a:pt x="2675" y="14529"/>
                  </a:cubicBezTo>
                  <a:cubicBezTo>
                    <a:pt x="3860" y="15958"/>
                    <a:pt x="5411" y="17022"/>
                    <a:pt x="7204" y="17599"/>
                  </a:cubicBezTo>
                  <a:lnTo>
                    <a:pt x="7508" y="17690"/>
                  </a:lnTo>
                  <a:lnTo>
                    <a:pt x="7812" y="17751"/>
                  </a:lnTo>
                  <a:lnTo>
                    <a:pt x="8450" y="17903"/>
                  </a:lnTo>
                  <a:lnTo>
                    <a:pt x="9089" y="17994"/>
                  </a:lnTo>
                  <a:lnTo>
                    <a:pt x="9392" y="18055"/>
                  </a:lnTo>
                  <a:lnTo>
                    <a:pt x="9727" y="18055"/>
                  </a:lnTo>
                  <a:lnTo>
                    <a:pt x="10335" y="18085"/>
                  </a:lnTo>
                  <a:cubicBezTo>
                    <a:pt x="10548" y="18085"/>
                    <a:pt x="10760" y="18055"/>
                    <a:pt x="10943" y="18055"/>
                  </a:cubicBezTo>
                  <a:cubicBezTo>
                    <a:pt x="11338" y="18025"/>
                    <a:pt x="11763" y="17994"/>
                    <a:pt x="12128" y="17933"/>
                  </a:cubicBezTo>
                  <a:cubicBezTo>
                    <a:pt x="13587" y="17690"/>
                    <a:pt x="14955" y="17143"/>
                    <a:pt x="16171" y="16322"/>
                  </a:cubicBezTo>
                  <a:cubicBezTo>
                    <a:pt x="17143" y="15623"/>
                    <a:pt x="17994" y="14772"/>
                    <a:pt x="18663" y="13769"/>
                  </a:cubicBezTo>
                  <a:cubicBezTo>
                    <a:pt x="18937" y="13374"/>
                    <a:pt x="19180" y="12918"/>
                    <a:pt x="19393" y="12493"/>
                  </a:cubicBezTo>
                  <a:cubicBezTo>
                    <a:pt x="19545" y="12097"/>
                    <a:pt x="19666" y="11702"/>
                    <a:pt x="19788" y="11307"/>
                  </a:cubicBezTo>
                  <a:cubicBezTo>
                    <a:pt x="19849" y="11125"/>
                    <a:pt x="19909" y="10973"/>
                    <a:pt x="19909" y="10821"/>
                  </a:cubicBezTo>
                  <a:cubicBezTo>
                    <a:pt x="19940" y="10638"/>
                    <a:pt x="19970" y="10486"/>
                    <a:pt x="20001" y="10365"/>
                  </a:cubicBezTo>
                  <a:cubicBezTo>
                    <a:pt x="20001" y="10213"/>
                    <a:pt x="20061" y="10091"/>
                    <a:pt x="20061" y="9970"/>
                  </a:cubicBezTo>
                  <a:lnTo>
                    <a:pt x="20061" y="9635"/>
                  </a:lnTo>
                  <a:lnTo>
                    <a:pt x="20061" y="9210"/>
                  </a:lnTo>
                  <a:cubicBezTo>
                    <a:pt x="20061" y="9149"/>
                    <a:pt x="20061" y="9088"/>
                    <a:pt x="20061" y="9058"/>
                  </a:cubicBezTo>
                  <a:cubicBezTo>
                    <a:pt x="20031" y="9088"/>
                    <a:pt x="20031" y="9149"/>
                    <a:pt x="20031" y="9179"/>
                  </a:cubicBezTo>
                  <a:cubicBezTo>
                    <a:pt x="20031" y="9301"/>
                    <a:pt x="20001" y="9453"/>
                    <a:pt x="20001" y="9635"/>
                  </a:cubicBezTo>
                  <a:cubicBezTo>
                    <a:pt x="19970" y="9727"/>
                    <a:pt x="20001" y="9848"/>
                    <a:pt x="19970" y="9970"/>
                  </a:cubicBezTo>
                  <a:cubicBezTo>
                    <a:pt x="19970" y="10091"/>
                    <a:pt x="19940" y="10213"/>
                    <a:pt x="19909" y="10335"/>
                  </a:cubicBezTo>
                  <a:cubicBezTo>
                    <a:pt x="19879" y="10486"/>
                    <a:pt x="19849" y="10638"/>
                    <a:pt x="19818" y="10790"/>
                  </a:cubicBezTo>
                  <a:cubicBezTo>
                    <a:pt x="19788" y="10942"/>
                    <a:pt x="19727" y="11125"/>
                    <a:pt x="19697" y="11307"/>
                  </a:cubicBezTo>
                  <a:cubicBezTo>
                    <a:pt x="19119" y="13313"/>
                    <a:pt x="17812" y="15076"/>
                    <a:pt x="16049" y="16201"/>
                  </a:cubicBezTo>
                  <a:cubicBezTo>
                    <a:pt x="14864" y="17022"/>
                    <a:pt x="13526" y="17538"/>
                    <a:pt x="12128" y="17781"/>
                  </a:cubicBezTo>
                  <a:cubicBezTo>
                    <a:pt x="11733" y="17842"/>
                    <a:pt x="11338" y="17873"/>
                    <a:pt x="10943" y="17903"/>
                  </a:cubicBezTo>
                  <a:lnTo>
                    <a:pt x="10365" y="17903"/>
                  </a:lnTo>
                  <a:lnTo>
                    <a:pt x="9727" y="17873"/>
                  </a:lnTo>
                  <a:lnTo>
                    <a:pt x="9423" y="17873"/>
                  </a:lnTo>
                  <a:lnTo>
                    <a:pt x="9119" y="17842"/>
                  </a:lnTo>
                  <a:lnTo>
                    <a:pt x="8511" y="17751"/>
                  </a:lnTo>
                  <a:lnTo>
                    <a:pt x="7873" y="17599"/>
                  </a:lnTo>
                  <a:lnTo>
                    <a:pt x="7569" y="17508"/>
                  </a:lnTo>
                  <a:lnTo>
                    <a:pt x="7265" y="17417"/>
                  </a:lnTo>
                  <a:cubicBezTo>
                    <a:pt x="5502" y="16870"/>
                    <a:pt x="3982" y="15806"/>
                    <a:pt x="2827" y="14408"/>
                  </a:cubicBezTo>
                  <a:cubicBezTo>
                    <a:pt x="213" y="11307"/>
                    <a:pt x="213" y="6778"/>
                    <a:pt x="2827" y="3678"/>
                  </a:cubicBezTo>
                  <a:cubicBezTo>
                    <a:pt x="3982" y="2249"/>
                    <a:pt x="5532" y="1216"/>
                    <a:pt x="7265" y="669"/>
                  </a:cubicBezTo>
                  <a:lnTo>
                    <a:pt x="7569" y="547"/>
                  </a:lnTo>
                  <a:lnTo>
                    <a:pt x="7873" y="486"/>
                  </a:lnTo>
                  <a:lnTo>
                    <a:pt x="8511" y="334"/>
                  </a:lnTo>
                  <a:lnTo>
                    <a:pt x="9119" y="243"/>
                  </a:lnTo>
                  <a:lnTo>
                    <a:pt x="9453" y="213"/>
                  </a:lnTo>
                  <a:lnTo>
                    <a:pt x="9757" y="213"/>
                  </a:lnTo>
                  <a:lnTo>
                    <a:pt x="10365" y="182"/>
                  </a:lnTo>
                  <a:lnTo>
                    <a:pt x="10973" y="182"/>
                  </a:lnTo>
                  <a:cubicBezTo>
                    <a:pt x="11368" y="213"/>
                    <a:pt x="11733" y="243"/>
                    <a:pt x="12128" y="304"/>
                  </a:cubicBezTo>
                  <a:cubicBezTo>
                    <a:pt x="13557" y="547"/>
                    <a:pt x="14894" y="1094"/>
                    <a:pt x="16080" y="1885"/>
                  </a:cubicBezTo>
                  <a:cubicBezTo>
                    <a:pt x="17478" y="2827"/>
                    <a:pt x="18602" y="4134"/>
                    <a:pt x="19301" y="5654"/>
                  </a:cubicBezTo>
                  <a:cubicBezTo>
                    <a:pt x="19453" y="6018"/>
                    <a:pt x="19605" y="6413"/>
                    <a:pt x="19697" y="6809"/>
                  </a:cubicBezTo>
                  <a:cubicBezTo>
                    <a:pt x="19757" y="6991"/>
                    <a:pt x="19818" y="7143"/>
                    <a:pt x="19849" y="7295"/>
                  </a:cubicBezTo>
                  <a:cubicBezTo>
                    <a:pt x="19879" y="7477"/>
                    <a:pt x="19909" y="7629"/>
                    <a:pt x="19940" y="7751"/>
                  </a:cubicBezTo>
                  <a:cubicBezTo>
                    <a:pt x="19940" y="7872"/>
                    <a:pt x="19970" y="8024"/>
                    <a:pt x="20001" y="8146"/>
                  </a:cubicBezTo>
                  <a:cubicBezTo>
                    <a:pt x="20031" y="8268"/>
                    <a:pt x="20031" y="8359"/>
                    <a:pt x="20031" y="8450"/>
                  </a:cubicBezTo>
                  <a:cubicBezTo>
                    <a:pt x="20031" y="8359"/>
                    <a:pt x="20031" y="8237"/>
                    <a:pt x="20031" y="8116"/>
                  </a:cubicBezTo>
                  <a:cubicBezTo>
                    <a:pt x="20001" y="8024"/>
                    <a:pt x="19970" y="7872"/>
                    <a:pt x="19970" y="7751"/>
                  </a:cubicBezTo>
                  <a:cubicBezTo>
                    <a:pt x="19940" y="7599"/>
                    <a:pt x="19940" y="7447"/>
                    <a:pt x="19909" y="7295"/>
                  </a:cubicBezTo>
                  <a:cubicBezTo>
                    <a:pt x="19849" y="7113"/>
                    <a:pt x="19818" y="6961"/>
                    <a:pt x="19757" y="6778"/>
                  </a:cubicBezTo>
                  <a:cubicBezTo>
                    <a:pt x="19545" y="5897"/>
                    <a:pt x="19180" y="5076"/>
                    <a:pt x="18663" y="4316"/>
                  </a:cubicBezTo>
                  <a:cubicBezTo>
                    <a:pt x="17994" y="3313"/>
                    <a:pt x="17143" y="2432"/>
                    <a:pt x="16140" y="1763"/>
                  </a:cubicBezTo>
                  <a:cubicBezTo>
                    <a:pt x="14955" y="942"/>
                    <a:pt x="13587" y="395"/>
                    <a:pt x="12158" y="152"/>
                  </a:cubicBezTo>
                  <a:cubicBezTo>
                    <a:pt x="11794" y="91"/>
                    <a:pt x="11368" y="61"/>
                    <a:pt x="10973" y="30"/>
                  </a:cubicBezTo>
                  <a:cubicBezTo>
                    <a:pt x="10791" y="30"/>
                    <a:pt x="10578" y="0"/>
                    <a:pt x="103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2279175" y="3340825"/>
              <a:ext cx="780450" cy="411175"/>
            </a:xfrm>
            <a:custGeom>
              <a:avLst/>
              <a:gdLst/>
              <a:ahLst/>
              <a:cxnLst/>
              <a:rect l="l" t="t" r="r" b="b"/>
              <a:pathLst>
                <a:path w="31218" h="16447" extrusionOk="0">
                  <a:moveTo>
                    <a:pt x="6534" y="0"/>
                  </a:moveTo>
                  <a:cubicBezTo>
                    <a:pt x="4337" y="0"/>
                    <a:pt x="2192" y="871"/>
                    <a:pt x="1065" y="2916"/>
                  </a:cubicBezTo>
                  <a:cubicBezTo>
                    <a:pt x="1" y="4831"/>
                    <a:pt x="214" y="7202"/>
                    <a:pt x="1612" y="8904"/>
                  </a:cubicBezTo>
                  <a:cubicBezTo>
                    <a:pt x="3861" y="11700"/>
                    <a:pt x="7630" y="10728"/>
                    <a:pt x="10457" y="12248"/>
                  </a:cubicBezTo>
                  <a:cubicBezTo>
                    <a:pt x="12767" y="13494"/>
                    <a:pt x="14317" y="16290"/>
                    <a:pt x="16962" y="16442"/>
                  </a:cubicBezTo>
                  <a:cubicBezTo>
                    <a:pt x="17022" y="16445"/>
                    <a:pt x="17082" y="16446"/>
                    <a:pt x="17142" y="16446"/>
                  </a:cubicBezTo>
                  <a:cubicBezTo>
                    <a:pt x="18950" y="16446"/>
                    <a:pt x="20517" y="15153"/>
                    <a:pt x="22311" y="14770"/>
                  </a:cubicBezTo>
                  <a:cubicBezTo>
                    <a:pt x="22709" y="14691"/>
                    <a:pt x="23107" y="14660"/>
                    <a:pt x="23506" y="14660"/>
                  </a:cubicBezTo>
                  <a:cubicBezTo>
                    <a:pt x="24323" y="14660"/>
                    <a:pt x="25141" y="14790"/>
                    <a:pt x="25959" y="14892"/>
                  </a:cubicBezTo>
                  <a:cubicBezTo>
                    <a:pt x="26433" y="14939"/>
                    <a:pt x="26917" y="14978"/>
                    <a:pt x="27398" y="14978"/>
                  </a:cubicBezTo>
                  <a:cubicBezTo>
                    <a:pt x="28148" y="14978"/>
                    <a:pt x="28890" y="14884"/>
                    <a:pt x="29576" y="14588"/>
                  </a:cubicBezTo>
                  <a:cubicBezTo>
                    <a:pt x="30457" y="14193"/>
                    <a:pt x="31096" y="13646"/>
                    <a:pt x="31187" y="12703"/>
                  </a:cubicBezTo>
                  <a:cubicBezTo>
                    <a:pt x="31217" y="12339"/>
                    <a:pt x="31126" y="11944"/>
                    <a:pt x="30974" y="11609"/>
                  </a:cubicBezTo>
                  <a:cubicBezTo>
                    <a:pt x="30822" y="11244"/>
                    <a:pt x="30579" y="10941"/>
                    <a:pt x="30275" y="10697"/>
                  </a:cubicBezTo>
                  <a:cubicBezTo>
                    <a:pt x="29308" y="9939"/>
                    <a:pt x="28138" y="9541"/>
                    <a:pt x="26921" y="9541"/>
                  </a:cubicBezTo>
                  <a:cubicBezTo>
                    <a:pt x="26723" y="9541"/>
                    <a:pt x="26524" y="9551"/>
                    <a:pt x="26324" y="9573"/>
                  </a:cubicBezTo>
                  <a:cubicBezTo>
                    <a:pt x="25956" y="9610"/>
                    <a:pt x="25589" y="9629"/>
                    <a:pt x="25223" y="9629"/>
                  </a:cubicBezTo>
                  <a:cubicBezTo>
                    <a:pt x="22628" y="9629"/>
                    <a:pt x="20119" y="8694"/>
                    <a:pt x="18147" y="6989"/>
                  </a:cubicBezTo>
                  <a:cubicBezTo>
                    <a:pt x="17448" y="6381"/>
                    <a:pt x="16779" y="5743"/>
                    <a:pt x="16080" y="5135"/>
                  </a:cubicBezTo>
                  <a:cubicBezTo>
                    <a:pt x="14104" y="3281"/>
                    <a:pt x="12007" y="1427"/>
                    <a:pt x="9484" y="515"/>
                  </a:cubicBezTo>
                  <a:cubicBezTo>
                    <a:pt x="8551" y="182"/>
                    <a:pt x="7537" y="0"/>
                    <a:pt x="653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2279175" y="3340825"/>
              <a:ext cx="780450" cy="411175"/>
            </a:xfrm>
            <a:custGeom>
              <a:avLst/>
              <a:gdLst/>
              <a:ahLst/>
              <a:cxnLst/>
              <a:rect l="l" t="t" r="r" b="b"/>
              <a:pathLst>
                <a:path w="31218" h="16447" extrusionOk="0">
                  <a:moveTo>
                    <a:pt x="6534" y="0"/>
                  </a:moveTo>
                  <a:cubicBezTo>
                    <a:pt x="4337" y="0"/>
                    <a:pt x="2192" y="871"/>
                    <a:pt x="1065" y="2916"/>
                  </a:cubicBezTo>
                  <a:cubicBezTo>
                    <a:pt x="1" y="4831"/>
                    <a:pt x="214" y="7202"/>
                    <a:pt x="1612" y="8904"/>
                  </a:cubicBezTo>
                  <a:cubicBezTo>
                    <a:pt x="3861" y="11700"/>
                    <a:pt x="7630" y="10728"/>
                    <a:pt x="10457" y="12248"/>
                  </a:cubicBezTo>
                  <a:cubicBezTo>
                    <a:pt x="12767" y="13494"/>
                    <a:pt x="14317" y="16290"/>
                    <a:pt x="16962" y="16442"/>
                  </a:cubicBezTo>
                  <a:cubicBezTo>
                    <a:pt x="17022" y="16445"/>
                    <a:pt x="17082" y="16446"/>
                    <a:pt x="17142" y="16446"/>
                  </a:cubicBezTo>
                  <a:cubicBezTo>
                    <a:pt x="18950" y="16446"/>
                    <a:pt x="20517" y="15153"/>
                    <a:pt x="22311" y="14770"/>
                  </a:cubicBezTo>
                  <a:cubicBezTo>
                    <a:pt x="22709" y="14691"/>
                    <a:pt x="23107" y="14660"/>
                    <a:pt x="23506" y="14660"/>
                  </a:cubicBezTo>
                  <a:cubicBezTo>
                    <a:pt x="24323" y="14660"/>
                    <a:pt x="25141" y="14790"/>
                    <a:pt x="25959" y="14892"/>
                  </a:cubicBezTo>
                  <a:cubicBezTo>
                    <a:pt x="26433" y="14939"/>
                    <a:pt x="26917" y="14978"/>
                    <a:pt x="27398" y="14978"/>
                  </a:cubicBezTo>
                  <a:cubicBezTo>
                    <a:pt x="28148" y="14978"/>
                    <a:pt x="28890" y="14884"/>
                    <a:pt x="29576" y="14588"/>
                  </a:cubicBezTo>
                  <a:cubicBezTo>
                    <a:pt x="30457" y="14193"/>
                    <a:pt x="31096" y="13646"/>
                    <a:pt x="31187" y="12703"/>
                  </a:cubicBezTo>
                  <a:cubicBezTo>
                    <a:pt x="31217" y="12339"/>
                    <a:pt x="31126" y="11944"/>
                    <a:pt x="30974" y="11609"/>
                  </a:cubicBezTo>
                  <a:cubicBezTo>
                    <a:pt x="30822" y="11244"/>
                    <a:pt x="30579" y="10941"/>
                    <a:pt x="30275" y="10697"/>
                  </a:cubicBezTo>
                  <a:cubicBezTo>
                    <a:pt x="29308" y="9939"/>
                    <a:pt x="28138" y="9541"/>
                    <a:pt x="26921" y="9541"/>
                  </a:cubicBezTo>
                  <a:cubicBezTo>
                    <a:pt x="26723" y="9541"/>
                    <a:pt x="26524" y="9551"/>
                    <a:pt x="26324" y="9573"/>
                  </a:cubicBezTo>
                  <a:cubicBezTo>
                    <a:pt x="25956" y="9610"/>
                    <a:pt x="25589" y="9629"/>
                    <a:pt x="25223" y="9629"/>
                  </a:cubicBezTo>
                  <a:cubicBezTo>
                    <a:pt x="22628" y="9629"/>
                    <a:pt x="20119" y="8694"/>
                    <a:pt x="18147" y="6989"/>
                  </a:cubicBezTo>
                  <a:cubicBezTo>
                    <a:pt x="17448" y="6381"/>
                    <a:pt x="16779" y="5743"/>
                    <a:pt x="16080" y="5135"/>
                  </a:cubicBezTo>
                  <a:cubicBezTo>
                    <a:pt x="14104" y="3281"/>
                    <a:pt x="12007" y="1427"/>
                    <a:pt x="9484" y="515"/>
                  </a:cubicBezTo>
                  <a:cubicBezTo>
                    <a:pt x="8551" y="182"/>
                    <a:pt x="7537" y="0"/>
                    <a:pt x="6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1446350" y="3646125"/>
              <a:ext cx="547900" cy="360325"/>
            </a:xfrm>
            <a:custGeom>
              <a:avLst/>
              <a:gdLst/>
              <a:ahLst/>
              <a:cxnLst/>
              <a:rect l="l" t="t" r="r" b="b"/>
              <a:pathLst>
                <a:path w="21916" h="14413" extrusionOk="0">
                  <a:moveTo>
                    <a:pt x="17442" y="1"/>
                  </a:moveTo>
                  <a:cubicBezTo>
                    <a:pt x="16743" y="1"/>
                    <a:pt x="16031" y="157"/>
                    <a:pt x="15472" y="431"/>
                  </a:cubicBezTo>
                  <a:cubicBezTo>
                    <a:pt x="14104" y="1099"/>
                    <a:pt x="13162" y="2376"/>
                    <a:pt x="12250" y="3561"/>
                  </a:cubicBezTo>
                  <a:cubicBezTo>
                    <a:pt x="11307" y="4777"/>
                    <a:pt x="10274" y="5993"/>
                    <a:pt x="8815" y="6510"/>
                  </a:cubicBezTo>
                  <a:cubicBezTo>
                    <a:pt x="8221" y="6708"/>
                    <a:pt x="7609" y="6767"/>
                    <a:pt x="6988" y="6767"/>
                  </a:cubicBezTo>
                  <a:cubicBezTo>
                    <a:pt x="6046" y="6767"/>
                    <a:pt x="5081" y="6630"/>
                    <a:pt x="4125" y="6630"/>
                  </a:cubicBezTo>
                  <a:cubicBezTo>
                    <a:pt x="4067" y="6630"/>
                    <a:pt x="4009" y="6630"/>
                    <a:pt x="3952" y="6631"/>
                  </a:cubicBezTo>
                  <a:cubicBezTo>
                    <a:pt x="2310" y="6631"/>
                    <a:pt x="395" y="7422"/>
                    <a:pt x="152" y="9033"/>
                  </a:cubicBezTo>
                  <a:cubicBezTo>
                    <a:pt x="0" y="9975"/>
                    <a:pt x="304" y="10917"/>
                    <a:pt x="973" y="11616"/>
                  </a:cubicBezTo>
                  <a:cubicBezTo>
                    <a:pt x="1611" y="12224"/>
                    <a:pt x="2371" y="12741"/>
                    <a:pt x="3222" y="13075"/>
                  </a:cubicBezTo>
                  <a:cubicBezTo>
                    <a:pt x="5380" y="13957"/>
                    <a:pt x="7721" y="14413"/>
                    <a:pt x="10061" y="14413"/>
                  </a:cubicBezTo>
                  <a:cubicBezTo>
                    <a:pt x="13101" y="14352"/>
                    <a:pt x="15958" y="12893"/>
                    <a:pt x="17782" y="10461"/>
                  </a:cubicBezTo>
                  <a:cubicBezTo>
                    <a:pt x="19545" y="8030"/>
                    <a:pt x="21915" y="3805"/>
                    <a:pt x="19849" y="1099"/>
                  </a:cubicBezTo>
                  <a:lnTo>
                    <a:pt x="19879" y="1099"/>
                  </a:lnTo>
                  <a:cubicBezTo>
                    <a:pt x="19430" y="327"/>
                    <a:pt x="18450" y="1"/>
                    <a:pt x="1744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1446350" y="3646125"/>
              <a:ext cx="547900" cy="360325"/>
            </a:xfrm>
            <a:custGeom>
              <a:avLst/>
              <a:gdLst/>
              <a:ahLst/>
              <a:cxnLst/>
              <a:rect l="l" t="t" r="r" b="b"/>
              <a:pathLst>
                <a:path w="21916" h="14413" extrusionOk="0">
                  <a:moveTo>
                    <a:pt x="17442" y="1"/>
                  </a:moveTo>
                  <a:cubicBezTo>
                    <a:pt x="16743" y="1"/>
                    <a:pt x="16031" y="157"/>
                    <a:pt x="15472" y="431"/>
                  </a:cubicBezTo>
                  <a:cubicBezTo>
                    <a:pt x="14104" y="1099"/>
                    <a:pt x="13162" y="2376"/>
                    <a:pt x="12250" y="3561"/>
                  </a:cubicBezTo>
                  <a:cubicBezTo>
                    <a:pt x="11307" y="4777"/>
                    <a:pt x="10274" y="5993"/>
                    <a:pt x="8815" y="6510"/>
                  </a:cubicBezTo>
                  <a:cubicBezTo>
                    <a:pt x="8221" y="6708"/>
                    <a:pt x="7609" y="6767"/>
                    <a:pt x="6988" y="6767"/>
                  </a:cubicBezTo>
                  <a:cubicBezTo>
                    <a:pt x="6046" y="6767"/>
                    <a:pt x="5081" y="6630"/>
                    <a:pt x="4125" y="6630"/>
                  </a:cubicBezTo>
                  <a:cubicBezTo>
                    <a:pt x="4067" y="6630"/>
                    <a:pt x="4009" y="6630"/>
                    <a:pt x="3952" y="6631"/>
                  </a:cubicBezTo>
                  <a:cubicBezTo>
                    <a:pt x="2310" y="6631"/>
                    <a:pt x="395" y="7422"/>
                    <a:pt x="152" y="9033"/>
                  </a:cubicBezTo>
                  <a:cubicBezTo>
                    <a:pt x="0" y="9975"/>
                    <a:pt x="304" y="10917"/>
                    <a:pt x="973" y="11616"/>
                  </a:cubicBezTo>
                  <a:cubicBezTo>
                    <a:pt x="1611" y="12224"/>
                    <a:pt x="2371" y="12741"/>
                    <a:pt x="3222" y="13075"/>
                  </a:cubicBezTo>
                  <a:cubicBezTo>
                    <a:pt x="5380" y="13957"/>
                    <a:pt x="7721" y="14413"/>
                    <a:pt x="10061" y="14413"/>
                  </a:cubicBezTo>
                  <a:cubicBezTo>
                    <a:pt x="13101" y="14352"/>
                    <a:pt x="15958" y="12893"/>
                    <a:pt x="17782" y="10461"/>
                  </a:cubicBezTo>
                  <a:cubicBezTo>
                    <a:pt x="19545" y="8030"/>
                    <a:pt x="21915" y="3805"/>
                    <a:pt x="19849" y="1099"/>
                  </a:cubicBezTo>
                  <a:lnTo>
                    <a:pt x="19879" y="1099"/>
                  </a:lnTo>
                  <a:cubicBezTo>
                    <a:pt x="19430" y="327"/>
                    <a:pt x="18450" y="1"/>
                    <a:pt x="17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847550" y="3864550"/>
              <a:ext cx="160300" cy="108125"/>
            </a:xfrm>
            <a:custGeom>
              <a:avLst/>
              <a:gdLst/>
              <a:ahLst/>
              <a:cxnLst/>
              <a:rect l="l" t="t" r="r" b="b"/>
              <a:pathLst>
                <a:path w="6412" h="4325" extrusionOk="0">
                  <a:moveTo>
                    <a:pt x="3237" y="0"/>
                  </a:moveTo>
                  <a:cubicBezTo>
                    <a:pt x="2968" y="0"/>
                    <a:pt x="2697" y="37"/>
                    <a:pt x="2432" y="113"/>
                  </a:cubicBezTo>
                  <a:cubicBezTo>
                    <a:pt x="1733" y="356"/>
                    <a:pt x="1125" y="782"/>
                    <a:pt x="639" y="1329"/>
                  </a:cubicBezTo>
                  <a:cubicBezTo>
                    <a:pt x="152" y="1876"/>
                    <a:pt x="0" y="2636"/>
                    <a:pt x="183" y="3335"/>
                  </a:cubicBezTo>
                  <a:cubicBezTo>
                    <a:pt x="386" y="3919"/>
                    <a:pt x="950" y="4291"/>
                    <a:pt x="1556" y="4291"/>
                  </a:cubicBezTo>
                  <a:cubicBezTo>
                    <a:pt x="1675" y="4291"/>
                    <a:pt x="1795" y="4277"/>
                    <a:pt x="1915" y="4247"/>
                  </a:cubicBezTo>
                  <a:cubicBezTo>
                    <a:pt x="2280" y="4125"/>
                    <a:pt x="2554" y="3852"/>
                    <a:pt x="2949" y="3791"/>
                  </a:cubicBezTo>
                  <a:cubicBezTo>
                    <a:pt x="3012" y="3778"/>
                    <a:pt x="3074" y="3773"/>
                    <a:pt x="3136" y="3773"/>
                  </a:cubicBezTo>
                  <a:cubicBezTo>
                    <a:pt x="3665" y="3773"/>
                    <a:pt x="4137" y="4199"/>
                    <a:pt x="4681" y="4308"/>
                  </a:cubicBezTo>
                  <a:cubicBezTo>
                    <a:pt x="4747" y="4319"/>
                    <a:pt x="4812" y="4325"/>
                    <a:pt x="4877" y="4325"/>
                  </a:cubicBezTo>
                  <a:cubicBezTo>
                    <a:pt x="5684" y="4325"/>
                    <a:pt x="6412" y="3482"/>
                    <a:pt x="6383" y="2666"/>
                  </a:cubicBezTo>
                  <a:cubicBezTo>
                    <a:pt x="6383" y="1755"/>
                    <a:pt x="5624" y="1055"/>
                    <a:pt x="4924" y="539"/>
                  </a:cubicBezTo>
                  <a:cubicBezTo>
                    <a:pt x="4422" y="183"/>
                    <a:pt x="3833" y="0"/>
                    <a:pt x="323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847550" y="3864550"/>
              <a:ext cx="160300" cy="108125"/>
            </a:xfrm>
            <a:custGeom>
              <a:avLst/>
              <a:gdLst/>
              <a:ahLst/>
              <a:cxnLst/>
              <a:rect l="l" t="t" r="r" b="b"/>
              <a:pathLst>
                <a:path w="6412" h="4325" extrusionOk="0">
                  <a:moveTo>
                    <a:pt x="3237" y="0"/>
                  </a:moveTo>
                  <a:cubicBezTo>
                    <a:pt x="2968" y="0"/>
                    <a:pt x="2697" y="37"/>
                    <a:pt x="2432" y="113"/>
                  </a:cubicBezTo>
                  <a:cubicBezTo>
                    <a:pt x="1733" y="356"/>
                    <a:pt x="1125" y="782"/>
                    <a:pt x="639" y="1329"/>
                  </a:cubicBezTo>
                  <a:cubicBezTo>
                    <a:pt x="152" y="1876"/>
                    <a:pt x="0" y="2636"/>
                    <a:pt x="183" y="3335"/>
                  </a:cubicBezTo>
                  <a:cubicBezTo>
                    <a:pt x="386" y="3919"/>
                    <a:pt x="950" y="4291"/>
                    <a:pt x="1556" y="4291"/>
                  </a:cubicBezTo>
                  <a:cubicBezTo>
                    <a:pt x="1675" y="4291"/>
                    <a:pt x="1795" y="4277"/>
                    <a:pt x="1915" y="4247"/>
                  </a:cubicBezTo>
                  <a:cubicBezTo>
                    <a:pt x="2280" y="4125"/>
                    <a:pt x="2554" y="3852"/>
                    <a:pt x="2949" y="3791"/>
                  </a:cubicBezTo>
                  <a:cubicBezTo>
                    <a:pt x="3012" y="3778"/>
                    <a:pt x="3074" y="3773"/>
                    <a:pt x="3136" y="3773"/>
                  </a:cubicBezTo>
                  <a:cubicBezTo>
                    <a:pt x="3665" y="3773"/>
                    <a:pt x="4137" y="4199"/>
                    <a:pt x="4681" y="4308"/>
                  </a:cubicBezTo>
                  <a:cubicBezTo>
                    <a:pt x="4747" y="4319"/>
                    <a:pt x="4812" y="4325"/>
                    <a:pt x="4877" y="4325"/>
                  </a:cubicBezTo>
                  <a:cubicBezTo>
                    <a:pt x="5684" y="4325"/>
                    <a:pt x="6412" y="3482"/>
                    <a:pt x="6383" y="2666"/>
                  </a:cubicBezTo>
                  <a:cubicBezTo>
                    <a:pt x="6383" y="1755"/>
                    <a:pt x="5624" y="1055"/>
                    <a:pt x="4924" y="539"/>
                  </a:cubicBezTo>
                  <a:cubicBezTo>
                    <a:pt x="4422" y="183"/>
                    <a:pt x="3833" y="0"/>
                    <a:pt x="3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8"/>
            <p:cNvSpPr/>
            <p:nvPr/>
          </p:nvSpPr>
          <p:spPr>
            <a:xfrm>
              <a:off x="4295950" y="2225800"/>
              <a:ext cx="829825" cy="450450"/>
            </a:xfrm>
            <a:custGeom>
              <a:avLst/>
              <a:gdLst/>
              <a:ahLst/>
              <a:cxnLst/>
              <a:rect l="l" t="t" r="r" b="b"/>
              <a:pathLst>
                <a:path w="33193" h="18018" extrusionOk="0">
                  <a:moveTo>
                    <a:pt x="6888" y="1"/>
                  </a:moveTo>
                  <a:cubicBezTo>
                    <a:pt x="4444" y="1"/>
                    <a:pt x="1998" y="778"/>
                    <a:pt x="91" y="2319"/>
                  </a:cubicBezTo>
                  <a:cubicBezTo>
                    <a:pt x="0" y="4416"/>
                    <a:pt x="1793" y="6027"/>
                    <a:pt x="3496" y="7213"/>
                  </a:cubicBezTo>
                  <a:cubicBezTo>
                    <a:pt x="5198" y="8368"/>
                    <a:pt x="9939" y="10039"/>
                    <a:pt x="10578" y="12015"/>
                  </a:cubicBezTo>
                  <a:cubicBezTo>
                    <a:pt x="11034" y="13504"/>
                    <a:pt x="7842" y="14751"/>
                    <a:pt x="8632" y="16088"/>
                  </a:cubicBezTo>
                  <a:cubicBezTo>
                    <a:pt x="9159" y="16926"/>
                    <a:pt x="10434" y="17177"/>
                    <a:pt x="11675" y="17177"/>
                  </a:cubicBezTo>
                  <a:cubicBezTo>
                    <a:pt x="12369" y="17177"/>
                    <a:pt x="13052" y="17098"/>
                    <a:pt x="13587" y="17000"/>
                  </a:cubicBezTo>
                  <a:cubicBezTo>
                    <a:pt x="15632" y="16651"/>
                    <a:pt x="17068" y="16517"/>
                    <a:pt x="18094" y="16517"/>
                  </a:cubicBezTo>
                  <a:cubicBezTo>
                    <a:pt x="21526" y="16517"/>
                    <a:pt x="20380" y="18018"/>
                    <a:pt x="22135" y="18018"/>
                  </a:cubicBezTo>
                  <a:cubicBezTo>
                    <a:pt x="22235" y="18018"/>
                    <a:pt x="22343" y="18013"/>
                    <a:pt x="22462" y="18003"/>
                  </a:cubicBezTo>
                  <a:cubicBezTo>
                    <a:pt x="22462" y="18003"/>
                    <a:pt x="28481" y="16483"/>
                    <a:pt x="33192" y="15693"/>
                  </a:cubicBezTo>
                  <a:lnTo>
                    <a:pt x="30396" y="3656"/>
                  </a:lnTo>
                  <a:cubicBezTo>
                    <a:pt x="30299" y="3651"/>
                    <a:pt x="30203" y="3649"/>
                    <a:pt x="30109" y="3649"/>
                  </a:cubicBezTo>
                  <a:cubicBezTo>
                    <a:pt x="27198" y="3649"/>
                    <a:pt x="25691" y="5859"/>
                    <a:pt x="24013" y="6301"/>
                  </a:cubicBezTo>
                  <a:cubicBezTo>
                    <a:pt x="23158" y="6541"/>
                    <a:pt x="22265" y="6684"/>
                    <a:pt x="21380" y="6684"/>
                  </a:cubicBezTo>
                  <a:cubicBezTo>
                    <a:pt x="20472" y="6684"/>
                    <a:pt x="19570" y="6533"/>
                    <a:pt x="18724" y="6179"/>
                  </a:cubicBezTo>
                  <a:cubicBezTo>
                    <a:pt x="16535" y="5298"/>
                    <a:pt x="15076" y="3322"/>
                    <a:pt x="13161" y="1954"/>
                  </a:cubicBezTo>
                  <a:cubicBezTo>
                    <a:pt x="11348" y="648"/>
                    <a:pt x="9119" y="1"/>
                    <a:pt x="688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a:off x="5761775" y="3438025"/>
              <a:ext cx="217350" cy="244725"/>
            </a:xfrm>
            <a:custGeom>
              <a:avLst/>
              <a:gdLst/>
              <a:ahLst/>
              <a:cxnLst/>
              <a:rect l="l" t="t" r="r" b="b"/>
              <a:pathLst>
                <a:path w="8694" h="9789" extrusionOk="0">
                  <a:moveTo>
                    <a:pt x="6444" y="1"/>
                  </a:moveTo>
                  <a:lnTo>
                    <a:pt x="0" y="2797"/>
                  </a:lnTo>
                  <a:lnTo>
                    <a:pt x="3040" y="9788"/>
                  </a:lnTo>
                  <a:lnTo>
                    <a:pt x="3314" y="9788"/>
                  </a:lnTo>
                  <a:lnTo>
                    <a:pt x="8694" y="8785"/>
                  </a:lnTo>
                  <a:lnTo>
                    <a:pt x="6444"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a:off x="5831675" y="3629525"/>
              <a:ext cx="377700" cy="286500"/>
            </a:xfrm>
            <a:custGeom>
              <a:avLst/>
              <a:gdLst/>
              <a:ahLst/>
              <a:cxnLst/>
              <a:rect l="l" t="t" r="r" b="b"/>
              <a:pathLst>
                <a:path w="15108" h="11460" extrusionOk="0">
                  <a:moveTo>
                    <a:pt x="5898" y="0"/>
                  </a:moveTo>
                  <a:lnTo>
                    <a:pt x="1" y="2007"/>
                  </a:lnTo>
                  <a:lnTo>
                    <a:pt x="3344" y="11460"/>
                  </a:lnTo>
                  <a:lnTo>
                    <a:pt x="15107" y="7356"/>
                  </a:lnTo>
                  <a:cubicBezTo>
                    <a:pt x="14652" y="6262"/>
                    <a:pt x="7782" y="6110"/>
                    <a:pt x="7782" y="6110"/>
                  </a:cubicBezTo>
                  <a:lnTo>
                    <a:pt x="589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5923625" y="3799650"/>
              <a:ext cx="26625" cy="23700"/>
            </a:xfrm>
            <a:custGeom>
              <a:avLst/>
              <a:gdLst/>
              <a:ahLst/>
              <a:cxnLst/>
              <a:rect l="l" t="t" r="r" b="b"/>
              <a:pathLst>
                <a:path w="1065" h="948" extrusionOk="0">
                  <a:moveTo>
                    <a:pt x="542" y="0"/>
                  </a:moveTo>
                  <a:cubicBezTo>
                    <a:pt x="437" y="0"/>
                    <a:pt x="332" y="32"/>
                    <a:pt x="244" y="95"/>
                  </a:cubicBezTo>
                  <a:lnTo>
                    <a:pt x="274" y="65"/>
                  </a:lnTo>
                  <a:lnTo>
                    <a:pt x="274" y="65"/>
                  </a:lnTo>
                  <a:cubicBezTo>
                    <a:pt x="61" y="217"/>
                    <a:pt x="1" y="521"/>
                    <a:pt x="122" y="734"/>
                  </a:cubicBezTo>
                  <a:cubicBezTo>
                    <a:pt x="222" y="873"/>
                    <a:pt x="387" y="947"/>
                    <a:pt x="550" y="947"/>
                  </a:cubicBezTo>
                  <a:cubicBezTo>
                    <a:pt x="634" y="947"/>
                    <a:pt x="718" y="927"/>
                    <a:pt x="791" y="885"/>
                  </a:cubicBezTo>
                  <a:cubicBezTo>
                    <a:pt x="1004" y="734"/>
                    <a:pt x="1065" y="430"/>
                    <a:pt x="943" y="186"/>
                  </a:cubicBezTo>
                  <a:cubicBezTo>
                    <a:pt x="837" y="62"/>
                    <a:pt x="689" y="0"/>
                    <a:pt x="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5907675" y="3802775"/>
              <a:ext cx="301700" cy="113250"/>
            </a:xfrm>
            <a:custGeom>
              <a:avLst/>
              <a:gdLst/>
              <a:ahLst/>
              <a:cxnLst/>
              <a:rect l="l" t="t" r="r" b="b"/>
              <a:pathLst>
                <a:path w="12068" h="4530" extrusionOk="0">
                  <a:moveTo>
                    <a:pt x="11399" y="1"/>
                  </a:moveTo>
                  <a:lnTo>
                    <a:pt x="0" y="3557"/>
                  </a:lnTo>
                  <a:lnTo>
                    <a:pt x="304" y="4530"/>
                  </a:lnTo>
                  <a:lnTo>
                    <a:pt x="12067" y="457"/>
                  </a:lnTo>
                  <a:cubicBezTo>
                    <a:pt x="12007" y="61"/>
                    <a:pt x="11399" y="1"/>
                    <a:pt x="113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6007225" y="3779050"/>
              <a:ext cx="22825" cy="26800"/>
            </a:xfrm>
            <a:custGeom>
              <a:avLst/>
              <a:gdLst/>
              <a:ahLst/>
              <a:cxnLst/>
              <a:rect l="l" t="t" r="r" b="b"/>
              <a:pathLst>
                <a:path w="913" h="1072" extrusionOk="0">
                  <a:moveTo>
                    <a:pt x="889" y="0"/>
                  </a:moveTo>
                  <a:cubicBezTo>
                    <a:pt x="806" y="0"/>
                    <a:pt x="507" y="83"/>
                    <a:pt x="274" y="342"/>
                  </a:cubicBezTo>
                  <a:cubicBezTo>
                    <a:pt x="0" y="676"/>
                    <a:pt x="31" y="1041"/>
                    <a:pt x="91" y="1071"/>
                  </a:cubicBezTo>
                  <a:cubicBezTo>
                    <a:pt x="152" y="1071"/>
                    <a:pt x="213" y="767"/>
                    <a:pt x="426" y="494"/>
                  </a:cubicBezTo>
                  <a:cubicBezTo>
                    <a:pt x="638" y="190"/>
                    <a:pt x="912" y="68"/>
                    <a:pt x="912" y="7"/>
                  </a:cubicBezTo>
                  <a:cubicBezTo>
                    <a:pt x="912" y="3"/>
                    <a:pt x="904" y="0"/>
                    <a:pt x="8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6049775" y="3781175"/>
              <a:ext cx="16750" cy="29225"/>
            </a:xfrm>
            <a:custGeom>
              <a:avLst/>
              <a:gdLst/>
              <a:ahLst/>
              <a:cxnLst/>
              <a:rect l="l" t="t" r="r" b="b"/>
              <a:pathLst>
                <a:path w="670" h="1169" extrusionOk="0">
                  <a:moveTo>
                    <a:pt x="608" y="0"/>
                  </a:moveTo>
                  <a:cubicBezTo>
                    <a:pt x="516" y="0"/>
                    <a:pt x="252" y="157"/>
                    <a:pt x="122" y="469"/>
                  </a:cubicBezTo>
                  <a:cubicBezTo>
                    <a:pt x="0" y="865"/>
                    <a:pt x="152" y="1169"/>
                    <a:pt x="183" y="1169"/>
                  </a:cubicBezTo>
                  <a:cubicBezTo>
                    <a:pt x="244" y="1138"/>
                    <a:pt x="213" y="865"/>
                    <a:pt x="335" y="561"/>
                  </a:cubicBezTo>
                  <a:cubicBezTo>
                    <a:pt x="456" y="257"/>
                    <a:pt x="669" y="74"/>
                    <a:pt x="639" y="14"/>
                  </a:cubicBezTo>
                  <a:cubicBezTo>
                    <a:pt x="634" y="5"/>
                    <a:pt x="624" y="0"/>
                    <a:pt x="6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6090075" y="3783700"/>
              <a:ext cx="9125" cy="29050"/>
            </a:xfrm>
            <a:custGeom>
              <a:avLst/>
              <a:gdLst/>
              <a:ahLst/>
              <a:cxnLst/>
              <a:rect l="l" t="t" r="r" b="b"/>
              <a:pathLst>
                <a:path w="365" h="1162" extrusionOk="0">
                  <a:moveTo>
                    <a:pt x="325" y="1"/>
                  </a:moveTo>
                  <a:cubicBezTo>
                    <a:pt x="273" y="1"/>
                    <a:pt x="58" y="209"/>
                    <a:pt x="30" y="551"/>
                  </a:cubicBezTo>
                  <a:cubicBezTo>
                    <a:pt x="1" y="897"/>
                    <a:pt x="164" y="1161"/>
                    <a:pt x="206" y="1161"/>
                  </a:cubicBezTo>
                  <a:cubicBezTo>
                    <a:pt x="209" y="1161"/>
                    <a:pt x="211" y="1160"/>
                    <a:pt x="212" y="1159"/>
                  </a:cubicBezTo>
                  <a:cubicBezTo>
                    <a:pt x="273" y="1128"/>
                    <a:pt x="212" y="885"/>
                    <a:pt x="242" y="581"/>
                  </a:cubicBezTo>
                  <a:cubicBezTo>
                    <a:pt x="273" y="277"/>
                    <a:pt x="364" y="34"/>
                    <a:pt x="334" y="4"/>
                  </a:cubicBezTo>
                  <a:cubicBezTo>
                    <a:pt x="332" y="2"/>
                    <a:pt x="329" y="1"/>
                    <a:pt x="3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5984425" y="3743700"/>
              <a:ext cx="31175" cy="14350"/>
            </a:xfrm>
            <a:custGeom>
              <a:avLst/>
              <a:gdLst/>
              <a:ahLst/>
              <a:cxnLst/>
              <a:rect l="l" t="t" r="r" b="b"/>
              <a:pathLst>
                <a:path w="1247" h="574" extrusionOk="0">
                  <a:moveTo>
                    <a:pt x="955" y="1"/>
                  </a:moveTo>
                  <a:cubicBezTo>
                    <a:pt x="838" y="1"/>
                    <a:pt x="695" y="22"/>
                    <a:pt x="547" y="84"/>
                  </a:cubicBezTo>
                  <a:cubicBezTo>
                    <a:pt x="183" y="236"/>
                    <a:pt x="0" y="540"/>
                    <a:pt x="61" y="570"/>
                  </a:cubicBezTo>
                  <a:cubicBezTo>
                    <a:pt x="63" y="573"/>
                    <a:pt x="67" y="574"/>
                    <a:pt x="71" y="574"/>
                  </a:cubicBezTo>
                  <a:cubicBezTo>
                    <a:pt x="124" y="574"/>
                    <a:pt x="329" y="409"/>
                    <a:pt x="639" y="297"/>
                  </a:cubicBezTo>
                  <a:cubicBezTo>
                    <a:pt x="943" y="145"/>
                    <a:pt x="1247" y="145"/>
                    <a:pt x="1247" y="84"/>
                  </a:cubicBezTo>
                  <a:cubicBezTo>
                    <a:pt x="1247" y="48"/>
                    <a:pt x="1128" y="1"/>
                    <a:pt x="9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5954025" y="3702650"/>
              <a:ext cx="51700" cy="18075"/>
            </a:xfrm>
            <a:custGeom>
              <a:avLst/>
              <a:gdLst/>
              <a:ahLst/>
              <a:cxnLst/>
              <a:rect l="l" t="t" r="r" b="b"/>
              <a:pathLst>
                <a:path w="2068" h="723" extrusionOk="0">
                  <a:moveTo>
                    <a:pt x="852" y="206"/>
                  </a:moveTo>
                  <a:cubicBezTo>
                    <a:pt x="1064" y="206"/>
                    <a:pt x="1277" y="267"/>
                    <a:pt x="1490" y="328"/>
                  </a:cubicBezTo>
                  <a:cubicBezTo>
                    <a:pt x="1651" y="386"/>
                    <a:pt x="1784" y="445"/>
                    <a:pt x="1882" y="487"/>
                  </a:cubicBezTo>
                  <a:lnTo>
                    <a:pt x="1882" y="487"/>
                  </a:lnTo>
                  <a:cubicBezTo>
                    <a:pt x="1733" y="497"/>
                    <a:pt x="1589" y="519"/>
                    <a:pt x="1459" y="541"/>
                  </a:cubicBezTo>
                  <a:cubicBezTo>
                    <a:pt x="1247" y="541"/>
                    <a:pt x="1034" y="541"/>
                    <a:pt x="821" y="510"/>
                  </a:cubicBezTo>
                  <a:cubicBezTo>
                    <a:pt x="669" y="480"/>
                    <a:pt x="548" y="480"/>
                    <a:pt x="426" y="449"/>
                  </a:cubicBezTo>
                  <a:cubicBezTo>
                    <a:pt x="365" y="419"/>
                    <a:pt x="304" y="419"/>
                    <a:pt x="274" y="389"/>
                  </a:cubicBezTo>
                  <a:cubicBezTo>
                    <a:pt x="213" y="358"/>
                    <a:pt x="213" y="389"/>
                    <a:pt x="213" y="328"/>
                  </a:cubicBezTo>
                  <a:cubicBezTo>
                    <a:pt x="244" y="267"/>
                    <a:pt x="335" y="206"/>
                    <a:pt x="487" y="206"/>
                  </a:cubicBezTo>
                  <a:close/>
                  <a:moveTo>
                    <a:pt x="669" y="1"/>
                  </a:moveTo>
                  <a:cubicBezTo>
                    <a:pt x="601" y="1"/>
                    <a:pt x="532" y="9"/>
                    <a:pt x="456" y="24"/>
                  </a:cubicBezTo>
                  <a:cubicBezTo>
                    <a:pt x="396" y="24"/>
                    <a:pt x="304" y="24"/>
                    <a:pt x="244" y="54"/>
                  </a:cubicBezTo>
                  <a:cubicBezTo>
                    <a:pt x="122" y="85"/>
                    <a:pt x="61" y="176"/>
                    <a:pt x="31" y="297"/>
                  </a:cubicBezTo>
                  <a:cubicBezTo>
                    <a:pt x="0" y="389"/>
                    <a:pt x="61" y="510"/>
                    <a:pt x="152" y="571"/>
                  </a:cubicBezTo>
                  <a:cubicBezTo>
                    <a:pt x="213" y="632"/>
                    <a:pt x="304" y="632"/>
                    <a:pt x="396" y="662"/>
                  </a:cubicBezTo>
                  <a:cubicBezTo>
                    <a:pt x="517" y="692"/>
                    <a:pt x="639" y="692"/>
                    <a:pt x="791" y="723"/>
                  </a:cubicBezTo>
                  <a:cubicBezTo>
                    <a:pt x="1004" y="723"/>
                    <a:pt x="1247" y="723"/>
                    <a:pt x="1459" y="692"/>
                  </a:cubicBezTo>
                  <a:cubicBezTo>
                    <a:pt x="1642" y="692"/>
                    <a:pt x="1825" y="625"/>
                    <a:pt x="1988" y="529"/>
                  </a:cubicBezTo>
                  <a:lnTo>
                    <a:pt x="1988" y="529"/>
                  </a:lnTo>
                  <a:cubicBezTo>
                    <a:pt x="2016" y="540"/>
                    <a:pt x="2038" y="545"/>
                    <a:pt x="2052" y="545"/>
                  </a:cubicBezTo>
                  <a:cubicBezTo>
                    <a:pt x="2059" y="545"/>
                    <a:pt x="2064" y="544"/>
                    <a:pt x="2067" y="541"/>
                  </a:cubicBezTo>
                  <a:cubicBezTo>
                    <a:pt x="2067" y="541"/>
                    <a:pt x="2056" y="527"/>
                    <a:pt x="2032" y="503"/>
                  </a:cubicBezTo>
                  <a:lnTo>
                    <a:pt x="2032" y="503"/>
                  </a:lnTo>
                  <a:cubicBezTo>
                    <a:pt x="2044" y="495"/>
                    <a:pt x="2056" y="488"/>
                    <a:pt x="2067" y="480"/>
                  </a:cubicBezTo>
                  <a:cubicBezTo>
                    <a:pt x="2048" y="480"/>
                    <a:pt x="2028" y="480"/>
                    <a:pt x="2008" y="480"/>
                  </a:cubicBezTo>
                  <a:lnTo>
                    <a:pt x="2008" y="480"/>
                  </a:lnTo>
                  <a:cubicBezTo>
                    <a:pt x="1934" y="412"/>
                    <a:pt x="1787" y="294"/>
                    <a:pt x="1551" y="176"/>
                  </a:cubicBezTo>
                  <a:cubicBezTo>
                    <a:pt x="1338" y="85"/>
                    <a:pt x="1095" y="24"/>
                    <a:pt x="882" y="24"/>
                  </a:cubicBezTo>
                  <a:cubicBezTo>
                    <a:pt x="806" y="9"/>
                    <a:pt x="738" y="1"/>
                    <a:pt x="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5992025" y="3666475"/>
              <a:ext cx="22825" cy="51225"/>
            </a:xfrm>
            <a:custGeom>
              <a:avLst/>
              <a:gdLst/>
              <a:ahLst/>
              <a:cxnLst/>
              <a:rect l="l" t="t" r="r" b="b"/>
              <a:pathLst>
                <a:path w="913" h="2049" extrusionOk="0">
                  <a:moveTo>
                    <a:pt x="377" y="0"/>
                  </a:moveTo>
                  <a:cubicBezTo>
                    <a:pt x="352" y="0"/>
                    <a:pt x="327" y="4"/>
                    <a:pt x="304" y="12"/>
                  </a:cubicBezTo>
                  <a:cubicBezTo>
                    <a:pt x="122" y="103"/>
                    <a:pt x="31" y="255"/>
                    <a:pt x="31" y="437"/>
                  </a:cubicBezTo>
                  <a:cubicBezTo>
                    <a:pt x="0" y="589"/>
                    <a:pt x="0" y="711"/>
                    <a:pt x="0" y="863"/>
                  </a:cubicBezTo>
                  <a:cubicBezTo>
                    <a:pt x="0" y="1076"/>
                    <a:pt x="61" y="1319"/>
                    <a:pt x="152" y="1532"/>
                  </a:cubicBezTo>
                  <a:cubicBezTo>
                    <a:pt x="274" y="1896"/>
                    <a:pt x="487" y="2048"/>
                    <a:pt x="487" y="2048"/>
                  </a:cubicBezTo>
                  <a:cubicBezTo>
                    <a:pt x="517" y="2018"/>
                    <a:pt x="395" y="1836"/>
                    <a:pt x="274" y="1471"/>
                  </a:cubicBezTo>
                  <a:cubicBezTo>
                    <a:pt x="213" y="1288"/>
                    <a:pt x="183" y="1076"/>
                    <a:pt x="183" y="863"/>
                  </a:cubicBezTo>
                  <a:cubicBezTo>
                    <a:pt x="183" y="711"/>
                    <a:pt x="213" y="589"/>
                    <a:pt x="243" y="468"/>
                  </a:cubicBezTo>
                  <a:cubicBezTo>
                    <a:pt x="243" y="377"/>
                    <a:pt x="274" y="255"/>
                    <a:pt x="365" y="194"/>
                  </a:cubicBezTo>
                  <a:cubicBezTo>
                    <a:pt x="373" y="190"/>
                    <a:pt x="381" y="188"/>
                    <a:pt x="389" y="188"/>
                  </a:cubicBezTo>
                  <a:cubicBezTo>
                    <a:pt x="442" y="188"/>
                    <a:pt x="495" y="271"/>
                    <a:pt x="547" y="377"/>
                  </a:cubicBezTo>
                  <a:cubicBezTo>
                    <a:pt x="608" y="498"/>
                    <a:pt x="669" y="589"/>
                    <a:pt x="699" y="711"/>
                  </a:cubicBezTo>
                  <a:cubicBezTo>
                    <a:pt x="730" y="924"/>
                    <a:pt x="730" y="1136"/>
                    <a:pt x="699" y="1319"/>
                  </a:cubicBezTo>
                  <a:cubicBezTo>
                    <a:pt x="639" y="1532"/>
                    <a:pt x="547" y="1714"/>
                    <a:pt x="487" y="1896"/>
                  </a:cubicBezTo>
                  <a:cubicBezTo>
                    <a:pt x="487" y="1896"/>
                    <a:pt x="699" y="1744"/>
                    <a:pt x="821" y="1380"/>
                  </a:cubicBezTo>
                  <a:cubicBezTo>
                    <a:pt x="912" y="1136"/>
                    <a:pt x="912" y="893"/>
                    <a:pt x="882" y="680"/>
                  </a:cubicBezTo>
                  <a:cubicBezTo>
                    <a:pt x="851" y="559"/>
                    <a:pt x="791" y="407"/>
                    <a:pt x="730" y="285"/>
                  </a:cubicBezTo>
                  <a:cubicBezTo>
                    <a:pt x="699" y="225"/>
                    <a:pt x="639" y="164"/>
                    <a:pt x="608" y="103"/>
                  </a:cubicBezTo>
                  <a:cubicBezTo>
                    <a:pt x="540" y="35"/>
                    <a:pt x="454" y="0"/>
                    <a:pt x="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8"/>
            <p:cNvSpPr/>
            <p:nvPr/>
          </p:nvSpPr>
          <p:spPr>
            <a:xfrm>
              <a:off x="4928925" y="2323275"/>
              <a:ext cx="1057050" cy="1329825"/>
            </a:xfrm>
            <a:custGeom>
              <a:avLst/>
              <a:gdLst/>
              <a:ahLst/>
              <a:cxnLst/>
              <a:rect l="l" t="t" r="r" b="b"/>
              <a:pathLst>
                <a:path w="42282" h="53193" extrusionOk="0">
                  <a:moveTo>
                    <a:pt x="5563" y="0"/>
                  </a:moveTo>
                  <a:cubicBezTo>
                    <a:pt x="5563" y="0"/>
                    <a:pt x="1" y="11034"/>
                    <a:pt x="3739" y="13618"/>
                  </a:cubicBezTo>
                  <a:cubicBezTo>
                    <a:pt x="7478" y="16201"/>
                    <a:pt x="24986" y="29332"/>
                    <a:pt x="24986" y="29332"/>
                  </a:cubicBezTo>
                  <a:lnTo>
                    <a:pt x="33922" y="53193"/>
                  </a:lnTo>
                  <a:lnTo>
                    <a:pt x="42281" y="49758"/>
                  </a:lnTo>
                  <a:lnTo>
                    <a:pt x="35320" y="21855"/>
                  </a:lnTo>
                  <a:lnTo>
                    <a:pt x="17721" y="6080"/>
                  </a:lnTo>
                  <a:lnTo>
                    <a:pt x="5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8"/>
            <p:cNvSpPr/>
            <p:nvPr/>
          </p:nvSpPr>
          <p:spPr>
            <a:xfrm>
              <a:off x="5565725" y="2947900"/>
              <a:ext cx="40300" cy="98050"/>
            </a:xfrm>
            <a:custGeom>
              <a:avLst/>
              <a:gdLst/>
              <a:ahLst/>
              <a:cxnLst/>
              <a:rect l="l" t="t" r="r" b="b"/>
              <a:pathLst>
                <a:path w="1612" h="3922" extrusionOk="0">
                  <a:moveTo>
                    <a:pt x="1581" y="1"/>
                  </a:moveTo>
                  <a:lnTo>
                    <a:pt x="1581" y="1"/>
                  </a:lnTo>
                  <a:cubicBezTo>
                    <a:pt x="578" y="1064"/>
                    <a:pt x="31" y="2463"/>
                    <a:pt x="0" y="3922"/>
                  </a:cubicBezTo>
                  <a:cubicBezTo>
                    <a:pt x="61" y="3922"/>
                    <a:pt x="183" y="2979"/>
                    <a:pt x="608" y="1885"/>
                  </a:cubicBezTo>
                  <a:cubicBezTo>
                    <a:pt x="1034" y="791"/>
                    <a:pt x="1611" y="31"/>
                    <a:pt x="158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8"/>
            <p:cNvSpPr/>
            <p:nvPr/>
          </p:nvSpPr>
          <p:spPr>
            <a:xfrm>
              <a:off x="5556600" y="2941825"/>
              <a:ext cx="15225" cy="104125"/>
            </a:xfrm>
            <a:custGeom>
              <a:avLst/>
              <a:gdLst/>
              <a:ahLst/>
              <a:cxnLst/>
              <a:rect l="l" t="t" r="r" b="b"/>
              <a:pathLst>
                <a:path w="609" h="4165" extrusionOk="0">
                  <a:moveTo>
                    <a:pt x="548" y="0"/>
                  </a:moveTo>
                  <a:cubicBezTo>
                    <a:pt x="274" y="639"/>
                    <a:pt x="92" y="1338"/>
                    <a:pt x="92" y="2067"/>
                  </a:cubicBezTo>
                  <a:cubicBezTo>
                    <a:pt x="1" y="2766"/>
                    <a:pt x="31" y="3466"/>
                    <a:pt x="213" y="4165"/>
                  </a:cubicBezTo>
                  <a:cubicBezTo>
                    <a:pt x="274" y="4134"/>
                    <a:pt x="183" y="3222"/>
                    <a:pt x="274" y="2067"/>
                  </a:cubicBezTo>
                  <a:cubicBezTo>
                    <a:pt x="365" y="912"/>
                    <a:pt x="608" y="0"/>
                    <a:pt x="5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8"/>
            <p:cNvSpPr/>
            <p:nvPr/>
          </p:nvSpPr>
          <p:spPr>
            <a:xfrm>
              <a:off x="5020875" y="2460825"/>
              <a:ext cx="777400" cy="1183150"/>
            </a:xfrm>
            <a:custGeom>
              <a:avLst/>
              <a:gdLst/>
              <a:ahLst/>
              <a:cxnLst/>
              <a:rect l="l" t="t" r="r" b="b"/>
              <a:pathLst>
                <a:path w="31096" h="47326" extrusionOk="0">
                  <a:moveTo>
                    <a:pt x="912" y="0"/>
                  </a:moveTo>
                  <a:lnTo>
                    <a:pt x="912" y="0"/>
                  </a:lnTo>
                  <a:cubicBezTo>
                    <a:pt x="882" y="61"/>
                    <a:pt x="852" y="91"/>
                    <a:pt x="852" y="152"/>
                  </a:cubicBezTo>
                  <a:cubicBezTo>
                    <a:pt x="821" y="243"/>
                    <a:pt x="760" y="365"/>
                    <a:pt x="669" y="547"/>
                  </a:cubicBezTo>
                  <a:cubicBezTo>
                    <a:pt x="456" y="1094"/>
                    <a:pt x="305" y="1672"/>
                    <a:pt x="183" y="2219"/>
                  </a:cubicBezTo>
                  <a:cubicBezTo>
                    <a:pt x="1" y="3131"/>
                    <a:pt x="31" y="4073"/>
                    <a:pt x="213" y="4985"/>
                  </a:cubicBezTo>
                  <a:cubicBezTo>
                    <a:pt x="365" y="5532"/>
                    <a:pt x="578" y="6079"/>
                    <a:pt x="882" y="6565"/>
                  </a:cubicBezTo>
                  <a:cubicBezTo>
                    <a:pt x="1247" y="7113"/>
                    <a:pt x="1642" y="7599"/>
                    <a:pt x="2128" y="8055"/>
                  </a:cubicBezTo>
                  <a:cubicBezTo>
                    <a:pt x="3192" y="9088"/>
                    <a:pt x="4347" y="10000"/>
                    <a:pt x="5563" y="10821"/>
                  </a:cubicBezTo>
                  <a:cubicBezTo>
                    <a:pt x="6870" y="11702"/>
                    <a:pt x="8299" y="12614"/>
                    <a:pt x="9758" y="13648"/>
                  </a:cubicBezTo>
                  <a:cubicBezTo>
                    <a:pt x="11186" y="14681"/>
                    <a:pt x="12676" y="15806"/>
                    <a:pt x="14226" y="16991"/>
                  </a:cubicBezTo>
                  <a:lnTo>
                    <a:pt x="16597" y="18754"/>
                  </a:lnTo>
                  <a:cubicBezTo>
                    <a:pt x="17387" y="19362"/>
                    <a:pt x="18177" y="20000"/>
                    <a:pt x="18967" y="20669"/>
                  </a:cubicBezTo>
                  <a:cubicBezTo>
                    <a:pt x="19961" y="21512"/>
                    <a:pt x="20955" y="22326"/>
                    <a:pt x="21890" y="23109"/>
                  </a:cubicBezTo>
                  <a:lnTo>
                    <a:pt x="21890" y="23109"/>
                  </a:lnTo>
                  <a:cubicBezTo>
                    <a:pt x="22709" y="24747"/>
                    <a:pt x="23498" y="26325"/>
                    <a:pt x="24135" y="27934"/>
                  </a:cubicBezTo>
                  <a:cubicBezTo>
                    <a:pt x="24439" y="28724"/>
                    <a:pt x="24682" y="29514"/>
                    <a:pt x="24925" y="30304"/>
                  </a:cubicBezTo>
                  <a:cubicBezTo>
                    <a:pt x="25168" y="31095"/>
                    <a:pt x="25411" y="31855"/>
                    <a:pt x="25655" y="32584"/>
                  </a:cubicBezTo>
                  <a:cubicBezTo>
                    <a:pt x="26658" y="35532"/>
                    <a:pt x="27630" y="38146"/>
                    <a:pt x="28421" y="40335"/>
                  </a:cubicBezTo>
                  <a:cubicBezTo>
                    <a:pt x="29211" y="42523"/>
                    <a:pt x="29880" y="44256"/>
                    <a:pt x="30335" y="45472"/>
                  </a:cubicBezTo>
                  <a:cubicBezTo>
                    <a:pt x="30579" y="46049"/>
                    <a:pt x="30761" y="46536"/>
                    <a:pt x="30883" y="46840"/>
                  </a:cubicBezTo>
                  <a:cubicBezTo>
                    <a:pt x="30943" y="46992"/>
                    <a:pt x="31004" y="47113"/>
                    <a:pt x="31035" y="47204"/>
                  </a:cubicBezTo>
                  <a:lnTo>
                    <a:pt x="30913" y="46809"/>
                  </a:lnTo>
                  <a:cubicBezTo>
                    <a:pt x="30761" y="46475"/>
                    <a:pt x="30609" y="46019"/>
                    <a:pt x="30396" y="45411"/>
                  </a:cubicBezTo>
                  <a:lnTo>
                    <a:pt x="28512" y="40274"/>
                  </a:lnTo>
                  <a:cubicBezTo>
                    <a:pt x="27721" y="38086"/>
                    <a:pt x="26779" y="35472"/>
                    <a:pt x="25807" y="32523"/>
                  </a:cubicBezTo>
                  <a:cubicBezTo>
                    <a:pt x="25563" y="31763"/>
                    <a:pt x="25320" y="31004"/>
                    <a:pt x="25077" y="30244"/>
                  </a:cubicBezTo>
                  <a:cubicBezTo>
                    <a:pt x="24834" y="29423"/>
                    <a:pt x="24591" y="28633"/>
                    <a:pt x="24287" y="27842"/>
                  </a:cubicBezTo>
                  <a:cubicBezTo>
                    <a:pt x="23648" y="26231"/>
                    <a:pt x="22889" y="24651"/>
                    <a:pt x="22037" y="23009"/>
                  </a:cubicBezTo>
                  <a:lnTo>
                    <a:pt x="22037" y="22979"/>
                  </a:lnTo>
                  <a:cubicBezTo>
                    <a:pt x="21095" y="22189"/>
                    <a:pt x="20123" y="21338"/>
                    <a:pt x="19089" y="20517"/>
                  </a:cubicBezTo>
                  <a:cubicBezTo>
                    <a:pt x="18299" y="19879"/>
                    <a:pt x="17508" y="19210"/>
                    <a:pt x="16718" y="18602"/>
                  </a:cubicBezTo>
                  <a:lnTo>
                    <a:pt x="14347" y="16839"/>
                  </a:lnTo>
                  <a:cubicBezTo>
                    <a:pt x="12797" y="15654"/>
                    <a:pt x="11308" y="14529"/>
                    <a:pt x="9849" y="13496"/>
                  </a:cubicBezTo>
                  <a:cubicBezTo>
                    <a:pt x="8420" y="12462"/>
                    <a:pt x="6961" y="11581"/>
                    <a:pt x="5654" y="10699"/>
                  </a:cubicBezTo>
                  <a:cubicBezTo>
                    <a:pt x="4438" y="9879"/>
                    <a:pt x="3283" y="8967"/>
                    <a:pt x="2219" y="7964"/>
                  </a:cubicBezTo>
                  <a:cubicBezTo>
                    <a:pt x="1764" y="7508"/>
                    <a:pt x="1338" y="7021"/>
                    <a:pt x="1004" y="6505"/>
                  </a:cubicBezTo>
                  <a:cubicBezTo>
                    <a:pt x="700" y="6018"/>
                    <a:pt x="487" y="5502"/>
                    <a:pt x="335" y="4954"/>
                  </a:cubicBezTo>
                  <a:cubicBezTo>
                    <a:pt x="122" y="4073"/>
                    <a:pt x="92" y="3131"/>
                    <a:pt x="274" y="2249"/>
                  </a:cubicBezTo>
                  <a:cubicBezTo>
                    <a:pt x="365" y="1672"/>
                    <a:pt x="517" y="1125"/>
                    <a:pt x="730" y="578"/>
                  </a:cubicBezTo>
                  <a:cubicBezTo>
                    <a:pt x="791" y="395"/>
                    <a:pt x="821" y="243"/>
                    <a:pt x="882" y="152"/>
                  </a:cubicBezTo>
                  <a:cubicBezTo>
                    <a:pt x="912" y="61"/>
                    <a:pt x="912" y="0"/>
                    <a:pt x="912" y="0"/>
                  </a:cubicBezTo>
                  <a:close/>
                  <a:moveTo>
                    <a:pt x="31035" y="47205"/>
                  </a:moveTo>
                  <a:lnTo>
                    <a:pt x="31035" y="47205"/>
                  </a:lnTo>
                  <a:cubicBezTo>
                    <a:pt x="31035" y="47235"/>
                    <a:pt x="31065" y="47296"/>
                    <a:pt x="31095" y="47326"/>
                  </a:cubicBezTo>
                  <a:cubicBezTo>
                    <a:pt x="31065" y="47265"/>
                    <a:pt x="31035" y="47235"/>
                    <a:pt x="31035" y="4720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8"/>
            <p:cNvSpPr/>
            <p:nvPr/>
          </p:nvSpPr>
          <p:spPr>
            <a:xfrm>
              <a:off x="5240475" y="2411425"/>
              <a:ext cx="407325" cy="141350"/>
            </a:xfrm>
            <a:custGeom>
              <a:avLst/>
              <a:gdLst/>
              <a:ahLst/>
              <a:cxnLst/>
              <a:rect l="l" t="t" r="r" b="b"/>
              <a:pathLst>
                <a:path w="16293" h="5654" extrusionOk="0">
                  <a:moveTo>
                    <a:pt x="1" y="0"/>
                  </a:moveTo>
                  <a:lnTo>
                    <a:pt x="8724" y="5654"/>
                  </a:lnTo>
                  <a:lnTo>
                    <a:pt x="16293" y="2918"/>
                  </a:lnTo>
                  <a:lnTo>
                    <a:pt x="10761" y="1520"/>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8"/>
            <p:cNvSpPr/>
            <p:nvPr/>
          </p:nvSpPr>
          <p:spPr>
            <a:xfrm>
              <a:off x="4716150" y="2391625"/>
              <a:ext cx="194575" cy="82125"/>
            </a:xfrm>
            <a:custGeom>
              <a:avLst/>
              <a:gdLst/>
              <a:ahLst/>
              <a:cxnLst/>
              <a:rect l="l" t="t" r="r" b="b"/>
              <a:pathLst>
                <a:path w="7783" h="3285" extrusionOk="0">
                  <a:moveTo>
                    <a:pt x="7777" y="0"/>
                  </a:moveTo>
                  <a:cubicBezTo>
                    <a:pt x="7721" y="0"/>
                    <a:pt x="7361" y="325"/>
                    <a:pt x="6779" y="762"/>
                  </a:cubicBezTo>
                  <a:cubicBezTo>
                    <a:pt x="5958" y="1370"/>
                    <a:pt x="5077" y="1887"/>
                    <a:pt x="4135" y="2282"/>
                  </a:cubicBezTo>
                  <a:cubicBezTo>
                    <a:pt x="3223" y="2646"/>
                    <a:pt x="2220" y="2920"/>
                    <a:pt x="1247" y="3072"/>
                  </a:cubicBezTo>
                  <a:cubicBezTo>
                    <a:pt x="457" y="3194"/>
                    <a:pt x="1" y="3224"/>
                    <a:pt x="1" y="3254"/>
                  </a:cubicBezTo>
                  <a:cubicBezTo>
                    <a:pt x="92" y="3285"/>
                    <a:pt x="214" y="3285"/>
                    <a:pt x="335" y="3285"/>
                  </a:cubicBezTo>
                  <a:cubicBezTo>
                    <a:pt x="639" y="3285"/>
                    <a:pt x="943" y="3254"/>
                    <a:pt x="1247" y="3224"/>
                  </a:cubicBezTo>
                  <a:cubicBezTo>
                    <a:pt x="3314" y="2981"/>
                    <a:pt x="5229" y="2190"/>
                    <a:pt x="6840" y="883"/>
                  </a:cubicBezTo>
                  <a:cubicBezTo>
                    <a:pt x="7083" y="701"/>
                    <a:pt x="7326" y="488"/>
                    <a:pt x="7539" y="276"/>
                  </a:cubicBezTo>
                  <a:cubicBezTo>
                    <a:pt x="7630" y="184"/>
                    <a:pt x="7691" y="93"/>
                    <a:pt x="7782" y="2"/>
                  </a:cubicBezTo>
                  <a:cubicBezTo>
                    <a:pt x="7781" y="1"/>
                    <a:pt x="7779" y="0"/>
                    <a:pt x="77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8"/>
            <p:cNvSpPr/>
            <p:nvPr/>
          </p:nvSpPr>
          <p:spPr>
            <a:xfrm>
              <a:off x="5052025" y="1573250"/>
              <a:ext cx="905075" cy="883025"/>
            </a:xfrm>
            <a:custGeom>
              <a:avLst/>
              <a:gdLst/>
              <a:ahLst/>
              <a:cxnLst/>
              <a:rect l="l" t="t" r="r" b="b"/>
              <a:pathLst>
                <a:path w="36203" h="35321" extrusionOk="0">
                  <a:moveTo>
                    <a:pt x="17965" y="1"/>
                  </a:moveTo>
                  <a:lnTo>
                    <a:pt x="15503" y="62"/>
                  </a:lnTo>
                  <a:cubicBezTo>
                    <a:pt x="13405" y="123"/>
                    <a:pt x="11338" y="335"/>
                    <a:pt x="9302" y="700"/>
                  </a:cubicBezTo>
                  <a:cubicBezTo>
                    <a:pt x="8025" y="943"/>
                    <a:pt x="6840" y="1582"/>
                    <a:pt x="5958" y="2493"/>
                  </a:cubicBezTo>
                  <a:cubicBezTo>
                    <a:pt x="5138" y="3405"/>
                    <a:pt x="4530" y="4500"/>
                    <a:pt x="4226" y="5685"/>
                  </a:cubicBezTo>
                  <a:lnTo>
                    <a:pt x="2068" y="16962"/>
                  </a:lnTo>
                  <a:lnTo>
                    <a:pt x="1" y="32585"/>
                  </a:lnTo>
                  <a:cubicBezTo>
                    <a:pt x="1" y="32585"/>
                    <a:pt x="881" y="32527"/>
                    <a:pt x="2234" y="32527"/>
                  </a:cubicBezTo>
                  <a:cubicBezTo>
                    <a:pt x="4669" y="32527"/>
                    <a:pt x="8638" y="32715"/>
                    <a:pt x="11764" y="33770"/>
                  </a:cubicBezTo>
                  <a:cubicBezTo>
                    <a:pt x="16286" y="35268"/>
                    <a:pt x="19205" y="35321"/>
                    <a:pt x="19592" y="35321"/>
                  </a:cubicBezTo>
                  <a:cubicBezTo>
                    <a:pt x="19622" y="35321"/>
                    <a:pt x="19636" y="35321"/>
                    <a:pt x="19636" y="35321"/>
                  </a:cubicBezTo>
                  <a:lnTo>
                    <a:pt x="18603" y="25594"/>
                  </a:lnTo>
                  <a:lnTo>
                    <a:pt x="22250" y="17630"/>
                  </a:lnTo>
                  <a:lnTo>
                    <a:pt x="23861" y="26962"/>
                  </a:lnTo>
                  <a:lnTo>
                    <a:pt x="31308" y="34652"/>
                  </a:lnTo>
                  <a:lnTo>
                    <a:pt x="36202" y="33558"/>
                  </a:lnTo>
                  <a:lnTo>
                    <a:pt x="31156" y="25108"/>
                  </a:lnTo>
                  <a:lnTo>
                    <a:pt x="27630" y="7873"/>
                  </a:lnTo>
                  <a:cubicBezTo>
                    <a:pt x="27357" y="6445"/>
                    <a:pt x="26567" y="5138"/>
                    <a:pt x="25442" y="4226"/>
                  </a:cubicBezTo>
                  <a:lnTo>
                    <a:pt x="25290" y="4104"/>
                  </a:lnTo>
                  <a:lnTo>
                    <a:pt x="1796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8"/>
            <p:cNvSpPr/>
            <p:nvPr/>
          </p:nvSpPr>
          <p:spPr>
            <a:xfrm>
              <a:off x="5550525" y="1833900"/>
              <a:ext cx="135275" cy="310075"/>
            </a:xfrm>
            <a:custGeom>
              <a:avLst/>
              <a:gdLst/>
              <a:ahLst/>
              <a:cxnLst/>
              <a:rect l="l" t="t" r="r" b="b"/>
              <a:pathLst>
                <a:path w="5411" h="12403" extrusionOk="0">
                  <a:moveTo>
                    <a:pt x="5411" y="1"/>
                  </a:moveTo>
                  <a:cubicBezTo>
                    <a:pt x="5320" y="153"/>
                    <a:pt x="5259" y="305"/>
                    <a:pt x="5168" y="487"/>
                  </a:cubicBezTo>
                  <a:lnTo>
                    <a:pt x="4560" y="1794"/>
                  </a:lnTo>
                  <a:cubicBezTo>
                    <a:pt x="4043" y="2919"/>
                    <a:pt x="3374" y="4438"/>
                    <a:pt x="2614" y="6171"/>
                  </a:cubicBezTo>
                  <a:cubicBezTo>
                    <a:pt x="1855" y="7873"/>
                    <a:pt x="1186" y="9423"/>
                    <a:pt x="699" y="10548"/>
                  </a:cubicBezTo>
                  <a:cubicBezTo>
                    <a:pt x="487" y="11125"/>
                    <a:pt x="304" y="11581"/>
                    <a:pt x="152" y="11885"/>
                  </a:cubicBezTo>
                  <a:cubicBezTo>
                    <a:pt x="92" y="12068"/>
                    <a:pt x="31" y="12220"/>
                    <a:pt x="0" y="12402"/>
                  </a:cubicBezTo>
                  <a:cubicBezTo>
                    <a:pt x="92" y="12250"/>
                    <a:pt x="183" y="12098"/>
                    <a:pt x="244" y="11916"/>
                  </a:cubicBezTo>
                  <a:cubicBezTo>
                    <a:pt x="396" y="11581"/>
                    <a:pt x="608" y="11125"/>
                    <a:pt x="851" y="10609"/>
                  </a:cubicBezTo>
                  <a:lnTo>
                    <a:pt x="2797" y="6232"/>
                  </a:lnTo>
                  <a:cubicBezTo>
                    <a:pt x="3557" y="4530"/>
                    <a:pt x="4195" y="2979"/>
                    <a:pt x="4681" y="1855"/>
                  </a:cubicBezTo>
                  <a:lnTo>
                    <a:pt x="5228" y="517"/>
                  </a:lnTo>
                  <a:cubicBezTo>
                    <a:pt x="5320" y="335"/>
                    <a:pt x="5380" y="183"/>
                    <a:pt x="54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8"/>
            <p:cNvSpPr/>
            <p:nvPr/>
          </p:nvSpPr>
          <p:spPr>
            <a:xfrm>
              <a:off x="5151575" y="1615825"/>
              <a:ext cx="660375" cy="894400"/>
            </a:xfrm>
            <a:custGeom>
              <a:avLst/>
              <a:gdLst/>
              <a:ahLst/>
              <a:cxnLst/>
              <a:rect l="l" t="t" r="r" b="b"/>
              <a:pathLst>
                <a:path w="26415" h="35776" extrusionOk="0">
                  <a:moveTo>
                    <a:pt x="4737" y="1"/>
                  </a:moveTo>
                  <a:cubicBezTo>
                    <a:pt x="4046" y="1"/>
                    <a:pt x="3374" y="153"/>
                    <a:pt x="2797" y="486"/>
                  </a:cubicBezTo>
                  <a:cubicBezTo>
                    <a:pt x="1156" y="1459"/>
                    <a:pt x="1" y="4195"/>
                    <a:pt x="669" y="6018"/>
                  </a:cubicBezTo>
                  <a:cubicBezTo>
                    <a:pt x="2098" y="10000"/>
                    <a:pt x="4834" y="19089"/>
                    <a:pt x="6171" y="22584"/>
                  </a:cubicBezTo>
                  <a:cubicBezTo>
                    <a:pt x="6596" y="23648"/>
                    <a:pt x="7265" y="24590"/>
                    <a:pt x="8177" y="25289"/>
                  </a:cubicBezTo>
                  <a:lnTo>
                    <a:pt x="22980" y="35776"/>
                  </a:lnTo>
                  <a:lnTo>
                    <a:pt x="26414" y="31338"/>
                  </a:lnTo>
                  <a:lnTo>
                    <a:pt x="15290" y="20608"/>
                  </a:lnTo>
                  <a:lnTo>
                    <a:pt x="9302" y="2888"/>
                  </a:lnTo>
                  <a:cubicBezTo>
                    <a:pt x="8678" y="1150"/>
                    <a:pt x="6634" y="1"/>
                    <a:pt x="473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8"/>
            <p:cNvSpPr/>
            <p:nvPr/>
          </p:nvSpPr>
          <p:spPr>
            <a:xfrm>
              <a:off x="5191850" y="1706250"/>
              <a:ext cx="623900" cy="807775"/>
            </a:xfrm>
            <a:custGeom>
              <a:avLst/>
              <a:gdLst/>
              <a:ahLst/>
              <a:cxnLst/>
              <a:rect l="l" t="t" r="r" b="b"/>
              <a:pathLst>
                <a:path w="24956" h="32311" extrusionOk="0">
                  <a:moveTo>
                    <a:pt x="7995" y="0"/>
                  </a:moveTo>
                  <a:cubicBezTo>
                    <a:pt x="7995" y="3"/>
                    <a:pt x="8026" y="95"/>
                    <a:pt x="8086" y="335"/>
                  </a:cubicBezTo>
                  <a:lnTo>
                    <a:pt x="8390" y="1246"/>
                  </a:lnTo>
                  <a:lnTo>
                    <a:pt x="9514" y="4712"/>
                  </a:lnTo>
                  <a:cubicBezTo>
                    <a:pt x="10518" y="7690"/>
                    <a:pt x="11946" y="11915"/>
                    <a:pt x="13648" y="17052"/>
                  </a:cubicBezTo>
                  <a:lnTo>
                    <a:pt x="13648" y="17083"/>
                  </a:lnTo>
                  <a:lnTo>
                    <a:pt x="24676" y="27717"/>
                  </a:lnTo>
                  <a:lnTo>
                    <a:pt x="22281" y="30852"/>
                  </a:lnTo>
                  <a:lnTo>
                    <a:pt x="21381" y="32041"/>
                  </a:lnTo>
                  <a:lnTo>
                    <a:pt x="10062" y="23922"/>
                  </a:lnTo>
                  <a:lnTo>
                    <a:pt x="7508" y="22067"/>
                  </a:lnTo>
                  <a:lnTo>
                    <a:pt x="6900" y="21611"/>
                  </a:lnTo>
                  <a:cubicBezTo>
                    <a:pt x="6688" y="21490"/>
                    <a:pt x="6505" y="21338"/>
                    <a:pt x="6323" y="21186"/>
                  </a:cubicBezTo>
                  <a:cubicBezTo>
                    <a:pt x="5958" y="20852"/>
                    <a:pt x="5654" y="20487"/>
                    <a:pt x="5381" y="20092"/>
                  </a:cubicBezTo>
                  <a:cubicBezTo>
                    <a:pt x="5137" y="19697"/>
                    <a:pt x="4925" y="19271"/>
                    <a:pt x="4773" y="18845"/>
                  </a:cubicBezTo>
                  <a:cubicBezTo>
                    <a:pt x="4621" y="18420"/>
                    <a:pt x="4438" y="17994"/>
                    <a:pt x="4286" y="17569"/>
                  </a:cubicBezTo>
                  <a:cubicBezTo>
                    <a:pt x="3982" y="16748"/>
                    <a:pt x="3678" y="15958"/>
                    <a:pt x="3405" y="15198"/>
                  </a:cubicBezTo>
                  <a:cubicBezTo>
                    <a:pt x="2280" y="12158"/>
                    <a:pt x="1460" y="9696"/>
                    <a:pt x="912" y="7994"/>
                  </a:cubicBezTo>
                  <a:cubicBezTo>
                    <a:pt x="639" y="7143"/>
                    <a:pt x="396" y="6474"/>
                    <a:pt x="244" y="6019"/>
                  </a:cubicBezTo>
                  <a:cubicBezTo>
                    <a:pt x="183" y="5806"/>
                    <a:pt x="122" y="5623"/>
                    <a:pt x="92" y="5502"/>
                  </a:cubicBezTo>
                  <a:cubicBezTo>
                    <a:pt x="32" y="5383"/>
                    <a:pt x="2" y="5322"/>
                    <a:pt x="1" y="5320"/>
                  </a:cubicBezTo>
                  <a:lnTo>
                    <a:pt x="1" y="5320"/>
                  </a:lnTo>
                  <a:cubicBezTo>
                    <a:pt x="31" y="5380"/>
                    <a:pt x="31" y="5441"/>
                    <a:pt x="61" y="5502"/>
                  </a:cubicBezTo>
                  <a:cubicBezTo>
                    <a:pt x="92" y="5654"/>
                    <a:pt x="153" y="5806"/>
                    <a:pt x="213" y="6019"/>
                  </a:cubicBezTo>
                  <a:cubicBezTo>
                    <a:pt x="365" y="6474"/>
                    <a:pt x="548" y="7143"/>
                    <a:pt x="821" y="7994"/>
                  </a:cubicBezTo>
                  <a:cubicBezTo>
                    <a:pt x="1368" y="9727"/>
                    <a:pt x="2189" y="12219"/>
                    <a:pt x="3253" y="15259"/>
                  </a:cubicBezTo>
                  <a:cubicBezTo>
                    <a:pt x="3526" y="16019"/>
                    <a:pt x="3830" y="16809"/>
                    <a:pt x="4134" y="17630"/>
                  </a:cubicBezTo>
                  <a:lnTo>
                    <a:pt x="4651" y="18906"/>
                  </a:lnTo>
                  <a:cubicBezTo>
                    <a:pt x="4803" y="19332"/>
                    <a:pt x="5016" y="19757"/>
                    <a:pt x="5259" y="20152"/>
                  </a:cubicBezTo>
                  <a:cubicBezTo>
                    <a:pt x="5533" y="20578"/>
                    <a:pt x="5837" y="20973"/>
                    <a:pt x="6201" y="21308"/>
                  </a:cubicBezTo>
                  <a:cubicBezTo>
                    <a:pt x="6384" y="21459"/>
                    <a:pt x="6596" y="21642"/>
                    <a:pt x="6779" y="21763"/>
                  </a:cubicBezTo>
                  <a:lnTo>
                    <a:pt x="7417" y="22219"/>
                  </a:lnTo>
                  <a:lnTo>
                    <a:pt x="9940" y="24043"/>
                  </a:lnTo>
                  <a:lnTo>
                    <a:pt x="21338" y="32250"/>
                  </a:lnTo>
                  <a:lnTo>
                    <a:pt x="21399" y="32311"/>
                  </a:lnTo>
                  <a:lnTo>
                    <a:pt x="21460" y="32220"/>
                  </a:lnTo>
                  <a:cubicBezTo>
                    <a:pt x="21764" y="31824"/>
                    <a:pt x="22098" y="31399"/>
                    <a:pt x="22433" y="30973"/>
                  </a:cubicBezTo>
                  <a:lnTo>
                    <a:pt x="24895" y="27782"/>
                  </a:lnTo>
                  <a:lnTo>
                    <a:pt x="24955" y="27691"/>
                  </a:lnTo>
                  <a:lnTo>
                    <a:pt x="24895" y="27630"/>
                  </a:lnTo>
                  <a:lnTo>
                    <a:pt x="13770" y="16931"/>
                  </a:lnTo>
                  <a:lnTo>
                    <a:pt x="13770" y="16961"/>
                  </a:lnTo>
                  <a:lnTo>
                    <a:pt x="9606" y="4651"/>
                  </a:lnTo>
                  <a:cubicBezTo>
                    <a:pt x="9089" y="3161"/>
                    <a:pt x="8694" y="2006"/>
                    <a:pt x="8420" y="1216"/>
                  </a:cubicBezTo>
                  <a:lnTo>
                    <a:pt x="8086" y="304"/>
                  </a:lnTo>
                  <a:cubicBezTo>
                    <a:pt x="8026" y="94"/>
                    <a:pt x="7995" y="3"/>
                    <a:pt x="7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8"/>
            <p:cNvSpPr/>
            <p:nvPr/>
          </p:nvSpPr>
          <p:spPr>
            <a:xfrm>
              <a:off x="5211600" y="1617125"/>
              <a:ext cx="144425" cy="35200"/>
            </a:xfrm>
            <a:custGeom>
              <a:avLst/>
              <a:gdLst/>
              <a:ahLst/>
              <a:cxnLst/>
              <a:rect l="l" t="t" r="r" b="b"/>
              <a:pathLst>
                <a:path w="5777" h="1408" extrusionOk="0">
                  <a:moveTo>
                    <a:pt x="2755" y="1"/>
                  </a:moveTo>
                  <a:cubicBezTo>
                    <a:pt x="2057" y="1"/>
                    <a:pt x="1358" y="177"/>
                    <a:pt x="730" y="526"/>
                  </a:cubicBezTo>
                  <a:cubicBezTo>
                    <a:pt x="457" y="678"/>
                    <a:pt x="214" y="860"/>
                    <a:pt x="1" y="1134"/>
                  </a:cubicBezTo>
                  <a:cubicBezTo>
                    <a:pt x="31" y="1134"/>
                    <a:pt x="305" y="921"/>
                    <a:pt x="791" y="647"/>
                  </a:cubicBezTo>
                  <a:cubicBezTo>
                    <a:pt x="1404" y="348"/>
                    <a:pt x="2060" y="201"/>
                    <a:pt x="2711" y="201"/>
                  </a:cubicBezTo>
                  <a:cubicBezTo>
                    <a:pt x="3514" y="201"/>
                    <a:pt x="4312" y="424"/>
                    <a:pt x="5016" y="860"/>
                  </a:cubicBezTo>
                  <a:cubicBezTo>
                    <a:pt x="5503" y="1164"/>
                    <a:pt x="5746" y="1407"/>
                    <a:pt x="5776" y="1407"/>
                  </a:cubicBezTo>
                  <a:cubicBezTo>
                    <a:pt x="5594" y="1134"/>
                    <a:pt x="5351" y="921"/>
                    <a:pt x="5107" y="738"/>
                  </a:cubicBezTo>
                  <a:cubicBezTo>
                    <a:pt x="4400" y="245"/>
                    <a:pt x="3578" y="1"/>
                    <a:pt x="27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8"/>
            <p:cNvSpPr/>
            <p:nvPr/>
          </p:nvSpPr>
          <p:spPr>
            <a:xfrm>
              <a:off x="5764800" y="2203400"/>
              <a:ext cx="73750" cy="21275"/>
            </a:xfrm>
            <a:custGeom>
              <a:avLst/>
              <a:gdLst/>
              <a:ahLst/>
              <a:cxnLst/>
              <a:rect l="l" t="t" r="r" b="b"/>
              <a:pathLst>
                <a:path w="2950" h="851" extrusionOk="0">
                  <a:moveTo>
                    <a:pt x="2174" y="1"/>
                  </a:moveTo>
                  <a:cubicBezTo>
                    <a:pt x="1916" y="1"/>
                    <a:pt x="1658" y="39"/>
                    <a:pt x="1399" y="114"/>
                  </a:cubicBezTo>
                  <a:cubicBezTo>
                    <a:pt x="852" y="206"/>
                    <a:pt x="366" y="449"/>
                    <a:pt x="1" y="844"/>
                  </a:cubicBezTo>
                  <a:cubicBezTo>
                    <a:pt x="3" y="848"/>
                    <a:pt x="8" y="850"/>
                    <a:pt x="15" y="850"/>
                  </a:cubicBezTo>
                  <a:cubicBezTo>
                    <a:pt x="114" y="850"/>
                    <a:pt x="667" y="497"/>
                    <a:pt x="1430" y="327"/>
                  </a:cubicBezTo>
                  <a:cubicBezTo>
                    <a:pt x="2250" y="114"/>
                    <a:pt x="2949" y="175"/>
                    <a:pt x="2949" y="114"/>
                  </a:cubicBezTo>
                  <a:cubicBezTo>
                    <a:pt x="2691" y="39"/>
                    <a:pt x="2433" y="1"/>
                    <a:pt x="2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8"/>
            <p:cNvSpPr/>
            <p:nvPr/>
          </p:nvSpPr>
          <p:spPr>
            <a:xfrm>
              <a:off x="5126500" y="1893175"/>
              <a:ext cx="90450" cy="25850"/>
            </a:xfrm>
            <a:custGeom>
              <a:avLst/>
              <a:gdLst/>
              <a:ahLst/>
              <a:cxnLst/>
              <a:rect l="l" t="t" r="r" b="b"/>
              <a:pathLst>
                <a:path w="3618" h="1034" extrusionOk="0">
                  <a:moveTo>
                    <a:pt x="3618" y="912"/>
                  </a:moveTo>
                  <a:cubicBezTo>
                    <a:pt x="3605" y="912"/>
                    <a:pt x="3591" y="914"/>
                    <a:pt x="3579" y="916"/>
                  </a:cubicBezTo>
                  <a:lnTo>
                    <a:pt x="3579" y="916"/>
                  </a:lnTo>
                  <a:cubicBezTo>
                    <a:pt x="3592" y="915"/>
                    <a:pt x="3605" y="914"/>
                    <a:pt x="3618" y="912"/>
                  </a:cubicBezTo>
                  <a:close/>
                  <a:moveTo>
                    <a:pt x="1" y="1"/>
                  </a:moveTo>
                  <a:lnTo>
                    <a:pt x="1" y="1"/>
                  </a:lnTo>
                  <a:cubicBezTo>
                    <a:pt x="31" y="31"/>
                    <a:pt x="61" y="61"/>
                    <a:pt x="92" y="92"/>
                  </a:cubicBezTo>
                  <a:cubicBezTo>
                    <a:pt x="548" y="487"/>
                    <a:pt x="1095" y="760"/>
                    <a:pt x="1672" y="912"/>
                  </a:cubicBezTo>
                  <a:cubicBezTo>
                    <a:pt x="1976" y="993"/>
                    <a:pt x="2280" y="1034"/>
                    <a:pt x="2584" y="1034"/>
                  </a:cubicBezTo>
                  <a:cubicBezTo>
                    <a:pt x="2736" y="1034"/>
                    <a:pt x="2888" y="1024"/>
                    <a:pt x="3040" y="1004"/>
                  </a:cubicBezTo>
                  <a:cubicBezTo>
                    <a:pt x="3192" y="1004"/>
                    <a:pt x="3314" y="973"/>
                    <a:pt x="3466" y="943"/>
                  </a:cubicBezTo>
                  <a:cubicBezTo>
                    <a:pt x="3489" y="943"/>
                    <a:pt x="3532" y="924"/>
                    <a:pt x="3579" y="916"/>
                  </a:cubicBezTo>
                  <a:lnTo>
                    <a:pt x="3579" y="916"/>
                  </a:lnTo>
                  <a:cubicBezTo>
                    <a:pt x="3327" y="939"/>
                    <a:pt x="3076" y="952"/>
                    <a:pt x="2824" y="952"/>
                  </a:cubicBezTo>
                  <a:cubicBezTo>
                    <a:pt x="2451" y="952"/>
                    <a:pt x="2077" y="923"/>
                    <a:pt x="1703" y="852"/>
                  </a:cubicBezTo>
                  <a:cubicBezTo>
                    <a:pt x="1095" y="669"/>
                    <a:pt x="517" y="365"/>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8"/>
            <p:cNvSpPr/>
            <p:nvPr/>
          </p:nvSpPr>
          <p:spPr>
            <a:xfrm>
              <a:off x="5110550" y="1975225"/>
              <a:ext cx="135275" cy="25125"/>
            </a:xfrm>
            <a:custGeom>
              <a:avLst/>
              <a:gdLst/>
              <a:ahLst/>
              <a:cxnLst/>
              <a:rect l="l" t="t" r="r" b="b"/>
              <a:pathLst>
                <a:path w="5411" h="1005" extrusionOk="0">
                  <a:moveTo>
                    <a:pt x="2095" y="0"/>
                  </a:moveTo>
                  <a:cubicBezTo>
                    <a:pt x="1672" y="0"/>
                    <a:pt x="1253" y="34"/>
                    <a:pt x="821" y="92"/>
                  </a:cubicBezTo>
                  <a:cubicBezTo>
                    <a:pt x="578" y="123"/>
                    <a:pt x="365" y="153"/>
                    <a:pt x="213" y="184"/>
                  </a:cubicBezTo>
                  <a:cubicBezTo>
                    <a:pt x="152" y="184"/>
                    <a:pt x="91" y="184"/>
                    <a:pt x="0" y="214"/>
                  </a:cubicBezTo>
                  <a:lnTo>
                    <a:pt x="213" y="214"/>
                  </a:lnTo>
                  <a:lnTo>
                    <a:pt x="821" y="153"/>
                  </a:lnTo>
                  <a:cubicBezTo>
                    <a:pt x="1234" y="116"/>
                    <a:pt x="1636" y="90"/>
                    <a:pt x="2040" y="90"/>
                  </a:cubicBezTo>
                  <a:cubicBezTo>
                    <a:pt x="2290" y="90"/>
                    <a:pt x="2541" y="100"/>
                    <a:pt x="2797" y="123"/>
                  </a:cubicBezTo>
                  <a:cubicBezTo>
                    <a:pt x="3465" y="153"/>
                    <a:pt x="4104" y="305"/>
                    <a:pt x="4681" y="609"/>
                  </a:cubicBezTo>
                  <a:cubicBezTo>
                    <a:pt x="4924" y="731"/>
                    <a:pt x="5168" y="852"/>
                    <a:pt x="5411" y="1004"/>
                  </a:cubicBezTo>
                  <a:cubicBezTo>
                    <a:pt x="5350" y="944"/>
                    <a:pt x="5289" y="883"/>
                    <a:pt x="5198" y="852"/>
                  </a:cubicBezTo>
                  <a:cubicBezTo>
                    <a:pt x="5046" y="731"/>
                    <a:pt x="4894" y="609"/>
                    <a:pt x="4712" y="518"/>
                  </a:cubicBezTo>
                  <a:cubicBezTo>
                    <a:pt x="4104" y="244"/>
                    <a:pt x="3465" y="62"/>
                    <a:pt x="2797" y="32"/>
                  </a:cubicBezTo>
                  <a:cubicBezTo>
                    <a:pt x="2560" y="10"/>
                    <a:pt x="2327" y="0"/>
                    <a:pt x="209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5197925" y="1856700"/>
              <a:ext cx="291075" cy="490150"/>
            </a:xfrm>
            <a:custGeom>
              <a:avLst/>
              <a:gdLst/>
              <a:ahLst/>
              <a:cxnLst/>
              <a:rect l="l" t="t" r="r" b="b"/>
              <a:pathLst>
                <a:path w="11643" h="19606" extrusionOk="0">
                  <a:moveTo>
                    <a:pt x="1" y="1"/>
                  </a:moveTo>
                  <a:cubicBezTo>
                    <a:pt x="1" y="1"/>
                    <a:pt x="366" y="5928"/>
                    <a:pt x="821" y="8694"/>
                  </a:cubicBezTo>
                  <a:cubicBezTo>
                    <a:pt x="1247" y="11429"/>
                    <a:pt x="2128" y="14226"/>
                    <a:pt x="4104" y="16201"/>
                  </a:cubicBezTo>
                  <a:cubicBezTo>
                    <a:pt x="6050" y="18147"/>
                    <a:pt x="8876" y="19059"/>
                    <a:pt x="11642" y="19606"/>
                  </a:cubicBezTo>
                  <a:cubicBezTo>
                    <a:pt x="10730" y="18937"/>
                    <a:pt x="9879" y="18268"/>
                    <a:pt x="9028" y="17539"/>
                  </a:cubicBezTo>
                  <a:cubicBezTo>
                    <a:pt x="7934" y="16627"/>
                    <a:pt x="6323" y="15745"/>
                    <a:pt x="5442" y="14621"/>
                  </a:cubicBezTo>
                  <a:cubicBezTo>
                    <a:pt x="3739" y="12463"/>
                    <a:pt x="3344" y="9727"/>
                    <a:pt x="2493" y="7113"/>
                  </a:cubicBezTo>
                  <a:cubicBezTo>
                    <a:pt x="1673" y="4712"/>
                    <a:pt x="791" y="2402"/>
                    <a:pt x="1" y="1"/>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8"/>
            <p:cNvSpPr/>
            <p:nvPr/>
          </p:nvSpPr>
          <p:spPr>
            <a:xfrm>
              <a:off x="5245800" y="1912375"/>
              <a:ext cx="209750" cy="45725"/>
            </a:xfrm>
            <a:custGeom>
              <a:avLst/>
              <a:gdLst/>
              <a:ahLst/>
              <a:cxnLst/>
              <a:rect l="l" t="t" r="r" b="b"/>
              <a:pathLst>
                <a:path w="8390" h="1829" extrusionOk="0">
                  <a:moveTo>
                    <a:pt x="4442" y="1"/>
                  </a:moveTo>
                  <a:cubicBezTo>
                    <a:pt x="4292" y="1"/>
                    <a:pt x="4138" y="8"/>
                    <a:pt x="3983" y="23"/>
                  </a:cubicBezTo>
                  <a:cubicBezTo>
                    <a:pt x="2949" y="114"/>
                    <a:pt x="1916" y="448"/>
                    <a:pt x="1004" y="1026"/>
                  </a:cubicBezTo>
                  <a:cubicBezTo>
                    <a:pt x="639" y="1239"/>
                    <a:pt x="305" y="1512"/>
                    <a:pt x="1" y="1816"/>
                  </a:cubicBezTo>
                  <a:cubicBezTo>
                    <a:pt x="1" y="1825"/>
                    <a:pt x="3" y="1829"/>
                    <a:pt x="8" y="1829"/>
                  </a:cubicBezTo>
                  <a:cubicBezTo>
                    <a:pt x="18" y="1829"/>
                    <a:pt x="40" y="1807"/>
                    <a:pt x="61" y="1786"/>
                  </a:cubicBezTo>
                  <a:lnTo>
                    <a:pt x="274" y="1603"/>
                  </a:lnTo>
                  <a:cubicBezTo>
                    <a:pt x="517" y="1421"/>
                    <a:pt x="761" y="1239"/>
                    <a:pt x="1034" y="1056"/>
                  </a:cubicBezTo>
                  <a:cubicBezTo>
                    <a:pt x="1946" y="509"/>
                    <a:pt x="2949" y="205"/>
                    <a:pt x="4013" y="114"/>
                  </a:cubicBezTo>
                  <a:cubicBezTo>
                    <a:pt x="4175" y="98"/>
                    <a:pt x="4335" y="91"/>
                    <a:pt x="4492" y="91"/>
                  </a:cubicBezTo>
                  <a:cubicBezTo>
                    <a:pt x="5516" y="91"/>
                    <a:pt x="6432" y="388"/>
                    <a:pt x="7144" y="388"/>
                  </a:cubicBezTo>
                  <a:cubicBezTo>
                    <a:pt x="7448" y="388"/>
                    <a:pt x="7782" y="357"/>
                    <a:pt x="8086" y="236"/>
                  </a:cubicBezTo>
                  <a:cubicBezTo>
                    <a:pt x="8208" y="205"/>
                    <a:pt x="8299" y="144"/>
                    <a:pt x="8390" y="84"/>
                  </a:cubicBezTo>
                  <a:lnTo>
                    <a:pt x="8390" y="84"/>
                  </a:lnTo>
                  <a:cubicBezTo>
                    <a:pt x="8389" y="84"/>
                    <a:pt x="8297" y="145"/>
                    <a:pt x="8056" y="205"/>
                  </a:cubicBezTo>
                  <a:cubicBezTo>
                    <a:pt x="7830" y="280"/>
                    <a:pt x="7564" y="335"/>
                    <a:pt x="7308" y="335"/>
                  </a:cubicBezTo>
                  <a:cubicBezTo>
                    <a:pt x="7252" y="335"/>
                    <a:pt x="7198" y="332"/>
                    <a:pt x="7144" y="327"/>
                  </a:cubicBezTo>
                  <a:cubicBezTo>
                    <a:pt x="6426" y="327"/>
                    <a:pt x="5498" y="1"/>
                    <a:pt x="444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a:off x="5229075" y="1843025"/>
              <a:ext cx="199125" cy="50175"/>
            </a:xfrm>
            <a:custGeom>
              <a:avLst/>
              <a:gdLst/>
              <a:ahLst/>
              <a:cxnLst/>
              <a:rect l="l" t="t" r="r" b="b"/>
              <a:pathLst>
                <a:path w="7965" h="2007" extrusionOk="0">
                  <a:moveTo>
                    <a:pt x="7965" y="0"/>
                  </a:moveTo>
                  <a:cubicBezTo>
                    <a:pt x="7934" y="0"/>
                    <a:pt x="7904" y="31"/>
                    <a:pt x="7873" y="31"/>
                  </a:cubicBezTo>
                  <a:lnTo>
                    <a:pt x="7661" y="152"/>
                  </a:lnTo>
                  <a:cubicBezTo>
                    <a:pt x="7604" y="190"/>
                    <a:pt x="7538" y="231"/>
                    <a:pt x="7464" y="274"/>
                  </a:cubicBezTo>
                  <a:lnTo>
                    <a:pt x="7464" y="274"/>
                  </a:lnTo>
                  <a:cubicBezTo>
                    <a:pt x="7535" y="240"/>
                    <a:pt x="7600" y="209"/>
                    <a:pt x="7661" y="183"/>
                  </a:cubicBezTo>
                  <a:lnTo>
                    <a:pt x="7873" y="92"/>
                  </a:lnTo>
                  <a:cubicBezTo>
                    <a:pt x="7934" y="0"/>
                    <a:pt x="7965" y="0"/>
                    <a:pt x="7965" y="0"/>
                  </a:cubicBezTo>
                  <a:close/>
                  <a:moveTo>
                    <a:pt x="7464" y="274"/>
                  </a:moveTo>
                  <a:lnTo>
                    <a:pt x="7464" y="274"/>
                  </a:lnTo>
                  <a:cubicBezTo>
                    <a:pt x="7285" y="360"/>
                    <a:pt x="7071" y="469"/>
                    <a:pt x="6810" y="578"/>
                  </a:cubicBezTo>
                  <a:cubicBezTo>
                    <a:pt x="5898" y="973"/>
                    <a:pt x="4925" y="1307"/>
                    <a:pt x="3922" y="1551"/>
                  </a:cubicBezTo>
                  <a:cubicBezTo>
                    <a:pt x="2949" y="1794"/>
                    <a:pt x="1946" y="1915"/>
                    <a:pt x="913" y="1976"/>
                  </a:cubicBezTo>
                  <a:cubicBezTo>
                    <a:pt x="548" y="2007"/>
                    <a:pt x="214" y="2007"/>
                    <a:pt x="1" y="2007"/>
                  </a:cubicBezTo>
                  <a:lnTo>
                    <a:pt x="913" y="2007"/>
                  </a:lnTo>
                  <a:cubicBezTo>
                    <a:pt x="2980" y="1946"/>
                    <a:pt x="4986" y="1459"/>
                    <a:pt x="6840" y="578"/>
                  </a:cubicBezTo>
                  <a:cubicBezTo>
                    <a:pt x="7091" y="473"/>
                    <a:pt x="7299" y="369"/>
                    <a:pt x="7464" y="27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5424375" y="1789825"/>
              <a:ext cx="214325" cy="130725"/>
            </a:xfrm>
            <a:custGeom>
              <a:avLst/>
              <a:gdLst/>
              <a:ahLst/>
              <a:cxnLst/>
              <a:rect l="l" t="t" r="r" b="b"/>
              <a:pathLst>
                <a:path w="8573" h="5229" extrusionOk="0">
                  <a:moveTo>
                    <a:pt x="92" y="1"/>
                  </a:moveTo>
                  <a:cubicBezTo>
                    <a:pt x="92" y="1"/>
                    <a:pt x="91" y="1"/>
                    <a:pt x="91" y="1"/>
                  </a:cubicBezTo>
                  <a:lnTo>
                    <a:pt x="91" y="1"/>
                  </a:lnTo>
                  <a:cubicBezTo>
                    <a:pt x="93" y="1"/>
                    <a:pt x="94" y="1"/>
                    <a:pt x="95" y="1"/>
                  </a:cubicBezTo>
                  <a:lnTo>
                    <a:pt x="95" y="1"/>
                  </a:lnTo>
                  <a:lnTo>
                    <a:pt x="92" y="1"/>
                  </a:lnTo>
                  <a:close/>
                  <a:moveTo>
                    <a:pt x="1" y="1"/>
                  </a:moveTo>
                  <a:cubicBezTo>
                    <a:pt x="16" y="16"/>
                    <a:pt x="31" y="24"/>
                    <a:pt x="46" y="24"/>
                  </a:cubicBezTo>
                  <a:cubicBezTo>
                    <a:pt x="61" y="24"/>
                    <a:pt x="76" y="16"/>
                    <a:pt x="91" y="1"/>
                  </a:cubicBezTo>
                  <a:lnTo>
                    <a:pt x="91" y="1"/>
                  </a:lnTo>
                  <a:cubicBezTo>
                    <a:pt x="61" y="1"/>
                    <a:pt x="31" y="1"/>
                    <a:pt x="1" y="1"/>
                  </a:cubicBezTo>
                  <a:close/>
                  <a:moveTo>
                    <a:pt x="95" y="1"/>
                  </a:moveTo>
                  <a:lnTo>
                    <a:pt x="396" y="62"/>
                  </a:lnTo>
                  <a:cubicBezTo>
                    <a:pt x="1976" y="213"/>
                    <a:pt x="3496" y="852"/>
                    <a:pt x="4742" y="1824"/>
                  </a:cubicBezTo>
                  <a:cubicBezTo>
                    <a:pt x="5867" y="2736"/>
                    <a:pt x="6536" y="3891"/>
                    <a:pt x="7235" y="4499"/>
                  </a:cubicBezTo>
                  <a:cubicBezTo>
                    <a:pt x="7508" y="4742"/>
                    <a:pt x="7843" y="4955"/>
                    <a:pt x="8177" y="5107"/>
                  </a:cubicBezTo>
                  <a:cubicBezTo>
                    <a:pt x="8268" y="5138"/>
                    <a:pt x="8359" y="5168"/>
                    <a:pt x="8451" y="5198"/>
                  </a:cubicBezTo>
                  <a:lnTo>
                    <a:pt x="8496" y="5210"/>
                  </a:lnTo>
                  <a:lnTo>
                    <a:pt x="8496" y="5210"/>
                  </a:lnTo>
                  <a:cubicBezTo>
                    <a:pt x="8431" y="5192"/>
                    <a:pt x="8329" y="5159"/>
                    <a:pt x="8208" y="5107"/>
                  </a:cubicBezTo>
                  <a:cubicBezTo>
                    <a:pt x="7873" y="4955"/>
                    <a:pt x="7569" y="4742"/>
                    <a:pt x="7296" y="4469"/>
                  </a:cubicBezTo>
                  <a:cubicBezTo>
                    <a:pt x="6901" y="4104"/>
                    <a:pt x="6536" y="3679"/>
                    <a:pt x="6201" y="3253"/>
                  </a:cubicBezTo>
                  <a:cubicBezTo>
                    <a:pt x="5806" y="2706"/>
                    <a:pt x="5320" y="2220"/>
                    <a:pt x="4803" y="1794"/>
                  </a:cubicBezTo>
                  <a:cubicBezTo>
                    <a:pt x="3831" y="1034"/>
                    <a:pt x="2706" y="487"/>
                    <a:pt x="1520" y="183"/>
                  </a:cubicBezTo>
                  <a:cubicBezTo>
                    <a:pt x="1064" y="69"/>
                    <a:pt x="580" y="8"/>
                    <a:pt x="95" y="1"/>
                  </a:cubicBezTo>
                  <a:close/>
                  <a:moveTo>
                    <a:pt x="8496" y="5210"/>
                  </a:moveTo>
                  <a:lnTo>
                    <a:pt x="8496" y="5210"/>
                  </a:lnTo>
                  <a:cubicBezTo>
                    <a:pt x="8544" y="5223"/>
                    <a:pt x="8572" y="5229"/>
                    <a:pt x="8572" y="5229"/>
                  </a:cubicBezTo>
                  <a:lnTo>
                    <a:pt x="8496" y="521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5448700" y="1880625"/>
              <a:ext cx="178600" cy="85525"/>
            </a:xfrm>
            <a:custGeom>
              <a:avLst/>
              <a:gdLst/>
              <a:ahLst/>
              <a:cxnLst/>
              <a:rect l="l" t="t" r="r" b="b"/>
              <a:pathLst>
                <a:path w="7144" h="3421" extrusionOk="0">
                  <a:moveTo>
                    <a:pt x="1873" y="1"/>
                  </a:moveTo>
                  <a:cubicBezTo>
                    <a:pt x="1649" y="1"/>
                    <a:pt x="1429" y="16"/>
                    <a:pt x="1216" y="47"/>
                  </a:cubicBezTo>
                  <a:cubicBezTo>
                    <a:pt x="821" y="77"/>
                    <a:pt x="517" y="138"/>
                    <a:pt x="335" y="168"/>
                  </a:cubicBezTo>
                  <a:lnTo>
                    <a:pt x="92" y="229"/>
                  </a:lnTo>
                  <a:cubicBezTo>
                    <a:pt x="61" y="229"/>
                    <a:pt x="31" y="229"/>
                    <a:pt x="0" y="259"/>
                  </a:cubicBezTo>
                  <a:lnTo>
                    <a:pt x="92" y="259"/>
                  </a:lnTo>
                  <a:lnTo>
                    <a:pt x="335" y="229"/>
                  </a:lnTo>
                  <a:cubicBezTo>
                    <a:pt x="547" y="199"/>
                    <a:pt x="851" y="138"/>
                    <a:pt x="1216" y="107"/>
                  </a:cubicBezTo>
                  <a:cubicBezTo>
                    <a:pt x="1405" y="95"/>
                    <a:pt x="1589" y="87"/>
                    <a:pt x="1769" y="87"/>
                  </a:cubicBezTo>
                  <a:cubicBezTo>
                    <a:pt x="2025" y="87"/>
                    <a:pt x="2274" y="102"/>
                    <a:pt x="2523" y="138"/>
                  </a:cubicBezTo>
                  <a:cubicBezTo>
                    <a:pt x="3070" y="199"/>
                    <a:pt x="3587" y="411"/>
                    <a:pt x="3982" y="776"/>
                  </a:cubicBezTo>
                  <a:cubicBezTo>
                    <a:pt x="4408" y="1110"/>
                    <a:pt x="4803" y="1475"/>
                    <a:pt x="5137" y="1901"/>
                  </a:cubicBezTo>
                  <a:cubicBezTo>
                    <a:pt x="5411" y="2235"/>
                    <a:pt x="5745" y="2569"/>
                    <a:pt x="6079" y="2843"/>
                  </a:cubicBezTo>
                  <a:cubicBezTo>
                    <a:pt x="6292" y="3056"/>
                    <a:pt x="6566" y="3208"/>
                    <a:pt x="6839" y="3329"/>
                  </a:cubicBezTo>
                  <a:cubicBezTo>
                    <a:pt x="6931" y="3360"/>
                    <a:pt x="7052" y="3390"/>
                    <a:pt x="7143" y="3420"/>
                  </a:cubicBezTo>
                  <a:cubicBezTo>
                    <a:pt x="7143" y="3420"/>
                    <a:pt x="7052" y="3360"/>
                    <a:pt x="6870" y="3299"/>
                  </a:cubicBezTo>
                  <a:cubicBezTo>
                    <a:pt x="6596" y="3177"/>
                    <a:pt x="6353" y="2995"/>
                    <a:pt x="6110" y="2813"/>
                  </a:cubicBezTo>
                  <a:cubicBezTo>
                    <a:pt x="5776" y="2509"/>
                    <a:pt x="5472" y="2205"/>
                    <a:pt x="5198" y="1870"/>
                  </a:cubicBezTo>
                  <a:cubicBezTo>
                    <a:pt x="4864" y="1414"/>
                    <a:pt x="4469" y="1050"/>
                    <a:pt x="4073" y="685"/>
                  </a:cubicBezTo>
                  <a:cubicBezTo>
                    <a:pt x="3617" y="351"/>
                    <a:pt x="3101" y="107"/>
                    <a:pt x="2554" y="47"/>
                  </a:cubicBezTo>
                  <a:cubicBezTo>
                    <a:pt x="2326" y="16"/>
                    <a:pt x="2098" y="1"/>
                    <a:pt x="187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5633350" y="1932400"/>
              <a:ext cx="139850" cy="28500"/>
            </a:xfrm>
            <a:custGeom>
              <a:avLst/>
              <a:gdLst/>
              <a:ahLst/>
              <a:cxnLst/>
              <a:rect l="l" t="t" r="r" b="b"/>
              <a:pathLst>
                <a:path w="5594" h="1140" extrusionOk="0">
                  <a:moveTo>
                    <a:pt x="5307" y="53"/>
                  </a:moveTo>
                  <a:lnTo>
                    <a:pt x="5307" y="53"/>
                  </a:lnTo>
                  <a:cubicBezTo>
                    <a:pt x="5331" y="59"/>
                    <a:pt x="5356" y="66"/>
                    <a:pt x="5381" y="73"/>
                  </a:cubicBezTo>
                  <a:cubicBezTo>
                    <a:pt x="5441" y="73"/>
                    <a:pt x="5502" y="103"/>
                    <a:pt x="5593" y="103"/>
                  </a:cubicBezTo>
                  <a:cubicBezTo>
                    <a:pt x="5501" y="83"/>
                    <a:pt x="5404" y="66"/>
                    <a:pt x="5307" y="53"/>
                  </a:cubicBezTo>
                  <a:close/>
                  <a:moveTo>
                    <a:pt x="0" y="802"/>
                  </a:moveTo>
                  <a:cubicBezTo>
                    <a:pt x="16" y="812"/>
                    <a:pt x="31" y="821"/>
                    <a:pt x="46" y="830"/>
                  </a:cubicBezTo>
                  <a:lnTo>
                    <a:pt x="46" y="830"/>
                  </a:lnTo>
                  <a:cubicBezTo>
                    <a:pt x="31" y="820"/>
                    <a:pt x="16" y="810"/>
                    <a:pt x="0" y="802"/>
                  </a:cubicBezTo>
                  <a:close/>
                  <a:moveTo>
                    <a:pt x="4913" y="0"/>
                  </a:moveTo>
                  <a:cubicBezTo>
                    <a:pt x="4856" y="0"/>
                    <a:pt x="4799" y="4"/>
                    <a:pt x="4742" y="12"/>
                  </a:cubicBezTo>
                  <a:cubicBezTo>
                    <a:pt x="4438" y="12"/>
                    <a:pt x="4134" y="73"/>
                    <a:pt x="3830" y="194"/>
                  </a:cubicBezTo>
                  <a:cubicBezTo>
                    <a:pt x="3496" y="316"/>
                    <a:pt x="3162" y="468"/>
                    <a:pt x="2767" y="620"/>
                  </a:cubicBezTo>
                  <a:cubicBezTo>
                    <a:pt x="2432" y="802"/>
                    <a:pt x="2067" y="924"/>
                    <a:pt x="1703" y="1015"/>
                  </a:cubicBezTo>
                  <a:cubicBezTo>
                    <a:pt x="1480" y="1060"/>
                    <a:pt x="1258" y="1088"/>
                    <a:pt x="1035" y="1088"/>
                  </a:cubicBezTo>
                  <a:cubicBezTo>
                    <a:pt x="954" y="1088"/>
                    <a:pt x="872" y="1084"/>
                    <a:pt x="791" y="1076"/>
                  </a:cubicBezTo>
                  <a:cubicBezTo>
                    <a:pt x="534" y="1047"/>
                    <a:pt x="278" y="966"/>
                    <a:pt x="46" y="830"/>
                  </a:cubicBezTo>
                  <a:lnTo>
                    <a:pt x="46" y="830"/>
                  </a:lnTo>
                  <a:cubicBezTo>
                    <a:pt x="92" y="861"/>
                    <a:pt x="137" y="901"/>
                    <a:pt x="183" y="924"/>
                  </a:cubicBezTo>
                  <a:cubicBezTo>
                    <a:pt x="365" y="1015"/>
                    <a:pt x="578" y="1076"/>
                    <a:pt x="791" y="1106"/>
                  </a:cubicBezTo>
                  <a:cubicBezTo>
                    <a:pt x="907" y="1130"/>
                    <a:pt x="1023" y="1139"/>
                    <a:pt x="1139" y="1139"/>
                  </a:cubicBezTo>
                  <a:cubicBezTo>
                    <a:pt x="1327" y="1139"/>
                    <a:pt x="1515" y="1114"/>
                    <a:pt x="1703" y="1076"/>
                  </a:cubicBezTo>
                  <a:cubicBezTo>
                    <a:pt x="2098" y="985"/>
                    <a:pt x="2432" y="833"/>
                    <a:pt x="2797" y="681"/>
                  </a:cubicBezTo>
                  <a:cubicBezTo>
                    <a:pt x="3162" y="529"/>
                    <a:pt x="3526" y="346"/>
                    <a:pt x="3830" y="225"/>
                  </a:cubicBezTo>
                  <a:cubicBezTo>
                    <a:pt x="4134" y="134"/>
                    <a:pt x="4438" y="73"/>
                    <a:pt x="4742" y="42"/>
                  </a:cubicBezTo>
                  <a:cubicBezTo>
                    <a:pt x="4816" y="34"/>
                    <a:pt x="4891" y="31"/>
                    <a:pt x="4968" y="31"/>
                  </a:cubicBezTo>
                  <a:cubicBezTo>
                    <a:pt x="5080" y="31"/>
                    <a:pt x="5194" y="39"/>
                    <a:pt x="5307" y="53"/>
                  </a:cubicBezTo>
                  <a:lnTo>
                    <a:pt x="5307" y="53"/>
                  </a:lnTo>
                  <a:cubicBezTo>
                    <a:pt x="5176" y="20"/>
                    <a:pt x="5044" y="0"/>
                    <a:pt x="491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5609800" y="1976000"/>
              <a:ext cx="177825" cy="54175"/>
            </a:xfrm>
            <a:custGeom>
              <a:avLst/>
              <a:gdLst/>
              <a:ahLst/>
              <a:cxnLst/>
              <a:rect l="l" t="t" r="r" b="b"/>
              <a:pathLst>
                <a:path w="7113" h="2167" extrusionOk="0">
                  <a:moveTo>
                    <a:pt x="6079" y="1"/>
                  </a:moveTo>
                  <a:cubicBezTo>
                    <a:pt x="5654" y="1"/>
                    <a:pt x="5259" y="61"/>
                    <a:pt x="4864" y="213"/>
                  </a:cubicBezTo>
                  <a:cubicBezTo>
                    <a:pt x="4377" y="426"/>
                    <a:pt x="3952" y="669"/>
                    <a:pt x="3557" y="973"/>
                  </a:cubicBezTo>
                  <a:cubicBezTo>
                    <a:pt x="3131" y="1277"/>
                    <a:pt x="2705" y="1551"/>
                    <a:pt x="2280" y="1764"/>
                  </a:cubicBezTo>
                  <a:cubicBezTo>
                    <a:pt x="1915" y="1946"/>
                    <a:pt x="1520" y="2068"/>
                    <a:pt x="1094" y="2098"/>
                  </a:cubicBezTo>
                  <a:cubicBezTo>
                    <a:pt x="1035" y="2103"/>
                    <a:pt x="975" y="2105"/>
                    <a:pt x="915" y="2105"/>
                  </a:cubicBezTo>
                  <a:cubicBezTo>
                    <a:pt x="603" y="2105"/>
                    <a:pt x="280" y="2038"/>
                    <a:pt x="0" y="1885"/>
                  </a:cubicBezTo>
                  <a:lnTo>
                    <a:pt x="0" y="1885"/>
                  </a:lnTo>
                  <a:cubicBezTo>
                    <a:pt x="91" y="1946"/>
                    <a:pt x="183" y="2007"/>
                    <a:pt x="274" y="2037"/>
                  </a:cubicBezTo>
                  <a:cubicBezTo>
                    <a:pt x="499" y="2112"/>
                    <a:pt x="724" y="2167"/>
                    <a:pt x="949" y="2167"/>
                  </a:cubicBezTo>
                  <a:cubicBezTo>
                    <a:pt x="998" y="2167"/>
                    <a:pt x="1046" y="2164"/>
                    <a:pt x="1094" y="2159"/>
                  </a:cubicBezTo>
                  <a:cubicBezTo>
                    <a:pt x="1520" y="2128"/>
                    <a:pt x="1915" y="2037"/>
                    <a:pt x="2310" y="1855"/>
                  </a:cubicBezTo>
                  <a:cubicBezTo>
                    <a:pt x="2736" y="1612"/>
                    <a:pt x="3192" y="1338"/>
                    <a:pt x="3587" y="1034"/>
                  </a:cubicBezTo>
                  <a:cubicBezTo>
                    <a:pt x="3982" y="730"/>
                    <a:pt x="4438" y="487"/>
                    <a:pt x="4894" y="274"/>
                  </a:cubicBezTo>
                  <a:cubicBezTo>
                    <a:pt x="5259" y="122"/>
                    <a:pt x="5654" y="61"/>
                    <a:pt x="6079" y="61"/>
                  </a:cubicBezTo>
                  <a:cubicBezTo>
                    <a:pt x="6444" y="92"/>
                    <a:pt x="6809" y="213"/>
                    <a:pt x="7113" y="426"/>
                  </a:cubicBezTo>
                  <a:cubicBezTo>
                    <a:pt x="7052" y="365"/>
                    <a:pt x="6961" y="305"/>
                    <a:pt x="6870" y="244"/>
                  </a:cubicBezTo>
                  <a:cubicBezTo>
                    <a:pt x="6626" y="92"/>
                    <a:pt x="6353" y="31"/>
                    <a:pt x="607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8"/>
            <p:cNvSpPr/>
            <p:nvPr/>
          </p:nvSpPr>
          <p:spPr>
            <a:xfrm>
              <a:off x="5608275" y="1897725"/>
              <a:ext cx="47900" cy="242450"/>
            </a:xfrm>
            <a:custGeom>
              <a:avLst/>
              <a:gdLst/>
              <a:ahLst/>
              <a:cxnLst/>
              <a:rect l="l" t="t" r="r" b="b"/>
              <a:pathLst>
                <a:path w="1916" h="9698" extrusionOk="0">
                  <a:moveTo>
                    <a:pt x="1915" y="1"/>
                  </a:moveTo>
                  <a:lnTo>
                    <a:pt x="1915" y="1"/>
                  </a:lnTo>
                  <a:cubicBezTo>
                    <a:pt x="1642" y="1126"/>
                    <a:pt x="943" y="2098"/>
                    <a:pt x="517" y="3162"/>
                  </a:cubicBezTo>
                  <a:cubicBezTo>
                    <a:pt x="304" y="3679"/>
                    <a:pt x="0" y="4621"/>
                    <a:pt x="0" y="4621"/>
                  </a:cubicBezTo>
                  <a:lnTo>
                    <a:pt x="852" y="9606"/>
                  </a:lnTo>
                  <a:lnTo>
                    <a:pt x="882" y="9697"/>
                  </a:lnTo>
                  <a:cubicBezTo>
                    <a:pt x="1642" y="6566"/>
                    <a:pt x="1794" y="3223"/>
                    <a:pt x="1915" y="1"/>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8"/>
            <p:cNvSpPr/>
            <p:nvPr/>
          </p:nvSpPr>
          <p:spPr>
            <a:xfrm>
              <a:off x="5438050" y="1225225"/>
              <a:ext cx="66900" cy="145925"/>
            </a:xfrm>
            <a:custGeom>
              <a:avLst/>
              <a:gdLst/>
              <a:ahLst/>
              <a:cxnLst/>
              <a:rect l="l" t="t" r="r" b="b"/>
              <a:pathLst>
                <a:path w="2676" h="5837" extrusionOk="0">
                  <a:moveTo>
                    <a:pt x="2676" y="1"/>
                  </a:moveTo>
                  <a:lnTo>
                    <a:pt x="2638" y="172"/>
                  </a:lnTo>
                  <a:lnTo>
                    <a:pt x="2638" y="172"/>
                  </a:lnTo>
                  <a:cubicBezTo>
                    <a:pt x="2654" y="116"/>
                    <a:pt x="2666" y="59"/>
                    <a:pt x="2676" y="1"/>
                  </a:cubicBezTo>
                  <a:close/>
                  <a:moveTo>
                    <a:pt x="2638" y="172"/>
                  </a:moveTo>
                  <a:cubicBezTo>
                    <a:pt x="2497" y="673"/>
                    <a:pt x="2104" y="1083"/>
                    <a:pt x="1612" y="1247"/>
                  </a:cubicBezTo>
                  <a:cubicBezTo>
                    <a:pt x="1308" y="1338"/>
                    <a:pt x="943" y="1338"/>
                    <a:pt x="639" y="1460"/>
                  </a:cubicBezTo>
                  <a:cubicBezTo>
                    <a:pt x="335" y="1551"/>
                    <a:pt x="92" y="1855"/>
                    <a:pt x="122" y="2220"/>
                  </a:cubicBezTo>
                  <a:cubicBezTo>
                    <a:pt x="183" y="2463"/>
                    <a:pt x="396" y="2615"/>
                    <a:pt x="578" y="2767"/>
                  </a:cubicBezTo>
                  <a:cubicBezTo>
                    <a:pt x="761" y="2919"/>
                    <a:pt x="943" y="3192"/>
                    <a:pt x="821" y="3405"/>
                  </a:cubicBezTo>
                  <a:cubicBezTo>
                    <a:pt x="730" y="3618"/>
                    <a:pt x="366" y="3679"/>
                    <a:pt x="183" y="3891"/>
                  </a:cubicBezTo>
                  <a:cubicBezTo>
                    <a:pt x="1" y="4104"/>
                    <a:pt x="31" y="4439"/>
                    <a:pt x="214" y="4651"/>
                  </a:cubicBezTo>
                  <a:cubicBezTo>
                    <a:pt x="426" y="4864"/>
                    <a:pt x="639" y="5046"/>
                    <a:pt x="882" y="5198"/>
                  </a:cubicBezTo>
                  <a:cubicBezTo>
                    <a:pt x="1156" y="5320"/>
                    <a:pt x="1338" y="5563"/>
                    <a:pt x="1399" y="5837"/>
                  </a:cubicBezTo>
                  <a:lnTo>
                    <a:pt x="2638" y="172"/>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8"/>
            <p:cNvSpPr/>
            <p:nvPr/>
          </p:nvSpPr>
          <p:spPr>
            <a:xfrm>
              <a:off x="5469225" y="1140325"/>
              <a:ext cx="338175" cy="290100"/>
            </a:xfrm>
            <a:custGeom>
              <a:avLst/>
              <a:gdLst/>
              <a:ahLst/>
              <a:cxnLst/>
              <a:rect l="l" t="t" r="r" b="b"/>
              <a:pathLst>
                <a:path w="13527" h="11604" extrusionOk="0">
                  <a:moveTo>
                    <a:pt x="6136" y="0"/>
                  </a:moveTo>
                  <a:cubicBezTo>
                    <a:pt x="5996" y="0"/>
                    <a:pt x="5866" y="38"/>
                    <a:pt x="5775" y="144"/>
                  </a:cubicBezTo>
                  <a:cubicBezTo>
                    <a:pt x="5623" y="357"/>
                    <a:pt x="5623" y="631"/>
                    <a:pt x="5806" y="813"/>
                  </a:cubicBezTo>
                  <a:cubicBezTo>
                    <a:pt x="5893" y="901"/>
                    <a:pt x="5988" y="974"/>
                    <a:pt x="6089" y="1037"/>
                  </a:cubicBezTo>
                  <a:lnTo>
                    <a:pt x="6089" y="1037"/>
                  </a:lnTo>
                  <a:cubicBezTo>
                    <a:pt x="5430" y="743"/>
                    <a:pt x="4728" y="565"/>
                    <a:pt x="3982" y="540"/>
                  </a:cubicBezTo>
                  <a:cubicBezTo>
                    <a:pt x="3936" y="535"/>
                    <a:pt x="3890" y="532"/>
                    <a:pt x="3843" y="532"/>
                  </a:cubicBezTo>
                  <a:cubicBezTo>
                    <a:pt x="3608" y="532"/>
                    <a:pt x="3359" y="595"/>
                    <a:pt x="3131" y="722"/>
                  </a:cubicBezTo>
                  <a:cubicBezTo>
                    <a:pt x="2857" y="874"/>
                    <a:pt x="2736" y="1178"/>
                    <a:pt x="2796" y="1482"/>
                  </a:cubicBezTo>
                  <a:cubicBezTo>
                    <a:pt x="2824" y="1575"/>
                    <a:pt x="2880" y="1650"/>
                    <a:pt x="2952" y="1706"/>
                  </a:cubicBezTo>
                  <a:lnTo>
                    <a:pt x="2952" y="1706"/>
                  </a:lnTo>
                  <a:cubicBezTo>
                    <a:pt x="2329" y="1733"/>
                    <a:pt x="1728" y="1916"/>
                    <a:pt x="1216" y="2242"/>
                  </a:cubicBezTo>
                  <a:cubicBezTo>
                    <a:pt x="730" y="2576"/>
                    <a:pt x="274" y="3093"/>
                    <a:pt x="395" y="3670"/>
                  </a:cubicBezTo>
                  <a:cubicBezTo>
                    <a:pt x="517" y="3974"/>
                    <a:pt x="669" y="4309"/>
                    <a:pt x="821" y="4582"/>
                  </a:cubicBezTo>
                  <a:cubicBezTo>
                    <a:pt x="1033" y="5190"/>
                    <a:pt x="730" y="5828"/>
                    <a:pt x="517" y="6406"/>
                  </a:cubicBezTo>
                  <a:cubicBezTo>
                    <a:pt x="122" y="7287"/>
                    <a:pt x="0" y="8260"/>
                    <a:pt x="122" y="9233"/>
                  </a:cubicBezTo>
                  <a:cubicBezTo>
                    <a:pt x="243" y="10205"/>
                    <a:pt x="821" y="11087"/>
                    <a:pt x="1641" y="11604"/>
                  </a:cubicBezTo>
                  <a:lnTo>
                    <a:pt x="12675" y="8321"/>
                  </a:lnTo>
                  <a:cubicBezTo>
                    <a:pt x="13526" y="6558"/>
                    <a:pt x="12918" y="4339"/>
                    <a:pt x="11611" y="2880"/>
                  </a:cubicBezTo>
                  <a:cubicBezTo>
                    <a:pt x="10304" y="1421"/>
                    <a:pt x="8420" y="600"/>
                    <a:pt x="6565" y="84"/>
                  </a:cubicBezTo>
                  <a:cubicBezTo>
                    <a:pt x="6429" y="38"/>
                    <a:pt x="6277" y="0"/>
                    <a:pt x="61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5411450" y="1200550"/>
              <a:ext cx="390625" cy="523400"/>
            </a:xfrm>
            <a:custGeom>
              <a:avLst/>
              <a:gdLst/>
              <a:ahLst/>
              <a:cxnLst/>
              <a:rect l="l" t="t" r="r" b="b"/>
              <a:pathLst>
                <a:path w="15625" h="20936" extrusionOk="0">
                  <a:moveTo>
                    <a:pt x="9519" y="1"/>
                  </a:moveTo>
                  <a:cubicBezTo>
                    <a:pt x="7054" y="1"/>
                    <a:pt x="4782" y="1640"/>
                    <a:pt x="4104" y="4149"/>
                  </a:cubicBezTo>
                  <a:lnTo>
                    <a:pt x="609" y="15942"/>
                  </a:lnTo>
                  <a:cubicBezTo>
                    <a:pt x="1" y="18040"/>
                    <a:pt x="1217" y="20228"/>
                    <a:pt x="3344" y="20806"/>
                  </a:cubicBezTo>
                  <a:cubicBezTo>
                    <a:pt x="3680" y="20893"/>
                    <a:pt x="4017" y="20936"/>
                    <a:pt x="4349" y="20936"/>
                  </a:cubicBezTo>
                  <a:cubicBezTo>
                    <a:pt x="5973" y="20936"/>
                    <a:pt x="7470" y="19928"/>
                    <a:pt x="8025" y="18313"/>
                  </a:cubicBezTo>
                  <a:lnTo>
                    <a:pt x="8755" y="16216"/>
                  </a:lnTo>
                  <a:cubicBezTo>
                    <a:pt x="8755" y="16216"/>
                    <a:pt x="9008" y="16265"/>
                    <a:pt x="9393" y="16265"/>
                  </a:cubicBezTo>
                  <a:cubicBezTo>
                    <a:pt x="10334" y="16265"/>
                    <a:pt x="12064" y="15974"/>
                    <a:pt x="12798" y="13967"/>
                  </a:cubicBezTo>
                  <a:cubicBezTo>
                    <a:pt x="13314" y="12599"/>
                    <a:pt x="14165" y="9711"/>
                    <a:pt x="14864" y="7097"/>
                  </a:cubicBezTo>
                  <a:cubicBezTo>
                    <a:pt x="15624" y="4271"/>
                    <a:pt x="14105" y="1322"/>
                    <a:pt x="11369" y="319"/>
                  </a:cubicBezTo>
                  <a:lnTo>
                    <a:pt x="11095" y="228"/>
                  </a:lnTo>
                  <a:cubicBezTo>
                    <a:pt x="10570" y="74"/>
                    <a:pt x="10040" y="1"/>
                    <a:pt x="951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5548250" y="1545150"/>
              <a:ext cx="82850" cy="78300"/>
            </a:xfrm>
            <a:custGeom>
              <a:avLst/>
              <a:gdLst/>
              <a:ahLst/>
              <a:cxnLst/>
              <a:rect l="l" t="t" r="r" b="b"/>
              <a:pathLst>
                <a:path w="3314" h="3132" extrusionOk="0">
                  <a:moveTo>
                    <a:pt x="0" y="0"/>
                  </a:moveTo>
                  <a:cubicBezTo>
                    <a:pt x="0" y="1"/>
                    <a:pt x="122" y="2371"/>
                    <a:pt x="3040" y="3131"/>
                  </a:cubicBezTo>
                  <a:lnTo>
                    <a:pt x="3313" y="2402"/>
                  </a:lnTo>
                  <a:cubicBezTo>
                    <a:pt x="1976" y="1946"/>
                    <a:pt x="821" y="1095"/>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5488200" y="1192750"/>
              <a:ext cx="129225" cy="204800"/>
            </a:xfrm>
            <a:custGeom>
              <a:avLst/>
              <a:gdLst/>
              <a:ahLst/>
              <a:cxnLst/>
              <a:rect l="l" t="t" r="r" b="b"/>
              <a:pathLst>
                <a:path w="5169" h="8192" extrusionOk="0">
                  <a:moveTo>
                    <a:pt x="3523" y="0"/>
                  </a:moveTo>
                  <a:cubicBezTo>
                    <a:pt x="3246" y="0"/>
                    <a:pt x="2949" y="69"/>
                    <a:pt x="2676" y="145"/>
                  </a:cubicBezTo>
                  <a:cubicBezTo>
                    <a:pt x="2098" y="297"/>
                    <a:pt x="1673" y="722"/>
                    <a:pt x="1460" y="1269"/>
                  </a:cubicBezTo>
                  <a:cubicBezTo>
                    <a:pt x="700" y="3336"/>
                    <a:pt x="639" y="5251"/>
                    <a:pt x="62" y="7257"/>
                  </a:cubicBezTo>
                  <a:cubicBezTo>
                    <a:pt x="31" y="7379"/>
                    <a:pt x="1" y="7531"/>
                    <a:pt x="31" y="7683"/>
                  </a:cubicBezTo>
                  <a:cubicBezTo>
                    <a:pt x="153" y="8017"/>
                    <a:pt x="518" y="8139"/>
                    <a:pt x="882" y="8169"/>
                  </a:cubicBezTo>
                  <a:cubicBezTo>
                    <a:pt x="968" y="8184"/>
                    <a:pt x="1049" y="8192"/>
                    <a:pt x="1127" y="8192"/>
                  </a:cubicBezTo>
                  <a:cubicBezTo>
                    <a:pt x="1824" y="8192"/>
                    <a:pt x="2229" y="7607"/>
                    <a:pt x="2585" y="6923"/>
                  </a:cubicBezTo>
                  <a:cubicBezTo>
                    <a:pt x="2737" y="6437"/>
                    <a:pt x="2828" y="5981"/>
                    <a:pt x="2889" y="5494"/>
                  </a:cubicBezTo>
                  <a:cubicBezTo>
                    <a:pt x="3010" y="4127"/>
                    <a:pt x="3800" y="2911"/>
                    <a:pt x="5047" y="2333"/>
                  </a:cubicBezTo>
                  <a:lnTo>
                    <a:pt x="5168" y="2272"/>
                  </a:lnTo>
                  <a:cubicBezTo>
                    <a:pt x="4925" y="1756"/>
                    <a:pt x="4651" y="662"/>
                    <a:pt x="4256" y="266"/>
                  </a:cubicBezTo>
                  <a:cubicBezTo>
                    <a:pt x="4059" y="69"/>
                    <a:pt x="3800" y="0"/>
                    <a:pt x="35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5452300" y="1334000"/>
              <a:ext cx="73925" cy="81425"/>
            </a:xfrm>
            <a:custGeom>
              <a:avLst/>
              <a:gdLst/>
              <a:ahLst/>
              <a:cxnLst/>
              <a:rect l="l" t="t" r="r" b="b"/>
              <a:pathLst>
                <a:path w="2957" h="3257" extrusionOk="0">
                  <a:moveTo>
                    <a:pt x="1801" y="1"/>
                  </a:moveTo>
                  <a:cubicBezTo>
                    <a:pt x="1345" y="1"/>
                    <a:pt x="864" y="242"/>
                    <a:pt x="586" y="1091"/>
                  </a:cubicBezTo>
                  <a:cubicBezTo>
                    <a:pt x="1" y="2901"/>
                    <a:pt x="1713" y="3257"/>
                    <a:pt x="2027" y="3257"/>
                  </a:cubicBezTo>
                  <a:cubicBezTo>
                    <a:pt x="2056" y="3257"/>
                    <a:pt x="2073" y="3254"/>
                    <a:pt x="2075" y="3249"/>
                  </a:cubicBezTo>
                  <a:cubicBezTo>
                    <a:pt x="2075" y="3188"/>
                    <a:pt x="2957" y="422"/>
                    <a:pt x="2957" y="422"/>
                  </a:cubicBezTo>
                  <a:cubicBezTo>
                    <a:pt x="2940" y="405"/>
                    <a:pt x="2391" y="1"/>
                    <a:pt x="180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5475300" y="1349850"/>
              <a:ext cx="28125" cy="44550"/>
            </a:xfrm>
            <a:custGeom>
              <a:avLst/>
              <a:gdLst/>
              <a:ahLst/>
              <a:cxnLst/>
              <a:rect l="l" t="t" r="r" b="b"/>
              <a:pathLst>
                <a:path w="1125" h="1782" extrusionOk="0">
                  <a:moveTo>
                    <a:pt x="912" y="1"/>
                  </a:moveTo>
                  <a:cubicBezTo>
                    <a:pt x="730" y="1"/>
                    <a:pt x="547" y="61"/>
                    <a:pt x="456" y="213"/>
                  </a:cubicBezTo>
                  <a:cubicBezTo>
                    <a:pt x="304" y="335"/>
                    <a:pt x="213" y="517"/>
                    <a:pt x="152" y="700"/>
                  </a:cubicBezTo>
                  <a:cubicBezTo>
                    <a:pt x="0" y="1065"/>
                    <a:pt x="91" y="1460"/>
                    <a:pt x="365" y="1703"/>
                  </a:cubicBezTo>
                  <a:cubicBezTo>
                    <a:pt x="423" y="1761"/>
                    <a:pt x="493" y="1782"/>
                    <a:pt x="567" y="1782"/>
                  </a:cubicBezTo>
                  <a:cubicBezTo>
                    <a:pt x="610" y="1782"/>
                    <a:pt x="655" y="1775"/>
                    <a:pt x="699" y="1764"/>
                  </a:cubicBezTo>
                  <a:cubicBezTo>
                    <a:pt x="760" y="1733"/>
                    <a:pt x="790" y="1703"/>
                    <a:pt x="790" y="1703"/>
                  </a:cubicBezTo>
                  <a:lnTo>
                    <a:pt x="669" y="1703"/>
                  </a:lnTo>
                  <a:cubicBezTo>
                    <a:pt x="578" y="1703"/>
                    <a:pt x="487" y="1703"/>
                    <a:pt x="426" y="1642"/>
                  </a:cubicBezTo>
                  <a:cubicBezTo>
                    <a:pt x="213" y="1368"/>
                    <a:pt x="152" y="1034"/>
                    <a:pt x="274" y="761"/>
                  </a:cubicBezTo>
                  <a:cubicBezTo>
                    <a:pt x="335" y="578"/>
                    <a:pt x="426" y="426"/>
                    <a:pt x="547" y="274"/>
                  </a:cubicBezTo>
                  <a:cubicBezTo>
                    <a:pt x="608" y="183"/>
                    <a:pt x="730" y="122"/>
                    <a:pt x="882" y="122"/>
                  </a:cubicBezTo>
                  <a:cubicBezTo>
                    <a:pt x="973" y="122"/>
                    <a:pt x="1034" y="183"/>
                    <a:pt x="1064" y="274"/>
                  </a:cubicBezTo>
                  <a:lnTo>
                    <a:pt x="1064" y="365"/>
                  </a:lnTo>
                  <a:cubicBezTo>
                    <a:pt x="1064" y="373"/>
                    <a:pt x="1066" y="377"/>
                    <a:pt x="1069" y="377"/>
                  </a:cubicBezTo>
                  <a:cubicBezTo>
                    <a:pt x="1079" y="377"/>
                    <a:pt x="1102" y="343"/>
                    <a:pt x="1125" y="274"/>
                  </a:cubicBezTo>
                  <a:cubicBezTo>
                    <a:pt x="1125" y="213"/>
                    <a:pt x="1094" y="153"/>
                    <a:pt x="1064" y="122"/>
                  </a:cubicBezTo>
                  <a:cubicBezTo>
                    <a:pt x="1034" y="61"/>
                    <a:pt x="973" y="31"/>
                    <a:pt x="91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5552800" y="1171150"/>
              <a:ext cx="232550" cy="130525"/>
            </a:xfrm>
            <a:custGeom>
              <a:avLst/>
              <a:gdLst/>
              <a:ahLst/>
              <a:cxnLst/>
              <a:rect l="l" t="t" r="r" b="b"/>
              <a:pathLst>
                <a:path w="9302" h="5221" extrusionOk="0">
                  <a:moveTo>
                    <a:pt x="7662" y="1"/>
                  </a:moveTo>
                  <a:cubicBezTo>
                    <a:pt x="7609" y="1"/>
                    <a:pt x="7557" y="12"/>
                    <a:pt x="7508" y="36"/>
                  </a:cubicBezTo>
                  <a:cubicBezTo>
                    <a:pt x="7174" y="188"/>
                    <a:pt x="7235" y="644"/>
                    <a:pt x="7326" y="978"/>
                  </a:cubicBezTo>
                  <a:cubicBezTo>
                    <a:pt x="7326" y="978"/>
                    <a:pt x="5346" y="245"/>
                    <a:pt x="3507" y="245"/>
                  </a:cubicBezTo>
                  <a:cubicBezTo>
                    <a:pt x="2978" y="245"/>
                    <a:pt x="2461" y="306"/>
                    <a:pt x="2007" y="462"/>
                  </a:cubicBezTo>
                  <a:cubicBezTo>
                    <a:pt x="1" y="1161"/>
                    <a:pt x="1824" y="3562"/>
                    <a:pt x="1824" y="3562"/>
                  </a:cubicBezTo>
                  <a:cubicBezTo>
                    <a:pt x="2227" y="3285"/>
                    <a:pt x="2634" y="3180"/>
                    <a:pt x="3021" y="3180"/>
                  </a:cubicBezTo>
                  <a:cubicBezTo>
                    <a:pt x="3570" y="3180"/>
                    <a:pt x="4077" y="3391"/>
                    <a:pt x="4469" y="3623"/>
                  </a:cubicBezTo>
                  <a:cubicBezTo>
                    <a:pt x="5107" y="3988"/>
                    <a:pt x="5685" y="4535"/>
                    <a:pt x="6353" y="4899"/>
                  </a:cubicBezTo>
                  <a:cubicBezTo>
                    <a:pt x="6711" y="5095"/>
                    <a:pt x="7139" y="5220"/>
                    <a:pt x="7552" y="5220"/>
                  </a:cubicBezTo>
                  <a:cubicBezTo>
                    <a:pt x="7911" y="5220"/>
                    <a:pt x="8259" y="5125"/>
                    <a:pt x="8542" y="4899"/>
                  </a:cubicBezTo>
                  <a:cubicBezTo>
                    <a:pt x="8967" y="4504"/>
                    <a:pt x="9210" y="3957"/>
                    <a:pt x="9241" y="3380"/>
                  </a:cubicBezTo>
                  <a:cubicBezTo>
                    <a:pt x="9302" y="2285"/>
                    <a:pt x="8967" y="1191"/>
                    <a:pt x="8238" y="340"/>
                  </a:cubicBezTo>
                  <a:cubicBezTo>
                    <a:pt x="8092" y="170"/>
                    <a:pt x="7869" y="1"/>
                    <a:pt x="76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5629550" y="1140875"/>
              <a:ext cx="142125" cy="158850"/>
            </a:xfrm>
            <a:custGeom>
              <a:avLst/>
              <a:gdLst/>
              <a:ahLst/>
              <a:cxnLst/>
              <a:rect l="l" t="t" r="r" b="b"/>
              <a:pathLst>
                <a:path w="5685" h="6354" extrusionOk="0">
                  <a:moveTo>
                    <a:pt x="1" y="1"/>
                  </a:moveTo>
                  <a:cubicBezTo>
                    <a:pt x="1" y="31"/>
                    <a:pt x="1" y="92"/>
                    <a:pt x="1" y="122"/>
                  </a:cubicBezTo>
                  <a:cubicBezTo>
                    <a:pt x="31" y="214"/>
                    <a:pt x="31" y="305"/>
                    <a:pt x="92" y="426"/>
                  </a:cubicBezTo>
                  <a:cubicBezTo>
                    <a:pt x="213" y="761"/>
                    <a:pt x="426" y="1095"/>
                    <a:pt x="669" y="1338"/>
                  </a:cubicBezTo>
                  <a:cubicBezTo>
                    <a:pt x="1064" y="1764"/>
                    <a:pt x="1520" y="2068"/>
                    <a:pt x="2007" y="2341"/>
                  </a:cubicBezTo>
                  <a:cubicBezTo>
                    <a:pt x="2311" y="2463"/>
                    <a:pt x="2615" y="2585"/>
                    <a:pt x="2949" y="2645"/>
                  </a:cubicBezTo>
                  <a:cubicBezTo>
                    <a:pt x="3283" y="2737"/>
                    <a:pt x="3618" y="2767"/>
                    <a:pt x="3952" y="2858"/>
                  </a:cubicBezTo>
                  <a:cubicBezTo>
                    <a:pt x="4286" y="2949"/>
                    <a:pt x="4560" y="3101"/>
                    <a:pt x="4833" y="3314"/>
                  </a:cubicBezTo>
                  <a:cubicBezTo>
                    <a:pt x="5077" y="3527"/>
                    <a:pt x="5259" y="3770"/>
                    <a:pt x="5350" y="4074"/>
                  </a:cubicBezTo>
                  <a:cubicBezTo>
                    <a:pt x="5472" y="4317"/>
                    <a:pt x="5502" y="4591"/>
                    <a:pt x="5502" y="4895"/>
                  </a:cubicBezTo>
                  <a:cubicBezTo>
                    <a:pt x="5472" y="5138"/>
                    <a:pt x="5381" y="5351"/>
                    <a:pt x="5259" y="5563"/>
                  </a:cubicBezTo>
                  <a:cubicBezTo>
                    <a:pt x="5046" y="5867"/>
                    <a:pt x="4773" y="6110"/>
                    <a:pt x="4438" y="6232"/>
                  </a:cubicBezTo>
                  <a:cubicBezTo>
                    <a:pt x="4195" y="6354"/>
                    <a:pt x="4043" y="6354"/>
                    <a:pt x="4043" y="6354"/>
                  </a:cubicBezTo>
                  <a:lnTo>
                    <a:pt x="4165" y="6354"/>
                  </a:lnTo>
                  <a:cubicBezTo>
                    <a:pt x="4256" y="6323"/>
                    <a:pt x="4377" y="6323"/>
                    <a:pt x="4469" y="6293"/>
                  </a:cubicBezTo>
                  <a:cubicBezTo>
                    <a:pt x="4833" y="6171"/>
                    <a:pt x="5137" y="5928"/>
                    <a:pt x="5350" y="5624"/>
                  </a:cubicBezTo>
                  <a:cubicBezTo>
                    <a:pt x="5502" y="5411"/>
                    <a:pt x="5593" y="5168"/>
                    <a:pt x="5624" y="4895"/>
                  </a:cubicBezTo>
                  <a:cubicBezTo>
                    <a:pt x="5685" y="4591"/>
                    <a:pt x="5624" y="4287"/>
                    <a:pt x="5533" y="4013"/>
                  </a:cubicBezTo>
                  <a:cubicBezTo>
                    <a:pt x="5411" y="3679"/>
                    <a:pt x="5198" y="3405"/>
                    <a:pt x="4955" y="3192"/>
                  </a:cubicBezTo>
                  <a:cubicBezTo>
                    <a:pt x="4681" y="2949"/>
                    <a:pt x="4347" y="2797"/>
                    <a:pt x="3982" y="2706"/>
                  </a:cubicBezTo>
                  <a:cubicBezTo>
                    <a:pt x="3648" y="2615"/>
                    <a:pt x="3314" y="2554"/>
                    <a:pt x="2979" y="2493"/>
                  </a:cubicBezTo>
                  <a:cubicBezTo>
                    <a:pt x="2675" y="2433"/>
                    <a:pt x="2371" y="2311"/>
                    <a:pt x="2067" y="2189"/>
                  </a:cubicBezTo>
                  <a:cubicBezTo>
                    <a:pt x="1581" y="1946"/>
                    <a:pt x="1156" y="1642"/>
                    <a:pt x="760" y="1278"/>
                  </a:cubicBezTo>
                  <a:cubicBezTo>
                    <a:pt x="517" y="1004"/>
                    <a:pt x="304" y="730"/>
                    <a:pt x="152" y="396"/>
                  </a:cubicBezTo>
                  <a:cubicBezTo>
                    <a:pt x="31" y="153"/>
                    <a:pt x="1" y="1"/>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5574850" y="1156075"/>
              <a:ext cx="178600" cy="144400"/>
            </a:xfrm>
            <a:custGeom>
              <a:avLst/>
              <a:gdLst/>
              <a:ahLst/>
              <a:cxnLst/>
              <a:rect l="l" t="t" r="r" b="b"/>
              <a:pathLst>
                <a:path w="7144" h="5776" extrusionOk="0">
                  <a:moveTo>
                    <a:pt x="0" y="1"/>
                  </a:moveTo>
                  <a:cubicBezTo>
                    <a:pt x="0" y="31"/>
                    <a:pt x="0" y="62"/>
                    <a:pt x="30" y="92"/>
                  </a:cubicBezTo>
                  <a:cubicBezTo>
                    <a:pt x="61" y="214"/>
                    <a:pt x="61" y="305"/>
                    <a:pt x="122" y="396"/>
                  </a:cubicBezTo>
                  <a:cubicBezTo>
                    <a:pt x="274" y="761"/>
                    <a:pt x="486" y="1095"/>
                    <a:pt x="760" y="1369"/>
                  </a:cubicBezTo>
                  <a:cubicBezTo>
                    <a:pt x="1185" y="1764"/>
                    <a:pt x="1702" y="2068"/>
                    <a:pt x="2249" y="2250"/>
                  </a:cubicBezTo>
                  <a:cubicBezTo>
                    <a:pt x="2918" y="2463"/>
                    <a:pt x="3617" y="2645"/>
                    <a:pt x="4316" y="2736"/>
                  </a:cubicBezTo>
                  <a:cubicBezTo>
                    <a:pt x="4985" y="2858"/>
                    <a:pt x="5654" y="3040"/>
                    <a:pt x="6292" y="3314"/>
                  </a:cubicBezTo>
                  <a:cubicBezTo>
                    <a:pt x="6565" y="3436"/>
                    <a:pt x="6778" y="3618"/>
                    <a:pt x="6900" y="3891"/>
                  </a:cubicBezTo>
                  <a:cubicBezTo>
                    <a:pt x="6991" y="4135"/>
                    <a:pt x="7021" y="4378"/>
                    <a:pt x="6961" y="4621"/>
                  </a:cubicBezTo>
                  <a:cubicBezTo>
                    <a:pt x="6869" y="4986"/>
                    <a:pt x="6626" y="5320"/>
                    <a:pt x="6322" y="5533"/>
                  </a:cubicBezTo>
                  <a:cubicBezTo>
                    <a:pt x="6167" y="5644"/>
                    <a:pt x="6060" y="5723"/>
                    <a:pt x="6014" y="5757"/>
                  </a:cubicBezTo>
                  <a:lnTo>
                    <a:pt x="6014" y="5757"/>
                  </a:lnTo>
                  <a:cubicBezTo>
                    <a:pt x="6036" y="5746"/>
                    <a:pt x="6057" y="5746"/>
                    <a:pt x="6079" y="5746"/>
                  </a:cubicBezTo>
                  <a:cubicBezTo>
                    <a:pt x="6170" y="5685"/>
                    <a:pt x="6292" y="5654"/>
                    <a:pt x="6383" y="5594"/>
                  </a:cubicBezTo>
                  <a:cubicBezTo>
                    <a:pt x="6717" y="5381"/>
                    <a:pt x="6961" y="5046"/>
                    <a:pt x="7082" y="4651"/>
                  </a:cubicBezTo>
                  <a:cubicBezTo>
                    <a:pt x="7143" y="4378"/>
                    <a:pt x="7113" y="4104"/>
                    <a:pt x="7021" y="3831"/>
                  </a:cubicBezTo>
                  <a:cubicBezTo>
                    <a:pt x="6900" y="3527"/>
                    <a:pt x="6657" y="3284"/>
                    <a:pt x="6353" y="3162"/>
                  </a:cubicBezTo>
                  <a:cubicBezTo>
                    <a:pt x="5714" y="2858"/>
                    <a:pt x="5015" y="2676"/>
                    <a:pt x="4316" y="2584"/>
                  </a:cubicBezTo>
                  <a:cubicBezTo>
                    <a:pt x="3648" y="2463"/>
                    <a:pt x="2948" y="2311"/>
                    <a:pt x="2310" y="2098"/>
                  </a:cubicBezTo>
                  <a:cubicBezTo>
                    <a:pt x="1763" y="1916"/>
                    <a:pt x="1277" y="1642"/>
                    <a:pt x="851" y="1277"/>
                  </a:cubicBezTo>
                  <a:cubicBezTo>
                    <a:pt x="547" y="1034"/>
                    <a:pt x="334" y="700"/>
                    <a:pt x="182" y="366"/>
                  </a:cubicBezTo>
                  <a:cubicBezTo>
                    <a:pt x="61" y="153"/>
                    <a:pt x="0" y="1"/>
                    <a:pt x="0" y="1"/>
                  </a:cubicBezTo>
                  <a:close/>
                  <a:moveTo>
                    <a:pt x="6014" y="5757"/>
                  </a:moveTo>
                  <a:lnTo>
                    <a:pt x="6014" y="5757"/>
                  </a:lnTo>
                  <a:cubicBezTo>
                    <a:pt x="6005" y="5761"/>
                    <a:pt x="5997" y="5767"/>
                    <a:pt x="5988" y="5776"/>
                  </a:cubicBezTo>
                  <a:cubicBezTo>
                    <a:pt x="5988" y="5776"/>
                    <a:pt x="5997" y="5769"/>
                    <a:pt x="6014" y="575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8"/>
            <p:cNvSpPr/>
            <p:nvPr/>
          </p:nvSpPr>
          <p:spPr>
            <a:xfrm>
              <a:off x="5711625" y="1397350"/>
              <a:ext cx="25850" cy="22350"/>
            </a:xfrm>
            <a:custGeom>
              <a:avLst/>
              <a:gdLst/>
              <a:ahLst/>
              <a:cxnLst/>
              <a:rect l="l" t="t" r="r" b="b"/>
              <a:pathLst>
                <a:path w="1034" h="894" extrusionOk="0">
                  <a:moveTo>
                    <a:pt x="525" y="0"/>
                  </a:moveTo>
                  <a:cubicBezTo>
                    <a:pt x="337" y="0"/>
                    <a:pt x="137" y="118"/>
                    <a:pt x="61" y="320"/>
                  </a:cubicBezTo>
                  <a:cubicBezTo>
                    <a:pt x="0" y="563"/>
                    <a:pt x="152" y="806"/>
                    <a:pt x="395" y="867"/>
                  </a:cubicBezTo>
                  <a:cubicBezTo>
                    <a:pt x="445" y="885"/>
                    <a:pt x="494" y="894"/>
                    <a:pt x="542" y="894"/>
                  </a:cubicBezTo>
                  <a:cubicBezTo>
                    <a:pt x="731" y="894"/>
                    <a:pt x="900" y="763"/>
                    <a:pt x="973" y="593"/>
                  </a:cubicBezTo>
                  <a:cubicBezTo>
                    <a:pt x="1034" y="350"/>
                    <a:pt x="912" y="76"/>
                    <a:pt x="639" y="16"/>
                  </a:cubicBezTo>
                  <a:cubicBezTo>
                    <a:pt x="602" y="5"/>
                    <a:pt x="564" y="0"/>
                    <a:pt x="5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8"/>
            <p:cNvSpPr/>
            <p:nvPr/>
          </p:nvSpPr>
          <p:spPr>
            <a:xfrm>
              <a:off x="5712375" y="1384650"/>
              <a:ext cx="45625" cy="20875"/>
            </a:xfrm>
            <a:custGeom>
              <a:avLst/>
              <a:gdLst/>
              <a:ahLst/>
              <a:cxnLst/>
              <a:rect l="l" t="t" r="r" b="b"/>
              <a:pathLst>
                <a:path w="1825" h="835" extrusionOk="0">
                  <a:moveTo>
                    <a:pt x="623" y="0"/>
                  </a:moveTo>
                  <a:cubicBezTo>
                    <a:pt x="517" y="0"/>
                    <a:pt x="410" y="12"/>
                    <a:pt x="305" y="37"/>
                  </a:cubicBezTo>
                  <a:cubicBezTo>
                    <a:pt x="122" y="98"/>
                    <a:pt x="1" y="159"/>
                    <a:pt x="31" y="220"/>
                  </a:cubicBezTo>
                  <a:cubicBezTo>
                    <a:pt x="42" y="254"/>
                    <a:pt x="109" y="258"/>
                    <a:pt x="214" y="258"/>
                  </a:cubicBezTo>
                  <a:cubicBezTo>
                    <a:pt x="249" y="258"/>
                    <a:pt x="288" y="258"/>
                    <a:pt x="331" y="258"/>
                  </a:cubicBezTo>
                  <a:cubicBezTo>
                    <a:pt x="502" y="258"/>
                    <a:pt x="730" y="265"/>
                    <a:pt x="973" y="341"/>
                  </a:cubicBezTo>
                  <a:cubicBezTo>
                    <a:pt x="1423" y="510"/>
                    <a:pt x="1665" y="834"/>
                    <a:pt x="1771" y="834"/>
                  </a:cubicBezTo>
                  <a:cubicBezTo>
                    <a:pt x="1779" y="834"/>
                    <a:pt x="1787" y="832"/>
                    <a:pt x="1794" y="828"/>
                  </a:cubicBezTo>
                  <a:cubicBezTo>
                    <a:pt x="1824" y="828"/>
                    <a:pt x="1794" y="706"/>
                    <a:pt x="1703" y="524"/>
                  </a:cubicBezTo>
                  <a:cubicBezTo>
                    <a:pt x="1437" y="185"/>
                    <a:pt x="1036" y="0"/>
                    <a:pt x="6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5594600" y="1363625"/>
              <a:ext cx="25850" cy="22350"/>
            </a:xfrm>
            <a:custGeom>
              <a:avLst/>
              <a:gdLst/>
              <a:ahLst/>
              <a:cxnLst/>
              <a:rect l="l" t="t" r="r" b="b"/>
              <a:pathLst>
                <a:path w="1034" h="894" extrusionOk="0">
                  <a:moveTo>
                    <a:pt x="491" y="0"/>
                  </a:moveTo>
                  <a:cubicBezTo>
                    <a:pt x="295" y="0"/>
                    <a:pt x="110" y="137"/>
                    <a:pt x="61" y="331"/>
                  </a:cubicBezTo>
                  <a:cubicBezTo>
                    <a:pt x="0" y="544"/>
                    <a:pt x="122" y="817"/>
                    <a:pt x="365" y="878"/>
                  </a:cubicBezTo>
                  <a:cubicBezTo>
                    <a:pt x="407" y="889"/>
                    <a:pt x="449" y="894"/>
                    <a:pt x="492" y="894"/>
                  </a:cubicBezTo>
                  <a:cubicBezTo>
                    <a:pt x="696" y="894"/>
                    <a:pt x="892" y="776"/>
                    <a:pt x="943" y="574"/>
                  </a:cubicBezTo>
                  <a:cubicBezTo>
                    <a:pt x="1034" y="331"/>
                    <a:pt x="882" y="88"/>
                    <a:pt x="639" y="27"/>
                  </a:cubicBezTo>
                  <a:cubicBezTo>
                    <a:pt x="590" y="9"/>
                    <a:pt x="540" y="0"/>
                    <a:pt x="4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5595350" y="1346525"/>
              <a:ext cx="44875" cy="20875"/>
            </a:xfrm>
            <a:custGeom>
              <a:avLst/>
              <a:gdLst/>
              <a:ahLst/>
              <a:cxnLst/>
              <a:rect l="l" t="t" r="r" b="b"/>
              <a:pathLst>
                <a:path w="1795" h="835" extrusionOk="0">
                  <a:moveTo>
                    <a:pt x="635" y="0"/>
                  </a:moveTo>
                  <a:cubicBezTo>
                    <a:pt x="523" y="0"/>
                    <a:pt x="414" y="15"/>
                    <a:pt x="305" y="42"/>
                  </a:cubicBezTo>
                  <a:cubicBezTo>
                    <a:pt x="92" y="103"/>
                    <a:pt x="1" y="134"/>
                    <a:pt x="31" y="225"/>
                  </a:cubicBezTo>
                  <a:cubicBezTo>
                    <a:pt x="39" y="240"/>
                    <a:pt x="71" y="244"/>
                    <a:pt x="123" y="244"/>
                  </a:cubicBezTo>
                  <a:cubicBezTo>
                    <a:pt x="175" y="244"/>
                    <a:pt x="246" y="240"/>
                    <a:pt x="331" y="240"/>
                  </a:cubicBezTo>
                  <a:cubicBezTo>
                    <a:pt x="502" y="240"/>
                    <a:pt x="730" y="255"/>
                    <a:pt x="973" y="346"/>
                  </a:cubicBezTo>
                  <a:cubicBezTo>
                    <a:pt x="1411" y="492"/>
                    <a:pt x="1653" y="835"/>
                    <a:pt x="1752" y="835"/>
                  </a:cubicBezTo>
                  <a:cubicBezTo>
                    <a:pt x="1756" y="835"/>
                    <a:pt x="1760" y="834"/>
                    <a:pt x="1764" y="833"/>
                  </a:cubicBezTo>
                  <a:cubicBezTo>
                    <a:pt x="1794" y="802"/>
                    <a:pt x="1794" y="681"/>
                    <a:pt x="1672" y="529"/>
                  </a:cubicBezTo>
                  <a:cubicBezTo>
                    <a:pt x="1520" y="316"/>
                    <a:pt x="1308" y="164"/>
                    <a:pt x="1065" y="73"/>
                  </a:cubicBezTo>
                  <a:cubicBezTo>
                    <a:pt x="914" y="23"/>
                    <a:pt x="773" y="0"/>
                    <a:pt x="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5652350" y="1369600"/>
              <a:ext cx="34225" cy="108700"/>
            </a:xfrm>
            <a:custGeom>
              <a:avLst/>
              <a:gdLst/>
              <a:ahLst/>
              <a:cxnLst/>
              <a:rect l="l" t="t" r="r" b="b"/>
              <a:pathLst>
                <a:path w="1369" h="4348" extrusionOk="0">
                  <a:moveTo>
                    <a:pt x="1155" y="1"/>
                  </a:moveTo>
                  <a:cubicBezTo>
                    <a:pt x="1064" y="913"/>
                    <a:pt x="1064" y="1794"/>
                    <a:pt x="1125" y="2706"/>
                  </a:cubicBezTo>
                  <a:cubicBezTo>
                    <a:pt x="1125" y="3071"/>
                    <a:pt x="1155" y="3405"/>
                    <a:pt x="1155" y="3740"/>
                  </a:cubicBezTo>
                  <a:cubicBezTo>
                    <a:pt x="1186" y="3861"/>
                    <a:pt x="1155" y="4013"/>
                    <a:pt x="1125" y="4135"/>
                  </a:cubicBezTo>
                  <a:cubicBezTo>
                    <a:pt x="1089" y="4170"/>
                    <a:pt x="1033" y="4185"/>
                    <a:pt x="968" y="4185"/>
                  </a:cubicBezTo>
                  <a:cubicBezTo>
                    <a:pt x="922" y="4185"/>
                    <a:pt x="871" y="4178"/>
                    <a:pt x="821" y="4165"/>
                  </a:cubicBezTo>
                  <a:cubicBezTo>
                    <a:pt x="548" y="4074"/>
                    <a:pt x="274" y="4044"/>
                    <a:pt x="0" y="4044"/>
                  </a:cubicBezTo>
                  <a:cubicBezTo>
                    <a:pt x="244" y="4165"/>
                    <a:pt x="487" y="4256"/>
                    <a:pt x="760" y="4317"/>
                  </a:cubicBezTo>
                  <a:cubicBezTo>
                    <a:pt x="821" y="4348"/>
                    <a:pt x="912" y="4348"/>
                    <a:pt x="973" y="4348"/>
                  </a:cubicBezTo>
                  <a:cubicBezTo>
                    <a:pt x="1064" y="4348"/>
                    <a:pt x="1186" y="4317"/>
                    <a:pt x="1247" y="4256"/>
                  </a:cubicBezTo>
                  <a:cubicBezTo>
                    <a:pt x="1338" y="4104"/>
                    <a:pt x="1368" y="3922"/>
                    <a:pt x="1338" y="3740"/>
                  </a:cubicBezTo>
                  <a:lnTo>
                    <a:pt x="1338" y="2706"/>
                  </a:lnTo>
                  <a:cubicBezTo>
                    <a:pt x="1338" y="1794"/>
                    <a:pt x="1277" y="882"/>
                    <a:pt x="11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a:off x="5608275" y="1466125"/>
              <a:ext cx="33450" cy="46300"/>
            </a:xfrm>
            <a:custGeom>
              <a:avLst/>
              <a:gdLst/>
              <a:ahLst/>
              <a:cxnLst/>
              <a:rect l="l" t="t" r="r" b="b"/>
              <a:pathLst>
                <a:path w="1338" h="1852" extrusionOk="0">
                  <a:moveTo>
                    <a:pt x="244" y="0"/>
                  </a:moveTo>
                  <a:cubicBezTo>
                    <a:pt x="183" y="0"/>
                    <a:pt x="92" y="91"/>
                    <a:pt x="61" y="335"/>
                  </a:cubicBezTo>
                  <a:cubicBezTo>
                    <a:pt x="0" y="639"/>
                    <a:pt x="61" y="973"/>
                    <a:pt x="213" y="1216"/>
                  </a:cubicBezTo>
                  <a:cubicBezTo>
                    <a:pt x="365" y="1490"/>
                    <a:pt x="639" y="1702"/>
                    <a:pt x="943" y="1794"/>
                  </a:cubicBezTo>
                  <a:cubicBezTo>
                    <a:pt x="1059" y="1827"/>
                    <a:pt x="1158" y="1851"/>
                    <a:pt x="1223" y="1851"/>
                  </a:cubicBezTo>
                  <a:cubicBezTo>
                    <a:pt x="1276" y="1851"/>
                    <a:pt x="1307" y="1835"/>
                    <a:pt x="1307" y="1794"/>
                  </a:cubicBezTo>
                  <a:cubicBezTo>
                    <a:pt x="1338" y="1733"/>
                    <a:pt x="760" y="1581"/>
                    <a:pt x="456" y="1064"/>
                  </a:cubicBezTo>
                  <a:cubicBezTo>
                    <a:pt x="152" y="547"/>
                    <a:pt x="335" y="0"/>
                    <a:pt x="2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5602200" y="1302050"/>
              <a:ext cx="57775" cy="20550"/>
            </a:xfrm>
            <a:custGeom>
              <a:avLst/>
              <a:gdLst/>
              <a:ahLst/>
              <a:cxnLst/>
              <a:rect l="l" t="t" r="r" b="b"/>
              <a:pathLst>
                <a:path w="2311" h="822" extrusionOk="0">
                  <a:moveTo>
                    <a:pt x="807" y="0"/>
                  </a:moveTo>
                  <a:cubicBezTo>
                    <a:pt x="651" y="0"/>
                    <a:pt x="493" y="19"/>
                    <a:pt x="335" y="59"/>
                  </a:cubicBezTo>
                  <a:cubicBezTo>
                    <a:pt x="91" y="119"/>
                    <a:pt x="0" y="211"/>
                    <a:pt x="0" y="271"/>
                  </a:cubicBezTo>
                  <a:cubicBezTo>
                    <a:pt x="31" y="423"/>
                    <a:pt x="517" y="423"/>
                    <a:pt x="1125" y="545"/>
                  </a:cubicBezTo>
                  <a:cubicBezTo>
                    <a:pt x="1592" y="643"/>
                    <a:pt x="1980" y="821"/>
                    <a:pt x="2159" y="821"/>
                  </a:cubicBezTo>
                  <a:cubicBezTo>
                    <a:pt x="2201" y="821"/>
                    <a:pt x="2232" y="811"/>
                    <a:pt x="2250" y="788"/>
                  </a:cubicBezTo>
                  <a:cubicBezTo>
                    <a:pt x="2310" y="727"/>
                    <a:pt x="2219" y="606"/>
                    <a:pt x="2037" y="423"/>
                  </a:cubicBezTo>
                  <a:cubicBezTo>
                    <a:pt x="1677" y="153"/>
                    <a:pt x="1251" y="0"/>
                    <a:pt x="8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5724525" y="1348525"/>
              <a:ext cx="41825" cy="21600"/>
            </a:xfrm>
            <a:custGeom>
              <a:avLst/>
              <a:gdLst/>
              <a:ahLst/>
              <a:cxnLst/>
              <a:rect l="l" t="t" r="r" b="b"/>
              <a:pathLst>
                <a:path w="1673" h="864" extrusionOk="0">
                  <a:moveTo>
                    <a:pt x="521" y="0"/>
                  </a:moveTo>
                  <a:cubicBezTo>
                    <a:pt x="440" y="0"/>
                    <a:pt x="357" y="8"/>
                    <a:pt x="275" y="23"/>
                  </a:cubicBezTo>
                  <a:cubicBezTo>
                    <a:pt x="92" y="84"/>
                    <a:pt x="1" y="175"/>
                    <a:pt x="1" y="236"/>
                  </a:cubicBezTo>
                  <a:cubicBezTo>
                    <a:pt x="31" y="388"/>
                    <a:pt x="396" y="418"/>
                    <a:pt x="791" y="570"/>
                  </a:cubicBezTo>
                  <a:cubicBezTo>
                    <a:pt x="1126" y="673"/>
                    <a:pt x="1396" y="864"/>
                    <a:pt x="1544" y="864"/>
                  </a:cubicBezTo>
                  <a:cubicBezTo>
                    <a:pt x="1571" y="864"/>
                    <a:pt x="1593" y="858"/>
                    <a:pt x="1612" y="844"/>
                  </a:cubicBezTo>
                  <a:cubicBezTo>
                    <a:pt x="1673" y="814"/>
                    <a:pt x="1642" y="692"/>
                    <a:pt x="1551" y="510"/>
                  </a:cubicBezTo>
                  <a:cubicBezTo>
                    <a:pt x="1299" y="182"/>
                    <a:pt x="921" y="0"/>
                    <a:pt x="5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5492000" y="2423575"/>
              <a:ext cx="83625" cy="79050"/>
            </a:xfrm>
            <a:custGeom>
              <a:avLst/>
              <a:gdLst/>
              <a:ahLst/>
              <a:cxnLst/>
              <a:rect l="l" t="t" r="r" b="b"/>
              <a:pathLst>
                <a:path w="3345" h="3162" extrusionOk="0">
                  <a:moveTo>
                    <a:pt x="1946" y="1"/>
                  </a:moveTo>
                  <a:lnTo>
                    <a:pt x="1" y="669"/>
                  </a:lnTo>
                  <a:lnTo>
                    <a:pt x="609" y="3162"/>
                  </a:lnTo>
                  <a:lnTo>
                    <a:pt x="3162" y="2128"/>
                  </a:lnTo>
                  <a:cubicBezTo>
                    <a:pt x="3344" y="1216"/>
                    <a:pt x="2828" y="305"/>
                    <a:pt x="194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5001875" y="2319850"/>
              <a:ext cx="494725" cy="160925"/>
            </a:xfrm>
            <a:custGeom>
              <a:avLst/>
              <a:gdLst/>
              <a:ahLst/>
              <a:cxnLst/>
              <a:rect l="l" t="t" r="r" b="b"/>
              <a:pathLst>
                <a:path w="19789" h="6437" extrusionOk="0">
                  <a:moveTo>
                    <a:pt x="3301" y="1"/>
                  </a:moveTo>
                  <a:cubicBezTo>
                    <a:pt x="2727" y="1"/>
                    <a:pt x="2124" y="43"/>
                    <a:pt x="1490" y="137"/>
                  </a:cubicBezTo>
                  <a:lnTo>
                    <a:pt x="1" y="4150"/>
                  </a:lnTo>
                  <a:cubicBezTo>
                    <a:pt x="1" y="4150"/>
                    <a:pt x="1216" y="4020"/>
                    <a:pt x="2836" y="4020"/>
                  </a:cubicBezTo>
                  <a:cubicBezTo>
                    <a:pt x="4546" y="4020"/>
                    <a:pt x="6705" y="4164"/>
                    <a:pt x="8359" y="4758"/>
                  </a:cubicBezTo>
                  <a:cubicBezTo>
                    <a:pt x="11034" y="5691"/>
                    <a:pt x="14254" y="6436"/>
                    <a:pt x="16296" y="6436"/>
                  </a:cubicBezTo>
                  <a:cubicBezTo>
                    <a:pt x="16714" y="6436"/>
                    <a:pt x="17083" y="6405"/>
                    <a:pt x="17387" y="6338"/>
                  </a:cubicBezTo>
                  <a:cubicBezTo>
                    <a:pt x="18329" y="6095"/>
                    <a:pt x="19180" y="5548"/>
                    <a:pt x="19788" y="4818"/>
                  </a:cubicBezTo>
                  <a:cubicBezTo>
                    <a:pt x="19788" y="4818"/>
                    <a:pt x="14682" y="4180"/>
                    <a:pt x="12250" y="3420"/>
                  </a:cubicBezTo>
                  <a:cubicBezTo>
                    <a:pt x="10812" y="2959"/>
                    <a:pt x="8088" y="1"/>
                    <a:pt x="3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5419050" y="2438775"/>
              <a:ext cx="101850" cy="80150"/>
            </a:xfrm>
            <a:custGeom>
              <a:avLst/>
              <a:gdLst/>
              <a:ahLst/>
              <a:cxnLst/>
              <a:rect l="l" t="t" r="r" b="b"/>
              <a:pathLst>
                <a:path w="4074" h="3206" extrusionOk="0">
                  <a:moveTo>
                    <a:pt x="3071" y="1"/>
                  </a:moveTo>
                  <a:lnTo>
                    <a:pt x="3132" y="61"/>
                  </a:lnTo>
                  <a:cubicBezTo>
                    <a:pt x="2585" y="92"/>
                    <a:pt x="2037" y="153"/>
                    <a:pt x="1521" y="304"/>
                  </a:cubicBezTo>
                  <a:cubicBezTo>
                    <a:pt x="1004" y="426"/>
                    <a:pt x="518" y="730"/>
                    <a:pt x="183" y="1125"/>
                  </a:cubicBezTo>
                  <a:cubicBezTo>
                    <a:pt x="62" y="1247"/>
                    <a:pt x="1" y="1429"/>
                    <a:pt x="1" y="1612"/>
                  </a:cubicBezTo>
                  <a:cubicBezTo>
                    <a:pt x="31" y="1855"/>
                    <a:pt x="183" y="2037"/>
                    <a:pt x="396" y="2159"/>
                  </a:cubicBezTo>
                  <a:cubicBezTo>
                    <a:pt x="852" y="2584"/>
                    <a:pt x="1399" y="2919"/>
                    <a:pt x="2007" y="3131"/>
                  </a:cubicBezTo>
                  <a:cubicBezTo>
                    <a:pt x="2173" y="3181"/>
                    <a:pt x="2343" y="3206"/>
                    <a:pt x="2512" y="3206"/>
                  </a:cubicBezTo>
                  <a:cubicBezTo>
                    <a:pt x="2964" y="3206"/>
                    <a:pt x="3408" y="3029"/>
                    <a:pt x="3740" y="2675"/>
                  </a:cubicBezTo>
                  <a:cubicBezTo>
                    <a:pt x="4013" y="2250"/>
                    <a:pt x="4074" y="1733"/>
                    <a:pt x="3892" y="1247"/>
                  </a:cubicBezTo>
                  <a:cubicBezTo>
                    <a:pt x="3709" y="760"/>
                    <a:pt x="3436" y="335"/>
                    <a:pt x="307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5423625" y="2442250"/>
              <a:ext cx="96525" cy="75875"/>
            </a:xfrm>
            <a:custGeom>
              <a:avLst/>
              <a:gdLst/>
              <a:ahLst/>
              <a:cxnLst/>
              <a:rect l="l" t="t" r="r" b="b"/>
              <a:pathLst>
                <a:path w="3861" h="3035" extrusionOk="0">
                  <a:moveTo>
                    <a:pt x="1795" y="0"/>
                  </a:moveTo>
                  <a:cubicBezTo>
                    <a:pt x="1493" y="0"/>
                    <a:pt x="1196" y="54"/>
                    <a:pt x="912" y="135"/>
                  </a:cubicBezTo>
                  <a:cubicBezTo>
                    <a:pt x="608" y="226"/>
                    <a:pt x="365" y="409"/>
                    <a:pt x="152" y="621"/>
                  </a:cubicBezTo>
                  <a:cubicBezTo>
                    <a:pt x="61" y="713"/>
                    <a:pt x="31" y="804"/>
                    <a:pt x="0" y="925"/>
                  </a:cubicBezTo>
                  <a:cubicBezTo>
                    <a:pt x="31" y="834"/>
                    <a:pt x="91" y="743"/>
                    <a:pt x="152" y="652"/>
                  </a:cubicBezTo>
                  <a:cubicBezTo>
                    <a:pt x="365" y="439"/>
                    <a:pt x="639" y="287"/>
                    <a:pt x="912" y="196"/>
                  </a:cubicBezTo>
                  <a:cubicBezTo>
                    <a:pt x="1196" y="115"/>
                    <a:pt x="1493" y="74"/>
                    <a:pt x="1786" y="74"/>
                  </a:cubicBezTo>
                  <a:cubicBezTo>
                    <a:pt x="1932" y="74"/>
                    <a:pt x="2077" y="84"/>
                    <a:pt x="2219" y="105"/>
                  </a:cubicBezTo>
                  <a:cubicBezTo>
                    <a:pt x="2766" y="196"/>
                    <a:pt x="3253" y="500"/>
                    <a:pt x="3526" y="956"/>
                  </a:cubicBezTo>
                  <a:cubicBezTo>
                    <a:pt x="3830" y="1442"/>
                    <a:pt x="3830" y="2050"/>
                    <a:pt x="3465" y="2476"/>
                  </a:cubicBezTo>
                  <a:cubicBezTo>
                    <a:pt x="3253" y="2794"/>
                    <a:pt x="2879" y="2973"/>
                    <a:pt x="2504" y="2973"/>
                  </a:cubicBezTo>
                  <a:cubicBezTo>
                    <a:pt x="2449" y="2973"/>
                    <a:pt x="2395" y="2970"/>
                    <a:pt x="2341" y="2962"/>
                  </a:cubicBezTo>
                  <a:cubicBezTo>
                    <a:pt x="2037" y="2931"/>
                    <a:pt x="1733" y="2871"/>
                    <a:pt x="1459" y="2780"/>
                  </a:cubicBezTo>
                  <a:lnTo>
                    <a:pt x="1247" y="2688"/>
                  </a:lnTo>
                  <a:lnTo>
                    <a:pt x="1155" y="2658"/>
                  </a:lnTo>
                  <a:lnTo>
                    <a:pt x="1155" y="2658"/>
                  </a:lnTo>
                  <a:cubicBezTo>
                    <a:pt x="1186" y="2688"/>
                    <a:pt x="1186" y="2688"/>
                    <a:pt x="1216" y="2719"/>
                  </a:cubicBezTo>
                  <a:cubicBezTo>
                    <a:pt x="1277" y="2719"/>
                    <a:pt x="1368" y="2780"/>
                    <a:pt x="1459" y="2810"/>
                  </a:cubicBezTo>
                  <a:cubicBezTo>
                    <a:pt x="1733" y="2931"/>
                    <a:pt x="2037" y="2992"/>
                    <a:pt x="2341" y="3023"/>
                  </a:cubicBezTo>
                  <a:cubicBezTo>
                    <a:pt x="2398" y="3031"/>
                    <a:pt x="2455" y="3035"/>
                    <a:pt x="2512" y="3035"/>
                  </a:cubicBezTo>
                  <a:cubicBezTo>
                    <a:pt x="2668" y="3035"/>
                    <a:pt x="2823" y="3006"/>
                    <a:pt x="2979" y="2962"/>
                  </a:cubicBezTo>
                  <a:cubicBezTo>
                    <a:pt x="3192" y="2871"/>
                    <a:pt x="3405" y="2719"/>
                    <a:pt x="3557" y="2506"/>
                  </a:cubicBezTo>
                  <a:cubicBezTo>
                    <a:pt x="3709" y="2293"/>
                    <a:pt x="3830" y="2050"/>
                    <a:pt x="3830" y="1746"/>
                  </a:cubicBezTo>
                  <a:cubicBezTo>
                    <a:pt x="3861" y="1473"/>
                    <a:pt x="3769" y="1169"/>
                    <a:pt x="3617" y="925"/>
                  </a:cubicBezTo>
                  <a:cubicBezTo>
                    <a:pt x="3313" y="439"/>
                    <a:pt x="2827" y="135"/>
                    <a:pt x="2250" y="44"/>
                  </a:cubicBezTo>
                  <a:cubicBezTo>
                    <a:pt x="2098" y="14"/>
                    <a:pt x="1946" y="0"/>
                    <a:pt x="17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5433500" y="2456250"/>
              <a:ext cx="16750" cy="11425"/>
            </a:xfrm>
            <a:custGeom>
              <a:avLst/>
              <a:gdLst/>
              <a:ahLst/>
              <a:cxnLst/>
              <a:rect l="l" t="t" r="r" b="b"/>
              <a:pathLst>
                <a:path w="670" h="457" extrusionOk="0">
                  <a:moveTo>
                    <a:pt x="0" y="1"/>
                  </a:moveTo>
                  <a:lnTo>
                    <a:pt x="0" y="1"/>
                  </a:lnTo>
                  <a:cubicBezTo>
                    <a:pt x="122" y="31"/>
                    <a:pt x="244" y="122"/>
                    <a:pt x="365" y="183"/>
                  </a:cubicBezTo>
                  <a:cubicBezTo>
                    <a:pt x="487" y="274"/>
                    <a:pt x="578" y="365"/>
                    <a:pt x="669" y="457"/>
                  </a:cubicBezTo>
                  <a:cubicBezTo>
                    <a:pt x="517" y="213"/>
                    <a:pt x="274" y="3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5457050" y="2456250"/>
              <a:ext cx="14475" cy="12175"/>
            </a:xfrm>
            <a:custGeom>
              <a:avLst/>
              <a:gdLst/>
              <a:ahLst/>
              <a:cxnLst/>
              <a:rect l="l" t="t" r="r" b="b"/>
              <a:pathLst>
                <a:path w="579" h="487" extrusionOk="0">
                  <a:moveTo>
                    <a:pt x="1" y="1"/>
                  </a:moveTo>
                  <a:cubicBezTo>
                    <a:pt x="1" y="31"/>
                    <a:pt x="122" y="92"/>
                    <a:pt x="305" y="244"/>
                  </a:cubicBezTo>
                  <a:cubicBezTo>
                    <a:pt x="457" y="365"/>
                    <a:pt x="578" y="487"/>
                    <a:pt x="578" y="487"/>
                  </a:cubicBezTo>
                  <a:cubicBezTo>
                    <a:pt x="517" y="365"/>
                    <a:pt x="426" y="274"/>
                    <a:pt x="335" y="213"/>
                  </a:cubicBezTo>
                  <a:cubicBezTo>
                    <a:pt x="213" y="122"/>
                    <a:pt x="122" y="6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5458575" y="2481325"/>
              <a:ext cx="21300" cy="31950"/>
            </a:xfrm>
            <a:custGeom>
              <a:avLst/>
              <a:gdLst/>
              <a:ahLst/>
              <a:cxnLst/>
              <a:rect l="l" t="t" r="r" b="b"/>
              <a:pathLst>
                <a:path w="852" h="1278" extrusionOk="0">
                  <a:moveTo>
                    <a:pt x="0" y="1"/>
                  </a:moveTo>
                  <a:cubicBezTo>
                    <a:pt x="1" y="1"/>
                    <a:pt x="61" y="62"/>
                    <a:pt x="183" y="153"/>
                  </a:cubicBezTo>
                  <a:cubicBezTo>
                    <a:pt x="304" y="244"/>
                    <a:pt x="456" y="396"/>
                    <a:pt x="548" y="548"/>
                  </a:cubicBezTo>
                  <a:cubicBezTo>
                    <a:pt x="639" y="700"/>
                    <a:pt x="730" y="852"/>
                    <a:pt x="791" y="1034"/>
                  </a:cubicBezTo>
                  <a:cubicBezTo>
                    <a:pt x="760" y="852"/>
                    <a:pt x="669" y="669"/>
                    <a:pt x="578" y="517"/>
                  </a:cubicBezTo>
                  <a:cubicBezTo>
                    <a:pt x="456" y="365"/>
                    <a:pt x="335" y="244"/>
                    <a:pt x="183" y="122"/>
                  </a:cubicBezTo>
                  <a:cubicBezTo>
                    <a:pt x="122" y="61"/>
                    <a:pt x="61" y="31"/>
                    <a:pt x="0" y="1"/>
                  </a:cubicBezTo>
                  <a:close/>
                  <a:moveTo>
                    <a:pt x="791" y="1034"/>
                  </a:moveTo>
                  <a:lnTo>
                    <a:pt x="791" y="1034"/>
                  </a:lnTo>
                  <a:cubicBezTo>
                    <a:pt x="821" y="1186"/>
                    <a:pt x="852" y="1277"/>
                    <a:pt x="852" y="1277"/>
                  </a:cubicBezTo>
                  <a:cubicBezTo>
                    <a:pt x="852" y="1186"/>
                    <a:pt x="821" y="1095"/>
                    <a:pt x="791" y="103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5494300" y="2460050"/>
              <a:ext cx="7625" cy="36500"/>
            </a:xfrm>
            <a:custGeom>
              <a:avLst/>
              <a:gdLst/>
              <a:ahLst/>
              <a:cxnLst/>
              <a:rect l="l" t="t" r="r" b="b"/>
              <a:pathLst>
                <a:path w="305" h="1460" extrusionOk="0">
                  <a:moveTo>
                    <a:pt x="0" y="1"/>
                  </a:moveTo>
                  <a:lnTo>
                    <a:pt x="0" y="1"/>
                  </a:lnTo>
                  <a:cubicBezTo>
                    <a:pt x="0" y="1"/>
                    <a:pt x="30" y="61"/>
                    <a:pt x="61" y="183"/>
                  </a:cubicBezTo>
                  <a:cubicBezTo>
                    <a:pt x="152" y="365"/>
                    <a:pt x="182" y="517"/>
                    <a:pt x="213" y="700"/>
                  </a:cubicBezTo>
                  <a:cubicBezTo>
                    <a:pt x="243" y="882"/>
                    <a:pt x="274" y="1064"/>
                    <a:pt x="274" y="1216"/>
                  </a:cubicBezTo>
                  <a:cubicBezTo>
                    <a:pt x="243" y="1308"/>
                    <a:pt x="243" y="1368"/>
                    <a:pt x="274" y="1460"/>
                  </a:cubicBezTo>
                  <a:cubicBezTo>
                    <a:pt x="274" y="1429"/>
                    <a:pt x="274" y="1399"/>
                    <a:pt x="304" y="1399"/>
                  </a:cubicBezTo>
                  <a:cubicBezTo>
                    <a:pt x="304" y="1338"/>
                    <a:pt x="304" y="1277"/>
                    <a:pt x="304" y="1216"/>
                  </a:cubicBezTo>
                  <a:cubicBezTo>
                    <a:pt x="304" y="1064"/>
                    <a:pt x="304" y="882"/>
                    <a:pt x="274" y="700"/>
                  </a:cubicBezTo>
                  <a:cubicBezTo>
                    <a:pt x="243" y="517"/>
                    <a:pt x="182" y="335"/>
                    <a:pt x="91" y="183"/>
                  </a:cubicBezTo>
                  <a:cubicBezTo>
                    <a:pt x="91" y="122"/>
                    <a:pt x="61" y="92"/>
                    <a:pt x="30" y="31"/>
                  </a:cubicBezTo>
                  <a:cubicBezTo>
                    <a:pt x="0" y="1"/>
                    <a:pt x="0" y="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5448700" y="2457025"/>
              <a:ext cx="52450" cy="37250"/>
            </a:xfrm>
            <a:custGeom>
              <a:avLst/>
              <a:gdLst/>
              <a:ahLst/>
              <a:cxnLst/>
              <a:rect l="l" t="t" r="r" b="b"/>
              <a:pathLst>
                <a:path w="2098" h="1490" extrusionOk="0">
                  <a:moveTo>
                    <a:pt x="2098" y="0"/>
                  </a:moveTo>
                  <a:cubicBezTo>
                    <a:pt x="1976" y="0"/>
                    <a:pt x="1854" y="30"/>
                    <a:pt x="1733" y="91"/>
                  </a:cubicBezTo>
                  <a:cubicBezTo>
                    <a:pt x="1125" y="304"/>
                    <a:pt x="608" y="669"/>
                    <a:pt x="213" y="1155"/>
                  </a:cubicBezTo>
                  <a:cubicBezTo>
                    <a:pt x="122" y="1246"/>
                    <a:pt x="61" y="1368"/>
                    <a:pt x="0" y="1489"/>
                  </a:cubicBezTo>
                  <a:cubicBezTo>
                    <a:pt x="517" y="790"/>
                    <a:pt x="1247" y="274"/>
                    <a:pt x="20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5444125" y="2446375"/>
              <a:ext cx="25125" cy="45625"/>
            </a:xfrm>
            <a:custGeom>
              <a:avLst/>
              <a:gdLst/>
              <a:ahLst/>
              <a:cxnLst/>
              <a:rect l="l" t="t" r="r" b="b"/>
              <a:pathLst>
                <a:path w="1005" h="1825" extrusionOk="0">
                  <a:moveTo>
                    <a:pt x="1004" y="0"/>
                  </a:moveTo>
                  <a:lnTo>
                    <a:pt x="1004" y="0"/>
                  </a:lnTo>
                  <a:cubicBezTo>
                    <a:pt x="913" y="31"/>
                    <a:pt x="822" y="92"/>
                    <a:pt x="730" y="152"/>
                  </a:cubicBezTo>
                  <a:cubicBezTo>
                    <a:pt x="548" y="335"/>
                    <a:pt x="366" y="517"/>
                    <a:pt x="244" y="760"/>
                  </a:cubicBezTo>
                  <a:cubicBezTo>
                    <a:pt x="123" y="973"/>
                    <a:pt x="31" y="1247"/>
                    <a:pt x="31" y="1490"/>
                  </a:cubicBezTo>
                  <a:cubicBezTo>
                    <a:pt x="1" y="1611"/>
                    <a:pt x="1" y="1703"/>
                    <a:pt x="31" y="1824"/>
                  </a:cubicBezTo>
                  <a:cubicBezTo>
                    <a:pt x="31" y="1459"/>
                    <a:pt x="153" y="1125"/>
                    <a:pt x="305" y="791"/>
                  </a:cubicBezTo>
                  <a:cubicBezTo>
                    <a:pt x="487" y="487"/>
                    <a:pt x="700" y="213"/>
                    <a:pt x="10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a:off x="5466925" y="2474500"/>
              <a:ext cx="38025" cy="38775"/>
            </a:xfrm>
            <a:custGeom>
              <a:avLst/>
              <a:gdLst/>
              <a:ahLst/>
              <a:cxnLst/>
              <a:rect l="l" t="t" r="r" b="b"/>
              <a:pathLst>
                <a:path w="1521" h="1551" extrusionOk="0">
                  <a:moveTo>
                    <a:pt x="31" y="0"/>
                  </a:moveTo>
                  <a:lnTo>
                    <a:pt x="31" y="0"/>
                  </a:lnTo>
                  <a:cubicBezTo>
                    <a:pt x="1" y="31"/>
                    <a:pt x="487" y="243"/>
                    <a:pt x="943" y="608"/>
                  </a:cubicBezTo>
                  <a:cubicBezTo>
                    <a:pt x="1156" y="790"/>
                    <a:pt x="1308" y="1003"/>
                    <a:pt x="1399" y="1216"/>
                  </a:cubicBezTo>
                  <a:cubicBezTo>
                    <a:pt x="1490" y="1398"/>
                    <a:pt x="1490" y="1550"/>
                    <a:pt x="1490" y="1550"/>
                  </a:cubicBezTo>
                  <a:cubicBezTo>
                    <a:pt x="1521" y="1429"/>
                    <a:pt x="1490" y="1307"/>
                    <a:pt x="1460" y="1216"/>
                  </a:cubicBezTo>
                  <a:cubicBezTo>
                    <a:pt x="1369" y="942"/>
                    <a:pt x="1217" y="730"/>
                    <a:pt x="1004" y="547"/>
                  </a:cubicBezTo>
                  <a:cubicBezTo>
                    <a:pt x="791" y="395"/>
                    <a:pt x="578" y="243"/>
                    <a:pt x="335" y="122"/>
                  </a:cubicBezTo>
                  <a:cubicBezTo>
                    <a:pt x="244" y="61"/>
                    <a:pt x="153" y="31"/>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4933500" y="2416950"/>
              <a:ext cx="300925" cy="67450"/>
            </a:xfrm>
            <a:custGeom>
              <a:avLst/>
              <a:gdLst/>
              <a:ahLst/>
              <a:cxnLst/>
              <a:rect l="l" t="t" r="r" b="b"/>
              <a:pathLst>
                <a:path w="12037" h="2698" extrusionOk="0">
                  <a:moveTo>
                    <a:pt x="5000" y="0"/>
                  </a:moveTo>
                  <a:cubicBezTo>
                    <a:pt x="4348" y="0"/>
                    <a:pt x="3692" y="74"/>
                    <a:pt x="3070" y="235"/>
                  </a:cubicBezTo>
                  <a:cubicBezTo>
                    <a:pt x="2401" y="418"/>
                    <a:pt x="1763" y="752"/>
                    <a:pt x="1216" y="1208"/>
                  </a:cubicBezTo>
                  <a:cubicBezTo>
                    <a:pt x="851" y="1512"/>
                    <a:pt x="517" y="1846"/>
                    <a:pt x="274" y="2241"/>
                  </a:cubicBezTo>
                  <a:cubicBezTo>
                    <a:pt x="152" y="2363"/>
                    <a:pt x="61" y="2515"/>
                    <a:pt x="0" y="2697"/>
                  </a:cubicBezTo>
                  <a:cubicBezTo>
                    <a:pt x="365" y="2181"/>
                    <a:pt x="821" y="1694"/>
                    <a:pt x="1307" y="1299"/>
                  </a:cubicBezTo>
                  <a:cubicBezTo>
                    <a:pt x="1854" y="904"/>
                    <a:pt x="2462" y="600"/>
                    <a:pt x="3100" y="418"/>
                  </a:cubicBezTo>
                  <a:cubicBezTo>
                    <a:pt x="3722" y="256"/>
                    <a:pt x="4361" y="182"/>
                    <a:pt x="4991" y="182"/>
                  </a:cubicBezTo>
                  <a:cubicBezTo>
                    <a:pt x="5193" y="182"/>
                    <a:pt x="5394" y="190"/>
                    <a:pt x="5593" y="205"/>
                  </a:cubicBezTo>
                  <a:cubicBezTo>
                    <a:pt x="7143" y="266"/>
                    <a:pt x="8663" y="448"/>
                    <a:pt x="10152" y="752"/>
                  </a:cubicBezTo>
                  <a:cubicBezTo>
                    <a:pt x="10730" y="843"/>
                    <a:pt x="11216" y="965"/>
                    <a:pt x="11520" y="1026"/>
                  </a:cubicBezTo>
                  <a:cubicBezTo>
                    <a:pt x="11702" y="1086"/>
                    <a:pt x="11854" y="1117"/>
                    <a:pt x="12037" y="1117"/>
                  </a:cubicBezTo>
                  <a:cubicBezTo>
                    <a:pt x="11885" y="1056"/>
                    <a:pt x="11733" y="995"/>
                    <a:pt x="11550" y="965"/>
                  </a:cubicBezTo>
                  <a:cubicBezTo>
                    <a:pt x="11246" y="874"/>
                    <a:pt x="10791" y="722"/>
                    <a:pt x="10213" y="600"/>
                  </a:cubicBezTo>
                  <a:cubicBezTo>
                    <a:pt x="8693" y="266"/>
                    <a:pt x="7173" y="83"/>
                    <a:pt x="5623" y="22"/>
                  </a:cubicBezTo>
                  <a:cubicBezTo>
                    <a:pt x="5417" y="8"/>
                    <a:pt x="5208" y="0"/>
                    <a:pt x="50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4289850" y="2289025"/>
              <a:ext cx="645950" cy="299550"/>
            </a:xfrm>
            <a:custGeom>
              <a:avLst/>
              <a:gdLst/>
              <a:ahLst/>
              <a:cxnLst/>
              <a:rect l="l" t="t" r="r" b="b"/>
              <a:pathLst>
                <a:path w="25838" h="11982" extrusionOk="0">
                  <a:moveTo>
                    <a:pt x="3245" y="1"/>
                  </a:moveTo>
                  <a:cubicBezTo>
                    <a:pt x="2510" y="1"/>
                    <a:pt x="1779" y="143"/>
                    <a:pt x="1095" y="428"/>
                  </a:cubicBezTo>
                  <a:cubicBezTo>
                    <a:pt x="822" y="550"/>
                    <a:pt x="548" y="702"/>
                    <a:pt x="274" y="884"/>
                  </a:cubicBezTo>
                  <a:cubicBezTo>
                    <a:pt x="183" y="945"/>
                    <a:pt x="92" y="1006"/>
                    <a:pt x="1" y="1097"/>
                  </a:cubicBezTo>
                  <a:cubicBezTo>
                    <a:pt x="366" y="854"/>
                    <a:pt x="730" y="671"/>
                    <a:pt x="1126" y="489"/>
                  </a:cubicBezTo>
                  <a:cubicBezTo>
                    <a:pt x="1746" y="241"/>
                    <a:pt x="2408" y="117"/>
                    <a:pt x="3075" y="117"/>
                  </a:cubicBezTo>
                  <a:cubicBezTo>
                    <a:pt x="3552" y="117"/>
                    <a:pt x="4031" y="180"/>
                    <a:pt x="4499" y="307"/>
                  </a:cubicBezTo>
                  <a:cubicBezTo>
                    <a:pt x="5259" y="489"/>
                    <a:pt x="5989" y="854"/>
                    <a:pt x="6566" y="1401"/>
                  </a:cubicBezTo>
                  <a:cubicBezTo>
                    <a:pt x="7235" y="2009"/>
                    <a:pt x="7843" y="2708"/>
                    <a:pt x="8329" y="3468"/>
                  </a:cubicBezTo>
                  <a:cubicBezTo>
                    <a:pt x="8907" y="4319"/>
                    <a:pt x="9515" y="5139"/>
                    <a:pt x="10153" y="5930"/>
                  </a:cubicBezTo>
                  <a:cubicBezTo>
                    <a:pt x="10852" y="6781"/>
                    <a:pt x="11642" y="7571"/>
                    <a:pt x="12463" y="8270"/>
                  </a:cubicBezTo>
                  <a:cubicBezTo>
                    <a:pt x="14165" y="9760"/>
                    <a:pt x="15989" y="10945"/>
                    <a:pt x="17874" y="11553"/>
                  </a:cubicBezTo>
                  <a:cubicBezTo>
                    <a:pt x="18755" y="11826"/>
                    <a:pt x="19667" y="11978"/>
                    <a:pt x="20609" y="11978"/>
                  </a:cubicBezTo>
                  <a:cubicBezTo>
                    <a:pt x="20661" y="11980"/>
                    <a:pt x="20712" y="11981"/>
                    <a:pt x="20763" y="11981"/>
                  </a:cubicBezTo>
                  <a:cubicBezTo>
                    <a:pt x="21529" y="11981"/>
                    <a:pt x="22266" y="11769"/>
                    <a:pt x="22950" y="11371"/>
                  </a:cubicBezTo>
                  <a:cubicBezTo>
                    <a:pt x="23497" y="11006"/>
                    <a:pt x="23983" y="10519"/>
                    <a:pt x="24348" y="9972"/>
                  </a:cubicBezTo>
                  <a:cubicBezTo>
                    <a:pt x="24713" y="9486"/>
                    <a:pt x="24986" y="9091"/>
                    <a:pt x="25199" y="8726"/>
                  </a:cubicBezTo>
                  <a:lnTo>
                    <a:pt x="25685" y="7936"/>
                  </a:lnTo>
                  <a:cubicBezTo>
                    <a:pt x="25746" y="7845"/>
                    <a:pt x="25807" y="7723"/>
                    <a:pt x="25837" y="7632"/>
                  </a:cubicBezTo>
                  <a:lnTo>
                    <a:pt x="25837" y="7632"/>
                  </a:lnTo>
                  <a:cubicBezTo>
                    <a:pt x="25776" y="7723"/>
                    <a:pt x="25716" y="7814"/>
                    <a:pt x="25655" y="7905"/>
                  </a:cubicBezTo>
                  <a:lnTo>
                    <a:pt x="25138" y="8696"/>
                  </a:lnTo>
                  <a:cubicBezTo>
                    <a:pt x="24895" y="9030"/>
                    <a:pt x="24621" y="9456"/>
                    <a:pt x="24287" y="9912"/>
                  </a:cubicBezTo>
                  <a:cubicBezTo>
                    <a:pt x="23892" y="10459"/>
                    <a:pt x="23406" y="10915"/>
                    <a:pt x="22858" y="11249"/>
                  </a:cubicBezTo>
                  <a:cubicBezTo>
                    <a:pt x="22232" y="11619"/>
                    <a:pt x="21499" y="11829"/>
                    <a:pt x="20759" y="11829"/>
                  </a:cubicBezTo>
                  <a:cubicBezTo>
                    <a:pt x="20709" y="11829"/>
                    <a:pt x="20659" y="11828"/>
                    <a:pt x="20609" y="11826"/>
                  </a:cubicBezTo>
                  <a:cubicBezTo>
                    <a:pt x="19697" y="11826"/>
                    <a:pt x="18785" y="11675"/>
                    <a:pt x="17904" y="11371"/>
                  </a:cubicBezTo>
                  <a:cubicBezTo>
                    <a:pt x="16080" y="10793"/>
                    <a:pt x="14287" y="9577"/>
                    <a:pt x="12585" y="8118"/>
                  </a:cubicBezTo>
                  <a:cubicBezTo>
                    <a:pt x="11794" y="7419"/>
                    <a:pt x="11035" y="6629"/>
                    <a:pt x="10305" y="5808"/>
                  </a:cubicBezTo>
                  <a:cubicBezTo>
                    <a:pt x="9667" y="5018"/>
                    <a:pt x="9059" y="4228"/>
                    <a:pt x="8512" y="3377"/>
                  </a:cubicBezTo>
                  <a:cubicBezTo>
                    <a:pt x="7995" y="2586"/>
                    <a:pt x="7387" y="1887"/>
                    <a:pt x="6688" y="1279"/>
                  </a:cubicBezTo>
                  <a:cubicBezTo>
                    <a:pt x="6080" y="732"/>
                    <a:pt x="5351" y="337"/>
                    <a:pt x="4560" y="155"/>
                  </a:cubicBezTo>
                  <a:cubicBezTo>
                    <a:pt x="4127" y="52"/>
                    <a:pt x="3685" y="1"/>
                    <a:pt x="3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4371175" y="2231775"/>
              <a:ext cx="155800" cy="59600"/>
            </a:xfrm>
            <a:custGeom>
              <a:avLst/>
              <a:gdLst/>
              <a:ahLst/>
              <a:cxnLst/>
              <a:rect l="l" t="t" r="r" b="b"/>
              <a:pathLst>
                <a:path w="6232" h="2384" extrusionOk="0">
                  <a:moveTo>
                    <a:pt x="5938" y="0"/>
                  </a:moveTo>
                  <a:cubicBezTo>
                    <a:pt x="5701" y="0"/>
                    <a:pt x="5465" y="22"/>
                    <a:pt x="5228" y="43"/>
                  </a:cubicBezTo>
                  <a:cubicBezTo>
                    <a:pt x="3617" y="195"/>
                    <a:pt x="2067" y="803"/>
                    <a:pt x="760" y="1745"/>
                  </a:cubicBezTo>
                  <a:cubicBezTo>
                    <a:pt x="487" y="1958"/>
                    <a:pt x="243" y="2171"/>
                    <a:pt x="0" y="2384"/>
                  </a:cubicBezTo>
                  <a:lnTo>
                    <a:pt x="213" y="2232"/>
                  </a:lnTo>
                  <a:cubicBezTo>
                    <a:pt x="335" y="2110"/>
                    <a:pt x="547" y="1958"/>
                    <a:pt x="791" y="1776"/>
                  </a:cubicBezTo>
                  <a:cubicBezTo>
                    <a:pt x="2098" y="834"/>
                    <a:pt x="3617" y="256"/>
                    <a:pt x="5228" y="74"/>
                  </a:cubicBezTo>
                  <a:cubicBezTo>
                    <a:pt x="5532" y="43"/>
                    <a:pt x="5775" y="13"/>
                    <a:pt x="5958" y="13"/>
                  </a:cubicBezTo>
                  <a:lnTo>
                    <a:pt x="6231" y="13"/>
                  </a:lnTo>
                  <a:cubicBezTo>
                    <a:pt x="6133" y="4"/>
                    <a:pt x="6035" y="0"/>
                    <a:pt x="593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4520875" y="2324025"/>
              <a:ext cx="158075" cy="76025"/>
            </a:xfrm>
            <a:custGeom>
              <a:avLst/>
              <a:gdLst/>
              <a:ahLst/>
              <a:cxnLst/>
              <a:rect l="l" t="t" r="r" b="b"/>
              <a:pathLst>
                <a:path w="6323" h="3041" extrusionOk="0">
                  <a:moveTo>
                    <a:pt x="6322" y="1"/>
                  </a:moveTo>
                  <a:lnTo>
                    <a:pt x="6322" y="1"/>
                  </a:lnTo>
                  <a:cubicBezTo>
                    <a:pt x="5988" y="31"/>
                    <a:pt x="5623" y="92"/>
                    <a:pt x="5289" y="153"/>
                  </a:cubicBezTo>
                  <a:cubicBezTo>
                    <a:pt x="4468" y="305"/>
                    <a:pt x="3648" y="578"/>
                    <a:pt x="2888" y="943"/>
                  </a:cubicBezTo>
                  <a:cubicBezTo>
                    <a:pt x="2128" y="1308"/>
                    <a:pt x="1398" y="1764"/>
                    <a:pt x="760" y="2311"/>
                  </a:cubicBezTo>
                  <a:cubicBezTo>
                    <a:pt x="487" y="2554"/>
                    <a:pt x="243" y="2797"/>
                    <a:pt x="0" y="3040"/>
                  </a:cubicBezTo>
                  <a:lnTo>
                    <a:pt x="213" y="2858"/>
                  </a:lnTo>
                  <a:cubicBezTo>
                    <a:pt x="335" y="2736"/>
                    <a:pt x="547" y="2554"/>
                    <a:pt x="790" y="2341"/>
                  </a:cubicBezTo>
                  <a:cubicBezTo>
                    <a:pt x="1429" y="1794"/>
                    <a:pt x="2158" y="1338"/>
                    <a:pt x="2918" y="973"/>
                  </a:cubicBezTo>
                  <a:cubicBezTo>
                    <a:pt x="3678" y="609"/>
                    <a:pt x="4468" y="335"/>
                    <a:pt x="5289" y="183"/>
                  </a:cubicBezTo>
                  <a:cubicBezTo>
                    <a:pt x="5623" y="122"/>
                    <a:pt x="5867" y="62"/>
                    <a:pt x="6049" y="31"/>
                  </a:cubicBezTo>
                  <a:lnTo>
                    <a:pt x="632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4672075" y="2375700"/>
              <a:ext cx="78300" cy="164925"/>
            </a:xfrm>
            <a:custGeom>
              <a:avLst/>
              <a:gdLst/>
              <a:ahLst/>
              <a:cxnLst/>
              <a:rect l="l" t="t" r="r" b="b"/>
              <a:pathLst>
                <a:path w="3132" h="6597" extrusionOk="0">
                  <a:moveTo>
                    <a:pt x="3132" y="1"/>
                  </a:moveTo>
                  <a:cubicBezTo>
                    <a:pt x="3131" y="1"/>
                    <a:pt x="2797" y="305"/>
                    <a:pt x="2372" y="821"/>
                  </a:cubicBezTo>
                  <a:cubicBezTo>
                    <a:pt x="1764" y="1460"/>
                    <a:pt x="1217" y="2189"/>
                    <a:pt x="791" y="2949"/>
                  </a:cubicBezTo>
                  <a:cubicBezTo>
                    <a:pt x="335" y="3739"/>
                    <a:pt x="92" y="4590"/>
                    <a:pt x="31" y="5502"/>
                  </a:cubicBezTo>
                  <a:cubicBezTo>
                    <a:pt x="1" y="5776"/>
                    <a:pt x="1" y="6019"/>
                    <a:pt x="62" y="6293"/>
                  </a:cubicBezTo>
                  <a:cubicBezTo>
                    <a:pt x="31" y="6019"/>
                    <a:pt x="31" y="5776"/>
                    <a:pt x="62" y="5502"/>
                  </a:cubicBezTo>
                  <a:cubicBezTo>
                    <a:pt x="123" y="4621"/>
                    <a:pt x="396" y="3739"/>
                    <a:pt x="852" y="2979"/>
                  </a:cubicBezTo>
                  <a:cubicBezTo>
                    <a:pt x="1278" y="2220"/>
                    <a:pt x="1794" y="1490"/>
                    <a:pt x="2402" y="821"/>
                  </a:cubicBezTo>
                  <a:lnTo>
                    <a:pt x="2919" y="244"/>
                  </a:lnTo>
                  <a:lnTo>
                    <a:pt x="3132" y="1"/>
                  </a:lnTo>
                  <a:close/>
                  <a:moveTo>
                    <a:pt x="62" y="6293"/>
                  </a:moveTo>
                  <a:cubicBezTo>
                    <a:pt x="62" y="6375"/>
                    <a:pt x="62" y="6457"/>
                    <a:pt x="84" y="6494"/>
                  </a:cubicBezTo>
                  <a:lnTo>
                    <a:pt x="84" y="6494"/>
                  </a:lnTo>
                  <a:cubicBezTo>
                    <a:pt x="75" y="6426"/>
                    <a:pt x="62" y="6353"/>
                    <a:pt x="62" y="6293"/>
                  </a:cubicBezTo>
                  <a:close/>
                  <a:moveTo>
                    <a:pt x="84" y="6494"/>
                  </a:moveTo>
                  <a:cubicBezTo>
                    <a:pt x="89" y="6530"/>
                    <a:pt x="92" y="6565"/>
                    <a:pt x="92" y="6597"/>
                  </a:cubicBezTo>
                  <a:lnTo>
                    <a:pt x="92" y="6505"/>
                  </a:lnTo>
                  <a:cubicBezTo>
                    <a:pt x="89" y="6502"/>
                    <a:pt x="86" y="6499"/>
                    <a:pt x="84" y="649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4836225" y="2393175"/>
              <a:ext cx="5350" cy="51700"/>
            </a:xfrm>
            <a:custGeom>
              <a:avLst/>
              <a:gdLst/>
              <a:ahLst/>
              <a:cxnLst/>
              <a:rect l="l" t="t" r="r" b="b"/>
              <a:pathLst>
                <a:path w="214" h="2068" extrusionOk="0">
                  <a:moveTo>
                    <a:pt x="183" y="1"/>
                  </a:moveTo>
                  <a:lnTo>
                    <a:pt x="183" y="1"/>
                  </a:lnTo>
                  <a:cubicBezTo>
                    <a:pt x="152" y="92"/>
                    <a:pt x="122" y="183"/>
                    <a:pt x="92" y="305"/>
                  </a:cubicBezTo>
                  <a:cubicBezTo>
                    <a:pt x="0" y="791"/>
                    <a:pt x="0" y="1277"/>
                    <a:pt x="122" y="1764"/>
                  </a:cubicBezTo>
                  <a:cubicBezTo>
                    <a:pt x="152" y="1885"/>
                    <a:pt x="183" y="1977"/>
                    <a:pt x="213" y="2068"/>
                  </a:cubicBezTo>
                  <a:cubicBezTo>
                    <a:pt x="213" y="2068"/>
                    <a:pt x="183" y="1946"/>
                    <a:pt x="152" y="1764"/>
                  </a:cubicBezTo>
                  <a:cubicBezTo>
                    <a:pt x="31" y="1277"/>
                    <a:pt x="31" y="791"/>
                    <a:pt x="122" y="305"/>
                  </a:cubicBezTo>
                  <a:cubicBezTo>
                    <a:pt x="152" y="123"/>
                    <a:pt x="183" y="1"/>
                    <a:pt x="18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4805075" y="2453225"/>
              <a:ext cx="66125" cy="107150"/>
            </a:xfrm>
            <a:custGeom>
              <a:avLst/>
              <a:gdLst/>
              <a:ahLst/>
              <a:cxnLst/>
              <a:rect l="l" t="t" r="r" b="b"/>
              <a:pathLst>
                <a:path w="2645" h="4286" extrusionOk="0">
                  <a:moveTo>
                    <a:pt x="0" y="0"/>
                  </a:moveTo>
                  <a:cubicBezTo>
                    <a:pt x="0" y="0"/>
                    <a:pt x="0" y="35"/>
                    <a:pt x="13" y="104"/>
                  </a:cubicBezTo>
                  <a:lnTo>
                    <a:pt x="13" y="104"/>
                  </a:lnTo>
                  <a:cubicBezTo>
                    <a:pt x="9" y="69"/>
                    <a:pt x="5" y="35"/>
                    <a:pt x="0" y="0"/>
                  </a:cubicBezTo>
                  <a:close/>
                  <a:moveTo>
                    <a:pt x="13" y="104"/>
                  </a:moveTo>
                  <a:cubicBezTo>
                    <a:pt x="40" y="313"/>
                    <a:pt x="70" y="525"/>
                    <a:pt x="122" y="760"/>
                  </a:cubicBezTo>
                  <a:cubicBezTo>
                    <a:pt x="426" y="1945"/>
                    <a:pt x="1094" y="3040"/>
                    <a:pt x="2037" y="3830"/>
                  </a:cubicBezTo>
                  <a:cubicBezTo>
                    <a:pt x="2207" y="4000"/>
                    <a:pt x="2403" y="4143"/>
                    <a:pt x="2601" y="4261"/>
                  </a:cubicBezTo>
                  <a:lnTo>
                    <a:pt x="2601" y="4261"/>
                  </a:lnTo>
                  <a:cubicBezTo>
                    <a:pt x="2571" y="4242"/>
                    <a:pt x="2525" y="4211"/>
                    <a:pt x="2462" y="4164"/>
                  </a:cubicBezTo>
                  <a:cubicBezTo>
                    <a:pt x="2310" y="4043"/>
                    <a:pt x="2189" y="3921"/>
                    <a:pt x="2037" y="3800"/>
                  </a:cubicBezTo>
                  <a:cubicBezTo>
                    <a:pt x="1125" y="2979"/>
                    <a:pt x="456" y="1915"/>
                    <a:pt x="152" y="730"/>
                  </a:cubicBezTo>
                  <a:cubicBezTo>
                    <a:pt x="91" y="517"/>
                    <a:pt x="91" y="304"/>
                    <a:pt x="31" y="182"/>
                  </a:cubicBezTo>
                  <a:cubicBezTo>
                    <a:pt x="23" y="153"/>
                    <a:pt x="17" y="126"/>
                    <a:pt x="13" y="104"/>
                  </a:cubicBezTo>
                  <a:close/>
                  <a:moveTo>
                    <a:pt x="2601" y="4261"/>
                  </a:moveTo>
                  <a:cubicBezTo>
                    <a:pt x="2630" y="4279"/>
                    <a:pt x="2645" y="4286"/>
                    <a:pt x="2645" y="4286"/>
                  </a:cubicBezTo>
                  <a:cubicBezTo>
                    <a:pt x="2630" y="4278"/>
                    <a:pt x="2616" y="4269"/>
                    <a:pt x="2601" y="426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4924375" y="2370375"/>
              <a:ext cx="71450" cy="57025"/>
            </a:xfrm>
            <a:custGeom>
              <a:avLst/>
              <a:gdLst/>
              <a:ahLst/>
              <a:cxnLst/>
              <a:rect l="l" t="t" r="r" b="b"/>
              <a:pathLst>
                <a:path w="2858" h="2281" extrusionOk="0">
                  <a:moveTo>
                    <a:pt x="0" y="1"/>
                  </a:moveTo>
                  <a:lnTo>
                    <a:pt x="0" y="1"/>
                  </a:lnTo>
                  <a:cubicBezTo>
                    <a:pt x="0" y="1"/>
                    <a:pt x="152" y="183"/>
                    <a:pt x="395" y="426"/>
                  </a:cubicBezTo>
                  <a:cubicBezTo>
                    <a:pt x="699" y="730"/>
                    <a:pt x="1034" y="1034"/>
                    <a:pt x="1399" y="1338"/>
                  </a:cubicBezTo>
                  <a:cubicBezTo>
                    <a:pt x="1733" y="1612"/>
                    <a:pt x="2098" y="1855"/>
                    <a:pt x="2493" y="2098"/>
                  </a:cubicBezTo>
                  <a:cubicBezTo>
                    <a:pt x="2649" y="2177"/>
                    <a:pt x="2774" y="2239"/>
                    <a:pt x="2858" y="2281"/>
                  </a:cubicBezTo>
                  <a:lnTo>
                    <a:pt x="2493" y="2068"/>
                  </a:lnTo>
                  <a:cubicBezTo>
                    <a:pt x="2128" y="1825"/>
                    <a:pt x="1733" y="1582"/>
                    <a:pt x="1399" y="1308"/>
                  </a:cubicBezTo>
                  <a:cubicBezTo>
                    <a:pt x="1034" y="1004"/>
                    <a:pt x="699" y="730"/>
                    <a:pt x="395" y="396"/>
                  </a:cubicBezTo>
                  <a:lnTo>
                    <a:pt x="122" y="92"/>
                  </a:lnTo>
                  <a:lnTo>
                    <a:pt x="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078625" y="2325550"/>
              <a:ext cx="12175" cy="91225"/>
            </a:xfrm>
            <a:custGeom>
              <a:avLst/>
              <a:gdLst/>
              <a:ahLst/>
              <a:cxnLst/>
              <a:rect l="l" t="t" r="r" b="b"/>
              <a:pathLst>
                <a:path w="487" h="3649" extrusionOk="0">
                  <a:moveTo>
                    <a:pt x="1" y="1"/>
                  </a:moveTo>
                  <a:lnTo>
                    <a:pt x="92" y="426"/>
                  </a:lnTo>
                  <a:cubicBezTo>
                    <a:pt x="153" y="730"/>
                    <a:pt x="244" y="1216"/>
                    <a:pt x="335" y="1733"/>
                  </a:cubicBezTo>
                  <a:cubicBezTo>
                    <a:pt x="396" y="2250"/>
                    <a:pt x="457" y="2736"/>
                    <a:pt x="457" y="3071"/>
                  </a:cubicBezTo>
                  <a:cubicBezTo>
                    <a:pt x="457" y="3223"/>
                    <a:pt x="457" y="3405"/>
                    <a:pt x="457" y="3496"/>
                  </a:cubicBezTo>
                  <a:lnTo>
                    <a:pt x="457" y="3648"/>
                  </a:lnTo>
                  <a:cubicBezTo>
                    <a:pt x="457" y="3648"/>
                    <a:pt x="487" y="3587"/>
                    <a:pt x="487" y="3466"/>
                  </a:cubicBezTo>
                  <a:lnTo>
                    <a:pt x="487" y="3071"/>
                  </a:lnTo>
                  <a:cubicBezTo>
                    <a:pt x="457" y="2615"/>
                    <a:pt x="426" y="2159"/>
                    <a:pt x="365" y="1733"/>
                  </a:cubicBezTo>
                  <a:cubicBezTo>
                    <a:pt x="274" y="1186"/>
                    <a:pt x="183" y="730"/>
                    <a:pt x="122" y="396"/>
                  </a:cubicBezTo>
                  <a:cubicBezTo>
                    <a:pt x="61" y="244"/>
                    <a:pt x="61" y="92"/>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192600" y="2351400"/>
              <a:ext cx="16000" cy="76750"/>
            </a:xfrm>
            <a:custGeom>
              <a:avLst/>
              <a:gdLst/>
              <a:ahLst/>
              <a:cxnLst/>
              <a:rect l="l" t="t" r="r" b="b"/>
              <a:pathLst>
                <a:path w="640" h="3070" extrusionOk="0">
                  <a:moveTo>
                    <a:pt x="639" y="0"/>
                  </a:moveTo>
                  <a:lnTo>
                    <a:pt x="609" y="122"/>
                  </a:lnTo>
                  <a:cubicBezTo>
                    <a:pt x="609" y="243"/>
                    <a:pt x="579" y="365"/>
                    <a:pt x="579" y="456"/>
                  </a:cubicBezTo>
                  <a:cubicBezTo>
                    <a:pt x="548" y="730"/>
                    <a:pt x="487" y="1125"/>
                    <a:pt x="396" y="1550"/>
                  </a:cubicBezTo>
                  <a:cubicBezTo>
                    <a:pt x="305" y="1976"/>
                    <a:pt x="214" y="2371"/>
                    <a:pt x="123" y="2644"/>
                  </a:cubicBezTo>
                  <a:cubicBezTo>
                    <a:pt x="92" y="2736"/>
                    <a:pt x="62" y="2857"/>
                    <a:pt x="31" y="2948"/>
                  </a:cubicBezTo>
                  <a:cubicBezTo>
                    <a:pt x="31" y="3009"/>
                    <a:pt x="1" y="3040"/>
                    <a:pt x="1" y="3070"/>
                  </a:cubicBezTo>
                  <a:cubicBezTo>
                    <a:pt x="1" y="3070"/>
                    <a:pt x="1" y="3070"/>
                    <a:pt x="62" y="2979"/>
                  </a:cubicBezTo>
                  <a:cubicBezTo>
                    <a:pt x="92" y="2857"/>
                    <a:pt x="123" y="2736"/>
                    <a:pt x="153" y="2644"/>
                  </a:cubicBezTo>
                  <a:cubicBezTo>
                    <a:pt x="244" y="2371"/>
                    <a:pt x="335" y="1976"/>
                    <a:pt x="427" y="1550"/>
                  </a:cubicBezTo>
                  <a:cubicBezTo>
                    <a:pt x="518" y="1125"/>
                    <a:pt x="579" y="760"/>
                    <a:pt x="609" y="456"/>
                  </a:cubicBezTo>
                  <a:cubicBezTo>
                    <a:pt x="609" y="365"/>
                    <a:pt x="639" y="243"/>
                    <a:pt x="639" y="122"/>
                  </a:cubicBezTo>
                  <a:cubicBezTo>
                    <a:pt x="639" y="91"/>
                    <a:pt x="639" y="30"/>
                    <a:pt x="63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289125" y="2399250"/>
              <a:ext cx="6100" cy="30425"/>
            </a:xfrm>
            <a:custGeom>
              <a:avLst/>
              <a:gdLst/>
              <a:ahLst/>
              <a:cxnLst/>
              <a:rect l="l" t="t" r="r" b="b"/>
              <a:pathLst>
                <a:path w="244" h="1217" extrusionOk="0">
                  <a:moveTo>
                    <a:pt x="243" y="1"/>
                  </a:moveTo>
                  <a:lnTo>
                    <a:pt x="243" y="1"/>
                  </a:lnTo>
                  <a:cubicBezTo>
                    <a:pt x="183" y="183"/>
                    <a:pt x="152" y="396"/>
                    <a:pt x="122" y="609"/>
                  </a:cubicBezTo>
                  <a:cubicBezTo>
                    <a:pt x="61" y="822"/>
                    <a:pt x="31" y="1034"/>
                    <a:pt x="0" y="1217"/>
                  </a:cubicBezTo>
                  <a:cubicBezTo>
                    <a:pt x="61" y="1034"/>
                    <a:pt x="122" y="822"/>
                    <a:pt x="152" y="609"/>
                  </a:cubicBezTo>
                  <a:cubicBezTo>
                    <a:pt x="183" y="427"/>
                    <a:pt x="243" y="214"/>
                    <a:pt x="24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422100" y="2430425"/>
              <a:ext cx="2300" cy="44100"/>
            </a:xfrm>
            <a:custGeom>
              <a:avLst/>
              <a:gdLst/>
              <a:ahLst/>
              <a:cxnLst/>
              <a:rect l="l" t="t" r="r" b="b"/>
              <a:pathLst>
                <a:path w="92" h="1764" extrusionOk="0">
                  <a:moveTo>
                    <a:pt x="61" y="0"/>
                  </a:moveTo>
                  <a:cubicBezTo>
                    <a:pt x="61" y="0"/>
                    <a:pt x="61" y="31"/>
                    <a:pt x="61" y="61"/>
                  </a:cubicBezTo>
                  <a:lnTo>
                    <a:pt x="61" y="243"/>
                  </a:lnTo>
                  <a:lnTo>
                    <a:pt x="61" y="882"/>
                  </a:lnTo>
                  <a:cubicBezTo>
                    <a:pt x="61" y="1069"/>
                    <a:pt x="61" y="1238"/>
                    <a:pt x="47" y="1375"/>
                  </a:cubicBezTo>
                  <a:lnTo>
                    <a:pt x="47" y="1375"/>
                  </a:lnTo>
                  <a:cubicBezTo>
                    <a:pt x="71" y="1209"/>
                    <a:pt x="92" y="1055"/>
                    <a:pt x="92" y="882"/>
                  </a:cubicBezTo>
                  <a:lnTo>
                    <a:pt x="92" y="243"/>
                  </a:lnTo>
                  <a:cubicBezTo>
                    <a:pt x="92" y="152"/>
                    <a:pt x="92" y="61"/>
                    <a:pt x="61" y="0"/>
                  </a:cubicBezTo>
                  <a:close/>
                  <a:moveTo>
                    <a:pt x="47" y="1375"/>
                  </a:moveTo>
                  <a:lnTo>
                    <a:pt x="47" y="1375"/>
                  </a:lnTo>
                  <a:cubicBezTo>
                    <a:pt x="42" y="1412"/>
                    <a:pt x="36" y="1451"/>
                    <a:pt x="31" y="1490"/>
                  </a:cubicBezTo>
                  <a:cubicBezTo>
                    <a:pt x="38" y="1455"/>
                    <a:pt x="43" y="1416"/>
                    <a:pt x="47" y="1375"/>
                  </a:cubicBezTo>
                  <a:close/>
                  <a:moveTo>
                    <a:pt x="31" y="1490"/>
                  </a:moveTo>
                  <a:lnTo>
                    <a:pt x="31" y="1490"/>
                  </a:lnTo>
                  <a:cubicBezTo>
                    <a:pt x="0" y="1642"/>
                    <a:pt x="0" y="1763"/>
                    <a:pt x="0" y="1763"/>
                  </a:cubicBezTo>
                  <a:cubicBezTo>
                    <a:pt x="31" y="1672"/>
                    <a:pt x="31" y="1581"/>
                    <a:pt x="31" y="149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5082425" y="2425100"/>
              <a:ext cx="367050" cy="140900"/>
            </a:xfrm>
            <a:custGeom>
              <a:avLst/>
              <a:gdLst/>
              <a:ahLst/>
              <a:cxnLst/>
              <a:rect l="l" t="t" r="r" b="b"/>
              <a:pathLst>
                <a:path w="14682" h="5636" extrusionOk="0">
                  <a:moveTo>
                    <a:pt x="14606" y="3138"/>
                  </a:moveTo>
                  <a:lnTo>
                    <a:pt x="14606" y="3138"/>
                  </a:lnTo>
                  <a:cubicBezTo>
                    <a:pt x="14611" y="3156"/>
                    <a:pt x="14616" y="3174"/>
                    <a:pt x="14621" y="3192"/>
                  </a:cubicBezTo>
                  <a:lnTo>
                    <a:pt x="14682" y="3162"/>
                  </a:lnTo>
                  <a:cubicBezTo>
                    <a:pt x="14657" y="3153"/>
                    <a:pt x="14632" y="3146"/>
                    <a:pt x="14606" y="3138"/>
                  </a:cubicBezTo>
                  <a:close/>
                  <a:moveTo>
                    <a:pt x="730" y="0"/>
                  </a:moveTo>
                  <a:cubicBezTo>
                    <a:pt x="244" y="882"/>
                    <a:pt x="1" y="1885"/>
                    <a:pt x="1" y="2918"/>
                  </a:cubicBezTo>
                  <a:lnTo>
                    <a:pt x="912" y="2918"/>
                  </a:lnTo>
                  <a:cubicBezTo>
                    <a:pt x="1095" y="4195"/>
                    <a:pt x="2250" y="5198"/>
                    <a:pt x="3527" y="5441"/>
                  </a:cubicBezTo>
                  <a:cubicBezTo>
                    <a:pt x="4089" y="5562"/>
                    <a:pt x="4564" y="5635"/>
                    <a:pt x="5020" y="5635"/>
                  </a:cubicBezTo>
                  <a:cubicBezTo>
                    <a:pt x="5598" y="5635"/>
                    <a:pt x="6147" y="5517"/>
                    <a:pt x="6809" y="5228"/>
                  </a:cubicBezTo>
                  <a:cubicBezTo>
                    <a:pt x="8055" y="4681"/>
                    <a:pt x="9666" y="3830"/>
                    <a:pt x="10882" y="3405"/>
                  </a:cubicBezTo>
                  <a:cubicBezTo>
                    <a:pt x="11668" y="3136"/>
                    <a:pt x="12490" y="2953"/>
                    <a:pt x="13296" y="2953"/>
                  </a:cubicBezTo>
                  <a:cubicBezTo>
                    <a:pt x="13741" y="2953"/>
                    <a:pt x="14181" y="3009"/>
                    <a:pt x="14606" y="3138"/>
                  </a:cubicBezTo>
                  <a:lnTo>
                    <a:pt x="14606" y="3138"/>
                  </a:lnTo>
                  <a:cubicBezTo>
                    <a:pt x="14158" y="1527"/>
                    <a:pt x="12475" y="484"/>
                    <a:pt x="10821" y="213"/>
                  </a:cubicBezTo>
                  <a:cubicBezTo>
                    <a:pt x="10389" y="144"/>
                    <a:pt x="9956" y="115"/>
                    <a:pt x="9523" y="115"/>
                  </a:cubicBezTo>
                  <a:cubicBezTo>
                    <a:pt x="8254" y="115"/>
                    <a:pt x="6984" y="358"/>
                    <a:pt x="5715" y="517"/>
                  </a:cubicBezTo>
                  <a:cubicBezTo>
                    <a:pt x="5087" y="597"/>
                    <a:pt x="4438" y="656"/>
                    <a:pt x="3793" y="656"/>
                  </a:cubicBezTo>
                  <a:cubicBezTo>
                    <a:pt x="2721" y="656"/>
                    <a:pt x="1660" y="494"/>
                    <a:pt x="7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5104475" y="2434975"/>
              <a:ext cx="18250" cy="63100"/>
            </a:xfrm>
            <a:custGeom>
              <a:avLst/>
              <a:gdLst/>
              <a:ahLst/>
              <a:cxnLst/>
              <a:rect l="l" t="t" r="r" b="b"/>
              <a:pathLst>
                <a:path w="730" h="2524" extrusionOk="0">
                  <a:moveTo>
                    <a:pt x="730" y="1"/>
                  </a:moveTo>
                  <a:lnTo>
                    <a:pt x="730" y="1"/>
                  </a:lnTo>
                  <a:cubicBezTo>
                    <a:pt x="638" y="92"/>
                    <a:pt x="578" y="213"/>
                    <a:pt x="517" y="335"/>
                  </a:cubicBezTo>
                  <a:cubicBezTo>
                    <a:pt x="395" y="608"/>
                    <a:pt x="274" y="912"/>
                    <a:pt x="182" y="1216"/>
                  </a:cubicBezTo>
                  <a:cubicBezTo>
                    <a:pt x="91" y="1490"/>
                    <a:pt x="61" y="1824"/>
                    <a:pt x="30" y="2128"/>
                  </a:cubicBezTo>
                  <a:cubicBezTo>
                    <a:pt x="0" y="2250"/>
                    <a:pt x="0" y="2371"/>
                    <a:pt x="30" y="2523"/>
                  </a:cubicBezTo>
                  <a:cubicBezTo>
                    <a:pt x="61" y="2371"/>
                    <a:pt x="61" y="2250"/>
                    <a:pt x="61" y="2128"/>
                  </a:cubicBezTo>
                  <a:cubicBezTo>
                    <a:pt x="122" y="1824"/>
                    <a:pt x="182" y="1520"/>
                    <a:pt x="274" y="1216"/>
                  </a:cubicBezTo>
                  <a:cubicBezTo>
                    <a:pt x="334" y="912"/>
                    <a:pt x="456" y="639"/>
                    <a:pt x="578" y="365"/>
                  </a:cubicBezTo>
                  <a:cubicBezTo>
                    <a:pt x="638" y="244"/>
                    <a:pt x="669" y="122"/>
                    <a:pt x="7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083200" y="2476200"/>
              <a:ext cx="23575" cy="3625"/>
            </a:xfrm>
            <a:custGeom>
              <a:avLst/>
              <a:gdLst/>
              <a:ahLst/>
              <a:cxnLst/>
              <a:rect l="l" t="t" r="r" b="b"/>
              <a:pathLst>
                <a:path w="943" h="145" extrusionOk="0">
                  <a:moveTo>
                    <a:pt x="243" y="1"/>
                  </a:moveTo>
                  <a:cubicBezTo>
                    <a:pt x="160" y="1"/>
                    <a:pt x="76" y="8"/>
                    <a:pt x="0" y="23"/>
                  </a:cubicBezTo>
                  <a:cubicBezTo>
                    <a:pt x="152" y="84"/>
                    <a:pt x="304" y="84"/>
                    <a:pt x="486" y="84"/>
                  </a:cubicBezTo>
                  <a:cubicBezTo>
                    <a:pt x="638" y="115"/>
                    <a:pt x="790" y="145"/>
                    <a:pt x="942" y="145"/>
                  </a:cubicBezTo>
                  <a:cubicBezTo>
                    <a:pt x="790" y="84"/>
                    <a:pt x="638" y="23"/>
                    <a:pt x="486" y="23"/>
                  </a:cubicBezTo>
                  <a:cubicBezTo>
                    <a:pt x="410" y="8"/>
                    <a:pt x="327" y="1"/>
                    <a:pt x="2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5090775" y="2446000"/>
              <a:ext cx="20550" cy="8000"/>
            </a:xfrm>
            <a:custGeom>
              <a:avLst/>
              <a:gdLst/>
              <a:ahLst/>
              <a:cxnLst/>
              <a:rect l="l" t="t" r="r" b="b"/>
              <a:pathLst>
                <a:path w="822" h="320" extrusionOk="0">
                  <a:moveTo>
                    <a:pt x="157" y="0"/>
                  </a:moveTo>
                  <a:cubicBezTo>
                    <a:pt x="105" y="0"/>
                    <a:pt x="53" y="5"/>
                    <a:pt x="1" y="15"/>
                  </a:cubicBezTo>
                  <a:cubicBezTo>
                    <a:pt x="1" y="46"/>
                    <a:pt x="183" y="46"/>
                    <a:pt x="427" y="137"/>
                  </a:cubicBezTo>
                  <a:cubicBezTo>
                    <a:pt x="639" y="228"/>
                    <a:pt x="822" y="319"/>
                    <a:pt x="822" y="319"/>
                  </a:cubicBezTo>
                  <a:cubicBezTo>
                    <a:pt x="645" y="118"/>
                    <a:pt x="407" y="0"/>
                    <a:pt x="1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5105975" y="2427000"/>
              <a:ext cx="346550" cy="138475"/>
            </a:xfrm>
            <a:custGeom>
              <a:avLst/>
              <a:gdLst/>
              <a:ahLst/>
              <a:cxnLst/>
              <a:rect l="l" t="t" r="r" b="b"/>
              <a:pathLst>
                <a:path w="13862" h="5539" extrusionOk="0">
                  <a:moveTo>
                    <a:pt x="8183" y="0"/>
                  </a:moveTo>
                  <a:cubicBezTo>
                    <a:pt x="7381" y="0"/>
                    <a:pt x="6578" y="84"/>
                    <a:pt x="5776" y="259"/>
                  </a:cubicBezTo>
                  <a:cubicBezTo>
                    <a:pt x="4864" y="441"/>
                    <a:pt x="3952" y="532"/>
                    <a:pt x="3010" y="532"/>
                  </a:cubicBezTo>
                  <a:lnTo>
                    <a:pt x="1977" y="532"/>
                  </a:lnTo>
                  <a:cubicBezTo>
                    <a:pt x="1977" y="532"/>
                    <a:pt x="2341" y="563"/>
                    <a:pt x="3040" y="563"/>
                  </a:cubicBezTo>
                  <a:cubicBezTo>
                    <a:pt x="3952" y="563"/>
                    <a:pt x="4895" y="502"/>
                    <a:pt x="5806" y="320"/>
                  </a:cubicBezTo>
                  <a:cubicBezTo>
                    <a:pt x="6576" y="166"/>
                    <a:pt x="7355" y="89"/>
                    <a:pt x="8138" y="89"/>
                  </a:cubicBezTo>
                  <a:cubicBezTo>
                    <a:pt x="8747" y="89"/>
                    <a:pt x="9359" y="135"/>
                    <a:pt x="9971" y="228"/>
                  </a:cubicBezTo>
                  <a:cubicBezTo>
                    <a:pt x="10791" y="350"/>
                    <a:pt x="11551" y="654"/>
                    <a:pt x="12250" y="1140"/>
                  </a:cubicBezTo>
                  <a:cubicBezTo>
                    <a:pt x="12955" y="1640"/>
                    <a:pt x="13490" y="2338"/>
                    <a:pt x="13772" y="3153"/>
                  </a:cubicBezTo>
                  <a:lnTo>
                    <a:pt x="13772" y="3153"/>
                  </a:lnTo>
                  <a:cubicBezTo>
                    <a:pt x="13424" y="3012"/>
                    <a:pt x="13050" y="2902"/>
                    <a:pt x="12676" y="2873"/>
                  </a:cubicBezTo>
                  <a:cubicBezTo>
                    <a:pt x="12606" y="2871"/>
                    <a:pt x="12536" y="2870"/>
                    <a:pt x="12466" y="2870"/>
                  </a:cubicBezTo>
                  <a:cubicBezTo>
                    <a:pt x="11564" y="2870"/>
                    <a:pt x="10665" y="3051"/>
                    <a:pt x="9819" y="3390"/>
                  </a:cubicBezTo>
                  <a:cubicBezTo>
                    <a:pt x="8968" y="3663"/>
                    <a:pt x="8117" y="4028"/>
                    <a:pt x="7296" y="4393"/>
                  </a:cubicBezTo>
                  <a:cubicBezTo>
                    <a:pt x="6931" y="4575"/>
                    <a:pt x="6536" y="4757"/>
                    <a:pt x="6171" y="4940"/>
                  </a:cubicBezTo>
                  <a:cubicBezTo>
                    <a:pt x="5806" y="5092"/>
                    <a:pt x="5442" y="5244"/>
                    <a:pt x="5077" y="5335"/>
                  </a:cubicBezTo>
                  <a:cubicBezTo>
                    <a:pt x="4634" y="5431"/>
                    <a:pt x="4192" y="5491"/>
                    <a:pt x="3742" y="5491"/>
                  </a:cubicBezTo>
                  <a:cubicBezTo>
                    <a:pt x="3481" y="5491"/>
                    <a:pt x="3217" y="5471"/>
                    <a:pt x="2949" y="5426"/>
                  </a:cubicBezTo>
                  <a:cubicBezTo>
                    <a:pt x="2372" y="5365"/>
                    <a:pt x="1825" y="5152"/>
                    <a:pt x="1338" y="4818"/>
                  </a:cubicBezTo>
                  <a:cubicBezTo>
                    <a:pt x="974" y="4575"/>
                    <a:pt x="670" y="4271"/>
                    <a:pt x="426" y="3906"/>
                  </a:cubicBezTo>
                  <a:cubicBezTo>
                    <a:pt x="244" y="3572"/>
                    <a:pt x="92" y="3207"/>
                    <a:pt x="1" y="2842"/>
                  </a:cubicBezTo>
                  <a:lnTo>
                    <a:pt x="1" y="2842"/>
                  </a:lnTo>
                  <a:cubicBezTo>
                    <a:pt x="1" y="2843"/>
                    <a:pt x="1" y="2964"/>
                    <a:pt x="62" y="3146"/>
                  </a:cubicBezTo>
                  <a:cubicBezTo>
                    <a:pt x="153" y="3420"/>
                    <a:pt x="244" y="3663"/>
                    <a:pt x="396" y="3906"/>
                  </a:cubicBezTo>
                  <a:cubicBezTo>
                    <a:pt x="639" y="4271"/>
                    <a:pt x="943" y="4605"/>
                    <a:pt x="1308" y="4849"/>
                  </a:cubicBezTo>
                  <a:cubicBezTo>
                    <a:pt x="1794" y="5183"/>
                    <a:pt x="2372" y="5396"/>
                    <a:pt x="2949" y="5487"/>
                  </a:cubicBezTo>
                  <a:cubicBezTo>
                    <a:pt x="3211" y="5521"/>
                    <a:pt x="3478" y="5538"/>
                    <a:pt x="3745" y="5538"/>
                  </a:cubicBezTo>
                  <a:cubicBezTo>
                    <a:pt x="4191" y="5538"/>
                    <a:pt x="4640" y="5491"/>
                    <a:pt x="5077" y="5396"/>
                  </a:cubicBezTo>
                  <a:cubicBezTo>
                    <a:pt x="5472" y="5274"/>
                    <a:pt x="5837" y="5152"/>
                    <a:pt x="6202" y="5000"/>
                  </a:cubicBezTo>
                  <a:cubicBezTo>
                    <a:pt x="6566" y="4849"/>
                    <a:pt x="6961" y="4636"/>
                    <a:pt x="7326" y="4453"/>
                  </a:cubicBezTo>
                  <a:cubicBezTo>
                    <a:pt x="8147" y="4089"/>
                    <a:pt x="8998" y="3724"/>
                    <a:pt x="9819" y="3450"/>
                  </a:cubicBezTo>
                  <a:cubicBezTo>
                    <a:pt x="10731" y="3086"/>
                    <a:pt x="11703" y="2934"/>
                    <a:pt x="12645" y="2934"/>
                  </a:cubicBezTo>
                  <a:cubicBezTo>
                    <a:pt x="13041" y="2964"/>
                    <a:pt x="13436" y="3086"/>
                    <a:pt x="13801" y="3268"/>
                  </a:cubicBezTo>
                  <a:lnTo>
                    <a:pt x="13861" y="3298"/>
                  </a:lnTo>
                  <a:lnTo>
                    <a:pt x="13861" y="3207"/>
                  </a:lnTo>
                  <a:cubicBezTo>
                    <a:pt x="13557" y="2326"/>
                    <a:pt x="13010" y="1596"/>
                    <a:pt x="12281" y="1049"/>
                  </a:cubicBezTo>
                  <a:cubicBezTo>
                    <a:pt x="11582" y="593"/>
                    <a:pt x="10791" y="259"/>
                    <a:pt x="9971" y="137"/>
                  </a:cubicBezTo>
                  <a:cubicBezTo>
                    <a:pt x="9375" y="47"/>
                    <a:pt x="8779" y="0"/>
                    <a:pt x="8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5143975" y="2441825"/>
              <a:ext cx="18275" cy="114000"/>
            </a:xfrm>
            <a:custGeom>
              <a:avLst/>
              <a:gdLst/>
              <a:ahLst/>
              <a:cxnLst/>
              <a:rect l="l" t="t" r="r" b="b"/>
              <a:pathLst>
                <a:path w="731" h="4560" extrusionOk="0">
                  <a:moveTo>
                    <a:pt x="730" y="0"/>
                  </a:moveTo>
                  <a:cubicBezTo>
                    <a:pt x="700" y="31"/>
                    <a:pt x="669" y="91"/>
                    <a:pt x="639" y="152"/>
                  </a:cubicBezTo>
                  <a:cubicBezTo>
                    <a:pt x="578" y="304"/>
                    <a:pt x="487" y="456"/>
                    <a:pt x="457" y="608"/>
                  </a:cubicBezTo>
                  <a:cubicBezTo>
                    <a:pt x="61" y="1672"/>
                    <a:pt x="1" y="2797"/>
                    <a:pt x="213" y="3921"/>
                  </a:cubicBezTo>
                  <a:cubicBezTo>
                    <a:pt x="244" y="4073"/>
                    <a:pt x="305" y="4225"/>
                    <a:pt x="335" y="4407"/>
                  </a:cubicBezTo>
                  <a:cubicBezTo>
                    <a:pt x="365" y="4438"/>
                    <a:pt x="396" y="4499"/>
                    <a:pt x="396" y="4559"/>
                  </a:cubicBezTo>
                  <a:cubicBezTo>
                    <a:pt x="426" y="4559"/>
                    <a:pt x="335" y="4316"/>
                    <a:pt x="274" y="3891"/>
                  </a:cubicBezTo>
                  <a:cubicBezTo>
                    <a:pt x="183" y="3344"/>
                    <a:pt x="153" y="2797"/>
                    <a:pt x="183" y="2249"/>
                  </a:cubicBezTo>
                  <a:cubicBezTo>
                    <a:pt x="213" y="1702"/>
                    <a:pt x="335" y="1155"/>
                    <a:pt x="487" y="638"/>
                  </a:cubicBezTo>
                  <a:cubicBezTo>
                    <a:pt x="639" y="243"/>
                    <a:pt x="730" y="0"/>
                    <a:pt x="73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5235925" y="2500325"/>
              <a:ext cx="13700" cy="53225"/>
            </a:xfrm>
            <a:custGeom>
              <a:avLst/>
              <a:gdLst/>
              <a:ahLst/>
              <a:cxnLst/>
              <a:rect l="l" t="t" r="r" b="b"/>
              <a:pathLst>
                <a:path w="548" h="2129" extrusionOk="0">
                  <a:moveTo>
                    <a:pt x="31" y="1"/>
                  </a:moveTo>
                  <a:cubicBezTo>
                    <a:pt x="1" y="92"/>
                    <a:pt x="1" y="213"/>
                    <a:pt x="31" y="335"/>
                  </a:cubicBezTo>
                  <a:cubicBezTo>
                    <a:pt x="61" y="578"/>
                    <a:pt x="92" y="821"/>
                    <a:pt x="153" y="1095"/>
                  </a:cubicBezTo>
                  <a:cubicBezTo>
                    <a:pt x="244" y="1399"/>
                    <a:pt x="335" y="1642"/>
                    <a:pt x="396" y="1855"/>
                  </a:cubicBezTo>
                  <a:cubicBezTo>
                    <a:pt x="426" y="1946"/>
                    <a:pt x="487" y="2037"/>
                    <a:pt x="517" y="2128"/>
                  </a:cubicBezTo>
                  <a:cubicBezTo>
                    <a:pt x="548" y="2128"/>
                    <a:pt x="396" y="1672"/>
                    <a:pt x="244" y="1064"/>
                  </a:cubicBezTo>
                  <a:cubicBezTo>
                    <a:pt x="183" y="791"/>
                    <a:pt x="122" y="517"/>
                    <a:pt x="92" y="305"/>
                  </a:cubicBezTo>
                  <a:cubicBezTo>
                    <a:pt x="61" y="213"/>
                    <a:pt x="61" y="92"/>
                    <a:pt x="3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5223000" y="2467650"/>
              <a:ext cx="5350" cy="31175"/>
            </a:xfrm>
            <a:custGeom>
              <a:avLst/>
              <a:gdLst/>
              <a:ahLst/>
              <a:cxnLst/>
              <a:rect l="l" t="t" r="r" b="b"/>
              <a:pathLst>
                <a:path w="214" h="1247" extrusionOk="0">
                  <a:moveTo>
                    <a:pt x="92" y="1"/>
                  </a:moveTo>
                  <a:cubicBezTo>
                    <a:pt x="1" y="426"/>
                    <a:pt x="31" y="852"/>
                    <a:pt x="183" y="1247"/>
                  </a:cubicBezTo>
                  <a:cubicBezTo>
                    <a:pt x="214" y="1247"/>
                    <a:pt x="153" y="973"/>
                    <a:pt x="122" y="639"/>
                  </a:cubicBezTo>
                  <a:cubicBezTo>
                    <a:pt x="122" y="426"/>
                    <a:pt x="92" y="213"/>
                    <a:pt x="9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5238200" y="2434975"/>
              <a:ext cx="7625" cy="28900"/>
            </a:xfrm>
            <a:custGeom>
              <a:avLst/>
              <a:gdLst/>
              <a:ahLst/>
              <a:cxnLst/>
              <a:rect l="l" t="t" r="r" b="b"/>
              <a:pathLst>
                <a:path w="305" h="1156" extrusionOk="0">
                  <a:moveTo>
                    <a:pt x="274" y="1"/>
                  </a:moveTo>
                  <a:lnTo>
                    <a:pt x="274" y="1"/>
                  </a:lnTo>
                  <a:cubicBezTo>
                    <a:pt x="153" y="153"/>
                    <a:pt x="92" y="335"/>
                    <a:pt x="62" y="548"/>
                  </a:cubicBezTo>
                  <a:cubicBezTo>
                    <a:pt x="1" y="730"/>
                    <a:pt x="1" y="943"/>
                    <a:pt x="62" y="1156"/>
                  </a:cubicBezTo>
                  <a:cubicBezTo>
                    <a:pt x="92" y="1156"/>
                    <a:pt x="92" y="882"/>
                    <a:pt x="153" y="548"/>
                  </a:cubicBezTo>
                  <a:cubicBezTo>
                    <a:pt x="183" y="244"/>
                    <a:pt x="305" y="1"/>
                    <a:pt x="2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5302025" y="2428900"/>
              <a:ext cx="9150" cy="24350"/>
            </a:xfrm>
            <a:custGeom>
              <a:avLst/>
              <a:gdLst/>
              <a:ahLst/>
              <a:cxnLst/>
              <a:rect l="l" t="t" r="r" b="b"/>
              <a:pathLst>
                <a:path w="366" h="974" extrusionOk="0">
                  <a:moveTo>
                    <a:pt x="92" y="0"/>
                  </a:moveTo>
                  <a:cubicBezTo>
                    <a:pt x="1" y="335"/>
                    <a:pt x="92" y="699"/>
                    <a:pt x="335" y="973"/>
                  </a:cubicBezTo>
                  <a:cubicBezTo>
                    <a:pt x="366" y="973"/>
                    <a:pt x="244" y="760"/>
                    <a:pt x="183" y="517"/>
                  </a:cubicBezTo>
                  <a:cubicBezTo>
                    <a:pt x="92" y="244"/>
                    <a:pt x="123" y="0"/>
                    <a:pt x="9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5337000" y="2448650"/>
              <a:ext cx="25100" cy="57775"/>
            </a:xfrm>
            <a:custGeom>
              <a:avLst/>
              <a:gdLst/>
              <a:ahLst/>
              <a:cxnLst/>
              <a:rect l="l" t="t" r="r" b="b"/>
              <a:pathLst>
                <a:path w="1004" h="2311" extrusionOk="0">
                  <a:moveTo>
                    <a:pt x="0" y="1"/>
                  </a:moveTo>
                  <a:cubicBezTo>
                    <a:pt x="0" y="122"/>
                    <a:pt x="31" y="244"/>
                    <a:pt x="61" y="365"/>
                  </a:cubicBezTo>
                  <a:cubicBezTo>
                    <a:pt x="152" y="669"/>
                    <a:pt x="243" y="943"/>
                    <a:pt x="365" y="1217"/>
                  </a:cubicBezTo>
                  <a:cubicBezTo>
                    <a:pt x="487" y="1490"/>
                    <a:pt x="608" y="1764"/>
                    <a:pt x="760" y="2007"/>
                  </a:cubicBezTo>
                  <a:cubicBezTo>
                    <a:pt x="821" y="2128"/>
                    <a:pt x="912" y="2220"/>
                    <a:pt x="1003" y="2311"/>
                  </a:cubicBezTo>
                  <a:cubicBezTo>
                    <a:pt x="942" y="2189"/>
                    <a:pt x="882" y="2068"/>
                    <a:pt x="821" y="1976"/>
                  </a:cubicBezTo>
                  <a:cubicBezTo>
                    <a:pt x="699" y="1764"/>
                    <a:pt x="578" y="1490"/>
                    <a:pt x="426" y="1186"/>
                  </a:cubicBezTo>
                  <a:cubicBezTo>
                    <a:pt x="304" y="852"/>
                    <a:pt x="183" y="548"/>
                    <a:pt x="122" y="335"/>
                  </a:cubicBezTo>
                  <a:cubicBezTo>
                    <a:pt x="91" y="213"/>
                    <a:pt x="61" y="92"/>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5368900" y="2437250"/>
              <a:ext cx="6875" cy="8400"/>
            </a:xfrm>
            <a:custGeom>
              <a:avLst/>
              <a:gdLst/>
              <a:ahLst/>
              <a:cxnLst/>
              <a:rect l="l" t="t" r="r" b="b"/>
              <a:pathLst>
                <a:path w="275" h="336" extrusionOk="0">
                  <a:moveTo>
                    <a:pt x="274" y="1"/>
                  </a:moveTo>
                  <a:lnTo>
                    <a:pt x="274" y="1"/>
                  </a:lnTo>
                  <a:cubicBezTo>
                    <a:pt x="274" y="1"/>
                    <a:pt x="153" y="31"/>
                    <a:pt x="92" y="122"/>
                  </a:cubicBezTo>
                  <a:cubicBezTo>
                    <a:pt x="31" y="244"/>
                    <a:pt x="1" y="335"/>
                    <a:pt x="31" y="335"/>
                  </a:cubicBezTo>
                  <a:cubicBezTo>
                    <a:pt x="62" y="335"/>
                    <a:pt x="92" y="274"/>
                    <a:pt x="153" y="183"/>
                  </a:cubicBezTo>
                  <a:cubicBezTo>
                    <a:pt x="244" y="92"/>
                    <a:pt x="274" y="31"/>
                    <a:pt x="2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5115900" y="2485775"/>
              <a:ext cx="335100" cy="53475"/>
            </a:xfrm>
            <a:custGeom>
              <a:avLst/>
              <a:gdLst/>
              <a:ahLst/>
              <a:cxnLst/>
              <a:rect l="l" t="t" r="r" b="b"/>
              <a:pathLst>
                <a:path w="13404" h="2139" extrusionOk="0">
                  <a:moveTo>
                    <a:pt x="11670" y="53"/>
                  </a:moveTo>
                  <a:lnTo>
                    <a:pt x="11670" y="53"/>
                  </a:lnTo>
                  <a:cubicBezTo>
                    <a:pt x="12120" y="127"/>
                    <a:pt x="12588" y="301"/>
                    <a:pt x="12978" y="552"/>
                  </a:cubicBezTo>
                  <a:cubicBezTo>
                    <a:pt x="12999" y="565"/>
                    <a:pt x="13021" y="578"/>
                    <a:pt x="13042" y="592"/>
                  </a:cubicBezTo>
                  <a:lnTo>
                    <a:pt x="13042" y="592"/>
                  </a:lnTo>
                  <a:cubicBezTo>
                    <a:pt x="12629" y="311"/>
                    <a:pt x="12168" y="123"/>
                    <a:pt x="11670" y="53"/>
                  </a:cubicBezTo>
                  <a:close/>
                  <a:moveTo>
                    <a:pt x="13042" y="592"/>
                  </a:moveTo>
                  <a:lnTo>
                    <a:pt x="13042" y="592"/>
                  </a:lnTo>
                  <a:cubicBezTo>
                    <a:pt x="13071" y="612"/>
                    <a:pt x="13099" y="632"/>
                    <a:pt x="13127" y="652"/>
                  </a:cubicBezTo>
                  <a:lnTo>
                    <a:pt x="13127" y="652"/>
                  </a:lnTo>
                  <a:cubicBezTo>
                    <a:pt x="13099" y="631"/>
                    <a:pt x="13071" y="611"/>
                    <a:pt x="13042" y="592"/>
                  </a:cubicBezTo>
                  <a:close/>
                  <a:moveTo>
                    <a:pt x="13127" y="652"/>
                  </a:moveTo>
                  <a:lnTo>
                    <a:pt x="13127" y="652"/>
                  </a:lnTo>
                  <a:cubicBezTo>
                    <a:pt x="13217" y="720"/>
                    <a:pt x="13304" y="798"/>
                    <a:pt x="13380" y="888"/>
                  </a:cubicBezTo>
                  <a:lnTo>
                    <a:pt x="13380" y="888"/>
                  </a:lnTo>
                  <a:cubicBezTo>
                    <a:pt x="13357" y="857"/>
                    <a:pt x="13335" y="818"/>
                    <a:pt x="13312" y="795"/>
                  </a:cubicBezTo>
                  <a:cubicBezTo>
                    <a:pt x="13252" y="746"/>
                    <a:pt x="13190" y="698"/>
                    <a:pt x="13127" y="652"/>
                  </a:cubicBezTo>
                  <a:close/>
                  <a:moveTo>
                    <a:pt x="13380" y="888"/>
                  </a:moveTo>
                  <a:cubicBezTo>
                    <a:pt x="13388" y="899"/>
                    <a:pt x="13396" y="909"/>
                    <a:pt x="13404" y="917"/>
                  </a:cubicBezTo>
                  <a:cubicBezTo>
                    <a:pt x="13396" y="907"/>
                    <a:pt x="13388" y="898"/>
                    <a:pt x="13380" y="888"/>
                  </a:cubicBezTo>
                  <a:close/>
                  <a:moveTo>
                    <a:pt x="10950" y="1"/>
                  </a:moveTo>
                  <a:cubicBezTo>
                    <a:pt x="10373" y="1"/>
                    <a:pt x="9813" y="98"/>
                    <a:pt x="9270" y="279"/>
                  </a:cubicBezTo>
                  <a:cubicBezTo>
                    <a:pt x="8388" y="583"/>
                    <a:pt x="7537" y="917"/>
                    <a:pt x="6686" y="1342"/>
                  </a:cubicBezTo>
                  <a:cubicBezTo>
                    <a:pt x="5865" y="1738"/>
                    <a:pt x="4954" y="1981"/>
                    <a:pt x="4042" y="2102"/>
                  </a:cubicBezTo>
                  <a:cubicBezTo>
                    <a:pt x="4984" y="2011"/>
                    <a:pt x="5865" y="1768"/>
                    <a:pt x="6716" y="1342"/>
                  </a:cubicBezTo>
                  <a:cubicBezTo>
                    <a:pt x="7537" y="947"/>
                    <a:pt x="8419" y="583"/>
                    <a:pt x="9300" y="279"/>
                  </a:cubicBezTo>
                  <a:cubicBezTo>
                    <a:pt x="9834" y="93"/>
                    <a:pt x="10421" y="14"/>
                    <a:pt x="10994" y="14"/>
                  </a:cubicBezTo>
                  <a:cubicBezTo>
                    <a:pt x="11171" y="14"/>
                    <a:pt x="11347" y="21"/>
                    <a:pt x="11519" y="35"/>
                  </a:cubicBezTo>
                  <a:cubicBezTo>
                    <a:pt x="11570" y="40"/>
                    <a:pt x="11620" y="46"/>
                    <a:pt x="11670" y="53"/>
                  </a:cubicBezTo>
                  <a:lnTo>
                    <a:pt x="11670" y="53"/>
                  </a:lnTo>
                  <a:cubicBezTo>
                    <a:pt x="11630" y="46"/>
                    <a:pt x="11589" y="40"/>
                    <a:pt x="11549" y="35"/>
                  </a:cubicBezTo>
                  <a:cubicBezTo>
                    <a:pt x="11348" y="12"/>
                    <a:pt x="11148" y="1"/>
                    <a:pt x="10950" y="1"/>
                  </a:cubicBezTo>
                  <a:close/>
                  <a:moveTo>
                    <a:pt x="1" y="1131"/>
                  </a:moveTo>
                  <a:lnTo>
                    <a:pt x="1" y="1131"/>
                  </a:lnTo>
                  <a:cubicBezTo>
                    <a:pt x="62" y="1192"/>
                    <a:pt x="183" y="1252"/>
                    <a:pt x="333" y="1342"/>
                  </a:cubicBezTo>
                  <a:cubicBezTo>
                    <a:pt x="789" y="1586"/>
                    <a:pt x="1276" y="1798"/>
                    <a:pt x="1762" y="1920"/>
                  </a:cubicBezTo>
                  <a:cubicBezTo>
                    <a:pt x="2318" y="2053"/>
                    <a:pt x="2875" y="2138"/>
                    <a:pt x="3431" y="2138"/>
                  </a:cubicBezTo>
                  <a:cubicBezTo>
                    <a:pt x="3634" y="2138"/>
                    <a:pt x="3838" y="2127"/>
                    <a:pt x="4042" y="2102"/>
                  </a:cubicBezTo>
                  <a:lnTo>
                    <a:pt x="4042" y="2102"/>
                  </a:lnTo>
                  <a:cubicBezTo>
                    <a:pt x="3869" y="2115"/>
                    <a:pt x="3696" y="2121"/>
                    <a:pt x="3523" y="2121"/>
                  </a:cubicBezTo>
                  <a:cubicBezTo>
                    <a:pt x="2422" y="2121"/>
                    <a:pt x="1336" y="1868"/>
                    <a:pt x="364" y="1342"/>
                  </a:cubicBezTo>
                  <a:cubicBezTo>
                    <a:pt x="183" y="1252"/>
                    <a:pt x="62" y="1192"/>
                    <a:pt x="1" y="113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5111300" y="2463850"/>
              <a:ext cx="181650" cy="20550"/>
            </a:xfrm>
            <a:custGeom>
              <a:avLst/>
              <a:gdLst/>
              <a:ahLst/>
              <a:cxnLst/>
              <a:rect l="l" t="t" r="r" b="b"/>
              <a:pathLst>
                <a:path w="7266" h="822" extrusionOk="0">
                  <a:moveTo>
                    <a:pt x="7265" y="1"/>
                  </a:moveTo>
                  <a:lnTo>
                    <a:pt x="6961" y="92"/>
                  </a:lnTo>
                  <a:cubicBezTo>
                    <a:pt x="6779" y="153"/>
                    <a:pt x="6536" y="244"/>
                    <a:pt x="6201" y="365"/>
                  </a:cubicBezTo>
                  <a:cubicBezTo>
                    <a:pt x="5381" y="639"/>
                    <a:pt x="4499" y="791"/>
                    <a:pt x="3618" y="791"/>
                  </a:cubicBezTo>
                  <a:cubicBezTo>
                    <a:pt x="2767" y="760"/>
                    <a:pt x="1885" y="609"/>
                    <a:pt x="1034" y="365"/>
                  </a:cubicBezTo>
                  <a:lnTo>
                    <a:pt x="274" y="122"/>
                  </a:lnTo>
                  <a:lnTo>
                    <a:pt x="1" y="61"/>
                  </a:lnTo>
                  <a:lnTo>
                    <a:pt x="1" y="61"/>
                  </a:lnTo>
                  <a:cubicBezTo>
                    <a:pt x="1" y="61"/>
                    <a:pt x="396" y="183"/>
                    <a:pt x="1034" y="396"/>
                  </a:cubicBezTo>
                  <a:cubicBezTo>
                    <a:pt x="1885" y="639"/>
                    <a:pt x="2767" y="791"/>
                    <a:pt x="3618" y="821"/>
                  </a:cubicBezTo>
                  <a:cubicBezTo>
                    <a:pt x="4530" y="821"/>
                    <a:pt x="5381" y="669"/>
                    <a:pt x="6232" y="396"/>
                  </a:cubicBezTo>
                  <a:cubicBezTo>
                    <a:pt x="6566" y="274"/>
                    <a:pt x="6809" y="183"/>
                    <a:pt x="6992" y="122"/>
                  </a:cubicBezTo>
                  <a:cubicBezTo>
                    <a:pt x="7174" y="31"/>
                    <a:pt x="7265" y="1"/>
                    <a:pt x="726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5124975" y="2434950"/>
              <a:ext cx="264475" cy="18300"/>
            </a:xfrm>
            <a:custGeom>
              <a:avLst/>
              <a:gdLst/>
              <a:ahLst/>
              <a:cxnLst/>
              <a:rect l="l" t="t" r="r" b="b"/>
              <a:pathLst>
                <a:path w="10579" h="732" extrusionOk="0">
                  <a:moveTo>
                    <a:pt x="8031" y="0"/>
                  </a:moveTo>
                  <a:cubicBezTo>
                    <a:pt x="7826" y="0"/>
                    <a:pt x="7622" y="10"/>
                    <a:pt x="7417" y="32"/>
                  </a:cubicBezTo>
                  <a:cubicBezTo>
                    <a:pt x="6779" y="93"/>
                    <a:pt x="6080" y="245"/>
                    <a:pt x="5350" y="397"/>
                  </a:cubicBezTo>
                  <a:cubicBezTo>
                    <a:pt x="4638" y="536"/>
                    <a:pt x="3906" y="605"/>
                    <a:pt x="3177" y="605"/>
                  </a:cubicBezTo>
                  <a:cubicBezTo>
                    <a:pt x="2630" y="605"/>
                    <a:pt x="2085" y="566"/>
                    <a:pt x="1551" y="488"/>
                  </a:cubicBezTo>
                  <a:cubicBezTo>
                    <a:pt x="1065" y="427"/>
                    <a:pt x="669" y="366"/>
                    <a:pt x="396" y="306"/>
                  </a:cubicBezTo>
                  <a:lnTo>
                    <a:pt x="1" y="245"/>
                  </a:lnTo>
                  <a:lnTo>
                    <a:pt x="1" y="245"/>
                  </a:lnTo>
                  <a:cubicBezTo>
                    <a:pt x="1" y="245"/>
                    <a:pt x="578" y="397"/>
                    <a:pt x="1551" y="518"/>
                  </a:cubicBezTo>
                  <a:cubicBezTo>
                    <a:pt x="2085" y="596"/>
                    <a:pt x="2630" y="636"/>
                    <a:pt x="3177" y="636"/>
                  </a:cubicBezTo>
                  <a:cubicBezTo>
                    <a:pt x="3906" y="636"/>
                    <a:pt x="4638" y="566"/>
                    <a:pt x="5350" y="427"/>
                  </a:cubicBezTo>
                  <a:cubicBezTo>
                    <a:pt x="6080" y="275"/>
                    <a:pt x="6779" y="154"/>
                    <a:pt x="7417" y="93"/>
                  </a:cubicBezTo>
                  <a:cubicBezTo>
                    <a:pt x="7657" y="68"/>
                    <a:pt x="7891" y="53"/>
                    <a:pt x="8124" y="53"/>
                  </a:cubicBezTo>
                  <a:cubicBezTo>
                    <a:pt x="8453" y="53"/>
                    <a:pt x="8781" y="82"/>
                    <a:pt x="9119" y="154"/>
                  </a:cubicBezTo>
                  <a:cubicBezTo>
                    <a:pt x="9484" y="214"/>
                    <a:pt x="9849" y="336"/>
                    <a:pt x="10183" y="518"/>
                  </a:cubicBezTo>
                  <a:cubicBezTo>
                    <a:pt x="10305" y="579"/>
                    <a:pt x="10396" y="609"/>
                    <a:pt x="10457" y="670"/>
                  </a:cubicBezTo>
                  <a:lnTo>
                    <a:pt x="10578" y="731"/>
                  </a:lnTo>
                  <a:cubicBezTo>
                    <a:pt x="10457" y="640"/>
                    <a:pt x="10335" y="549"/>
                    <a:pt x="10214" y="488"/>
                  </a:cubicBezTo>
                  <a:cubicBezTo>
                    <a:pt x="9879" y="306"/>
                    <a:pt x="9515" y="184"/>
                    <a:pt x="9150" y="93"/>
                  </a:cubicBezTo>
                  <a:cubicBezTo>
                    <a:pt x="8777" y="34"/>
                    <a:pt x="8404" y="0"/>
                    <a:pt x="803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5213125" y="2446050"/>
              <a:ext cx="235600" cy="57350"/>
            </a:xfrm>
            <a:custGeom>
              <a:avLst/>
              <a:gdLst/>
              <a:ahLst/>
              <a:cxnLst/>
              <a:rect l="l" t="t" r="r" b="b"/>
              <a:pathLst>
                <a:path w="9424" h="2294" extrusionOk="0">
                  <a:moveTo>
                    <a:pt x="5646" y="1"/>
                  </a:moveTo>
                  <a:cubicBezTo>
                    <a:pt x="5385" y="1"/>
                    <a:pt x="5123" y="25"/>
                    <a:pt x="4864" y="74"/>
                  </a:cubicBezTo>
                  <a:cubicBezTo>
                    <a:pt x="4165" y="196"/>
                    <a:pt x="3496" y="469"/>
                    <a:pt x="2919" y="865"/>
                  </a:cubicBezTo>
                  <a:cubicBezTo>
                    <a:pt x="2372" y="1199"/>
                    <a:pt x="1885" y="1533"/>
                    <a:pt x="1460" y="1746"/>
                  </a:cubicBezTo>
                  <a:cubicBezTo>
                    <a:pt x="1004" y="1989"/>
                    <a:pt x="517" y="2141"/>
                    <a:pt x="1" y="2263"/>
                  </a:cubicBezTo>
                  <a:lnTo>
                    <a:pt x="122" y="2263"/>
                  </a:lnTo>
                  <a:cubicBezTo>
                    <a:pt x="213" y="2263"/>
                    <a:pt x="305" y="2232"/>
                    <a:pt x="426" y="2232"/>
                  </a:cubicBezTo>
                  <a:cubicBezTo>
                    <a:pt x="791" y="2141"/>
                    <a:pt x="1186" y="2020"/>
                    <a:pt x="1520" y="1837"/>
                  </a:cubicBezTo>
                  <a:cubicBezTo>
                    <a:pt x="1976" y="1624"/>
                    <a:pt x="2463" y="1321"/>
                    <a:pt x="3010" y="1017"/>
                  </a:cubicBezTo>
                  <a:cubicBezTo>
                    <a:pt x="3587" y="621"/>
                    <a:pt x="4226" y="378"/>
                    <a:pt x="4894" y="257"/>
                  </a:cubicBezTo>
                  <a:cubicBezTo>
                    <a:pt x="5164" y="210"/>
                    <a:pt x="5428" y="186"/>
                    <a:pt x="5690" y="186"/>
                  </a:cubicBezTo>
                  <a:cubicBezTo>
                    <a:pt x="6109" y="186"/>
                    <a:pt x="6520" y="247"/>
                    <a:pt x="6931" y="378"/>
                  </a:cubicBezTo>
                  <a:cubicBezTo>
                    <a:pt x="7448" y="530"/>
                    <a:pt x="7964" y="804"/>
                    <a:pt x="8390" y="1169"/>
                  </a:cubicBezTo>
                  <a:cubicBezTo>
                    <a:pt x="8785" y="1503"/>
                    <a:pt x="9119" y="1868"/>
                    <a:pt x="9423" y="2293"/>
                  </a:cubicBezTo>
                  <a:cubicBezTo>
                    <a:pt x="9393" y="2172"/>
                    <a:pt x="9302" y="2050"/>
                    <a:pt x="9241" y="1928"/>
                  </a:cubicBezTo>
                  <a:cubicBezTo>
                    <a:pt x="9028" y="1624"/>
                    <a:pt x="8755" y="1321"/>
                    <a:pt x="8481" y="1077"/>
                  </a:cubicBezTo>
                  <a:cubicBezTo>
                    <a:pt x="7682" y="375"/>
                    <a:pt x="6670" y="1"/>
                    <a:pt x="56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5200200" y="2454550"/>
              <a:ext cx="117050" cy="14150"/>
            </a:xfrm>
            <a:custGeom>
              <a:avLst/>
              <a:gdLst/>
              <a:ahLst/>
              <a:cxnLst/>
              <a:rect l="l" t="t" r="r" b="b"/>
              <a:pathLst>
                <a:path w="4682" h="566" extrusionOk="0">
                  <a:moveTo>
                    <a:pt x="4654" y="0"/>
                  </a:moveTo>
                  <a:cubicBezTo>
                    <a:pt x="4479" y="0"/>
                    <a:pt x="3512" y="286"/>
                    <a:pt x="2341" y="342"/>
                  </a:cubicBezTo>
                  <a:cubicBezTo>
                    <a:pt x="2024" y="364"/>
                    <a:pt x="1723" y="372"/>
                    <a:pt x="1449" y="372"/>
                  </a:cubicBezTo>
                  <a:cubicBezTo>
                    <a:pt x="792" y="372"/>
                    <a:pt x="291" y="327"/>
                    <a:pt x="93" y="327"/>
                  </a:cubicBezTo>
                  <a:cubicBezTo>
                    <a:pt x="33" y="327"/>
                    <a:pt x="1" y="331"/>
                    <a:pt x="1" y="342"/>
                  </a:cubicBezTo>
                  <a:cubicBezTo>
                    <a:pt x="533" y="491"/>
                    <a:pt x="1080" y="566"/>
                    <a:pt x="1631" y="566"/>
                  </a:cubicBezTo>
                  <a:cubicBezTo>
                    <a:pt x="1867" y="566"/>
                    <a:pt x="2104" y="552"/>
                    <a:pt x="2341" y="525"/>
                  </a:cubicBezTo>
                  <a:cubicBezTo>
                    <a:pt x="3162" y="494"/>
                    <a:pt x="3952" y="342"/>
                    <a:pt x="4682" y="8"/>
                  </a:cubicBezTo>
                  <a:cubicBezTo>
                    <a:pt x="4679" y="3"/>
                    <a:pt x="4670" y="0"/>
                    <a:pt x="46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4320250" y="2254800"/>
              <a:ext cx="949900" cy="295700"/>
            </a:xfrm>
            <a:custGeom>
              <a:avLst/>
              <a:gdLst/>
              <a:ahLst/>
              <a:cxnLst/>
              <a:rect l="l" t="t" r="r" b="b"/>
              <a:pathLst>
                <a:path w="37996" h="11828" extrusionOk="0">
                  <a:moveTo>
                    <a:pt x="1247" y="186"/>
                  </a:moveTo>
                  <a:cubicBezTo>
                    <a:pt x="821" y="277"/>
                    <a:pt x="396" y="399"/>
                    <a:pt x="1" y="612"/>
                  </a:cubicBezTo>
                  <a:cubicBezTo>
                    <a:pt x="396" y="429"/>
                    <a:pt x="821" y="277"/>
                    <a:pt x="1247" y="186"/>
                  </a:cubicBezTo>
                  <a:close/>
                  <a:moveTo>
                    <a:pt x="31551" y="5171"/>
                  </a:moveTo>
                  <a:lnTo>
                    <a:pt x="31551" y="5171"/>
                  </a:lnTo>
                  <a:cubicBezTo>
                    <a:pt x="33162" y="5262"/>
                    <a:pt x="34773" y="5597"/>
                    <a:pt x="36324" y="6174"/>
                  </a:cubicBezTo>
                  <a:cubicBezTo>
                    <a:pt x="36871" y="6356"/>
                    <a:pt x="37266" y="6539"/>
                    <a:pt x="37570" y="6660"/>
                  </a:cubicBezTo>
                  <a:lnTo>
                    <a:pt x="37995" y="6843"/>
                  </a:lnTo>
                  <a:cubicBezTo>
                    <a:pt x="37995" y="6843"/>
                    <a:pt x="37418" y="6569"/>
                    <a:pt x="36324" y="6144"/>
                  </a:cubicBezTo>
                  <a:cubicBezTo>
                    <a:pt x="34804" y="5566"/>
                    <a:pt x="33193" y="5232"/>
                    <a:pt x="31551" y="5171"/>
                  </a:cubicBezTo>
                  <a:close/>
                  <a:moveTo>
                    <a:pt x="2926" y="0"/>
                  </a:moveTo>
                  <a:cubicBezTo>
                    <a:pt x="2363" y="0"/>
                    <a:pt x="1800" y="61"/>
                    <a:pt x="1247" y="186"/>
                  </a:cubicBezTo>
                  <a:cubicBezTo>
                    <a:pt x="1795" y="72"/>
                    <a:pt x="2353" y="15"/>
                    <a:pt x="2910" y="15"/>
                  </a:cubicBezTo>
                  <a:cubicBezTo>
                    <a:pt x="3991" y="15"/>
                    <a:pt x="5067" y="231"/>
                    <a:pt x="6049" y="673"/>
                  </a:cubicBezTo>
                  <a:cubicBezTo>
                    <a:pt x="7113" y="1098"/>
                    <a:pt x="8056" y="1706"/>
                    <a:pt x="8937" y="2435"/>
                  </a:cubicBezTo>
                  <a:cubicBezTo>
                    <a:pt x="9910" y="3287"/>
                    <a:pt x="10791" y="4229"/>
                    <a:pt x="11551" y="5293"/>
                  </a:cubicBezTo>
                  <a:cubicBezTo>
                    <a:pt x="12372" y="6387"/>
                    <a:pt x="13101" y="7633"/>
                    <a:pt x="14013" y="8819"/>
                  </a:cubicBezTo>
                  <a:cubicBezTo>
                    <a:pt x="14469" y="9426"/>
                    <a:pt x="15016" y="9974"/>
                    <a:pt x="15594" y="10460"/>
                  </a:cubicBezTo>
                  <a:cubicBezTo>
                    <a:pt x="16202" y="10946"/>
                    <a:pt x="16870" y="11341"/>
                    <a:pt x="17630" y="11585"/>
                  </a:cubicBezTo>
                  <a:cubicBezTo>
                    <a:pt x="18074" y="11751"/>
                    <a:pt x="18552" y="11827"/>
                    <a:pt x="19030" y="11827"/>
                  </a:cubicBezTo>
                  <a:cubicBezTo>
                    <a:pt x="19337" y="11827"/>
                    <a:pt x="19643" y="11796"/>
                    <a:pt x="19940" y="11737"/>
                  </a:cubicBezTo>
                  <a:cubicBezTo>
                    <a:pt x="20670" y="11524"/>
                    <a:pt x="21369" y="11189"/>
                    <a:pt x="21946" y="10673"/>
                  </a:cubicBezTo>
                  <a:cubicBezTo>
                    <a:pt x="23071" y="9700"/>
                    <a:pt x="23892" y="8515"/>
                    <a:pt x="24895" y="7542"/>
                  </a:cubicBezTo>
                  <a:cubicBezTo>
                    <a:pt x="25837" y="6660"/>
                    <a:pt x="26962" y="5992"/>
                    <a:pt x="28208" y="5627"/>
                  </a:cubicBezTo>
                  <a:cubicBezTo>
                    <a:pt x="29211" y="5321"/>
                    <a:pt x="30240" y="5167"/>
                    <a:pt x="31270" y="5167"/>
                  </a:cubicBezTo>
                  <a:cubicBezTo>
                    <a:pt x="31364" y="5167"/>
                    <a:pt x="31458" y="5169"/>
                    <a:pt x="31551" y="5171"/>
                  </a:cubicBezTo>
                  <a:cubicBezTo>
                    <a:pt x="31389" y="5162"/>
                    <a:pt x="31226" y="5158"/>
                    <a:pt x="31063" y="5158"/>
                  </a:cubicBezTo>
                  <a:cubicBezTo>
                    <a:pt x="30095" y="5158"/>
                    <a:pt x="29118" y="5311"/>
                    <a:pt x="28208" y="5597"/>
                  </a:cubicBezTo>
                  <a:cubicBezTo>
                    <a:pt x="26962" y="5961"/>
                    <a:pt x="25807" y="6630"/>
                    <a:pt x="24864" y="7542"/>
                  </a:cubicBezTo>
                  <a:cubicBezTo>
                    <a:pt x="23861" y="8484"/>
                    <a:pt x="23041" y="9670"/>
                    <a:pt x="21916" y="10642"/>
                  </a:cubicBezTo>
                  <a:cubicBezTo>
                    <a:pt x="21339" y="11159"/>
                    <a:pt x="20670" y="11524"/>
                    <a:pt x="19940" y="11706"/>
                  </a:cubicBezTo>
                  <a:cubicBezTo>
                    <a:pt x="19643" y="11766"/>
                    <a:pt x="19341" y="11797"/>
                    <a:pt x="19040" y="11797"/>
                  </a:cubicBezTo>
                  <a:cubicBezTo>
                    <a:pt x="18571" y="11797"/>
                    <a:pt x="18105" y="11721"/>
                    <a:pt x="17661" y="11554"/>
                  </a:cubicBezTo>
                  <a:cubicBezTo>
                    <a:pt x="16901" y="11311"/>
                    <a:pt x="16232" y="10916"/>
                    <a:pt x="15624" y="10429"/>
                  </a:cubicBezTo>
                  <a:cubicBezTo>
                    <a:pt x="15047" y="9943"/>
                    <a:pt x="14530" y="9396"/>
                    <a:pt x="14074" y="8788"/>
                  </a:cubicBezTo>
                  <a:cubicBezTo>
                    <a:pt x="13162" y="7603"/>
                    <a:pt x="12433" y="6356"/>
                    <a:pt x="11612" y="5262"/>
                  </a:cubicBezTo>
                  <a:cubicBezTo>
                    <a:pt x="10822" y="4229"/>
                    <a:pt x="9940" y="3256"/>
                    <a:pt x="8937" y="2405"/>
                  </a:cubicBezTo>
                  <a:cubicBezTo>
                    <a:pt x="8086" y="1676"/>
                    <a:pt x="7113" y="1068"/>
                    <a:pt x="6080" y="642"/>
                  </a:cubicBezTo>
                  <a:cubicBezTo>
                    <a:pt x="5082" y="223"/>
                    <a:pt x="4005" y="0"/>
                    <a:pt x="292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4508700" y="2228275"/>
              <a:ext cx="294875" cy="225725"/>
            </a:xfrm>
            <a:custGeom>
              <a:avLst/>
              <a:gdLst/>
              <a:ahLst/>
              <a:cxnLst/>
              <a:rect l="l" t="t" r="r" b="b"/>
              <a:pathLst>
                <a:path w="11795" h="9029" extrusionOk="0">
                  <a:moveTo>
                    <a:pt x="1" y="1"/>
                  </a:moveTo>
                  <a:lnTo>
                    <a:pt x="548" y="183"/>
                  </a:lnTo>
                  <a:cubicBezTo>
                    <a:pt x="1065" y="396"/>
                    <a:pt x="1551" y="639"/>
                    <a:pt x="2037" y="882"/>
                  </a:cubicBezTo>
                  <a:cubicBezTo>
                    <a:pt x="3618" y="1734"/>
                    <a:pt x="5047" y="2858"/>
                    <a:pt x="6232" y="4226"/>
                  </a:cubicBezTo>
                  <a:cubicBezTo>
                    <a:pt x="6870" y="4986"/>
                    <a:pt x="7448" y="5776"/>
                    <a:pt x="7995" y="6627"/>
                  </a:cubicBezTo>
                  <a:cubicBezTo>
                    <a:pt x="8451" y="7296"/>
                    <a:pt x="9028" y="7873"/>
                    <a:pt x="9697" y="8360"/>
                  </a:cubicBezTo>
                  <a:cubicBezTo>
                    <a:pt x="10153" y="8694"/>
                    <a:pt x="10670" y="8907"/>
                    <a:pt x="11217" y="8998"/>
                  </a:cubicBezTo>
                  <a:cubicBezTo>
                    <a:pt x="11308" y="9013"/>
                    <a:pt x="11407" y="9021"/>
                    <a:pt x="11506" y="9021"/>
                  </a:cubicBezTo>
                  <a:cubicBezTo>
                    <a:pt x="11534" y="9021"/>
                    <a:pt x="11562" y="9020"/>
                    <a:pt x="11590" y="9019"/>
                  </a:cubicBezTo>
                  <a:lnTo>
                    <a:pt x="11590" y="9019"/>
                  </a:lnTo>
                  <a:cubicBezTo>
                    <a:pt x="11607" y="9022"/>
                    <a:pt x="11625" y="9025"/>
                    <a:pt x="11642" y="9028"/>
                  </a:cubicBezTo>
                  <a:lnTo>
                    <a:pt x="11794" y="8998"/>
                  </a:lnTo>
                  <a:lnTo>
                    <a:pt x="11794" y="8998"/>
                  </a:lnTo>
                  <a:cubicBezTo>
                    <a:pt x="11729" y="9009"/>
                    <a:pt x="11660" y="9016"/>
                    <a:pt x="11590" y="9019"/>
                  </a:cubicBezTo>
                  <a:lnTo>
                    <a:pt x="11590" y="9019"/>
                  </a:lnTo>
                  <a:cubicBezTo>
                    <a:pt x="11462" y="8998"/>
                    <a:pt x="11351" y="8995"/>
                    <a:pt x="11217" y="8968"/>
                  </a:cubicBezTo>
                  <a:cubicBezTo>
                    <a:pt x="10670" y="8876"/>
                    <a:pt x="10153" y="8664"/>
                    <a:pt x="9727" y="8360"/>
                  </a:cubicBezTo>
                  <a:cubicBezTo>
                    <a:pt x="9059" y="7873"/>
                    <a:pt x="8512" y="7266"/>
                    <a:pt x="8056" y="6597"/>
                  </a:cubicBezTo>
                  <a:cubicBezTo>
                    <a:pt x="7509" y="5776"/>
                    <a:pt x="6901" y="4955"/>
                    <a:pt x="6293" y="4196"/>
                  </a:cubicBezTo>
                  <a:cubicBezTo>
                    <a:pt x="5107" y="2828"/>
                    <a:pt x="3679" y="1703"/>
                    <a:pt x="2068" y="852"/>
                  </a:cubicBezTo>
                  <a:cubicBezTo>
                    <a:pt x="1581" y="609"/>
                    <a:pt x="1095" y="366"/>
                    <a:pt x="578" y="183"/>
                  </a:cubicBezTo>
                  <a:cubicBezTo>
                    <a:pt x="214" y="62"/>
                    <a:pt x="1" y="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4934250" y="2330750"/>
              <a:ext cx="307025" cy="51825"/>
            </a:xfrm>
            <a:custGeom>
              <a:avLst/>
              <a:gdLst/>
              <a:ahLst/>
              <a:cxnLst/>
              <a:rect l="l" t="t" r="r" b="b"/>
              <a:pathLst>
                <a:path w="12281" h="2073" extrusionOk="0">
                  <a:moveTo>
                    <a:pt x="12239" y="1677"/>
                  </a:moveTo>
                  <a:cubicBezTo>
                    <a:pt x="12266" y="1696"/>
                    <a:pt x="12280" y="1708"/>
                    <a:pt x="12280" y="1708"/>
                  </a:cubicBezTo>
                  <a:cubicBezTo>
                    <a:pt x="12270" y="1697"/>
                    <a:pt x="12255" y="1686"/>
                    <a:pt x="12239" y="1677"/>
                  </a:cubicBezTo>
                  <a:close/>
                  <a:moveTo>
                    <a:pt x="6402" y="0"/>
                  </a:moveTo>
                  <a:cubicBezTo>
                    <a:pt x="4769" y="0"/>
                    <a:pt x="3140" y="367"/>
                    <a:pt x="1642" y="1100"/>
                  </a:cubicBezTo>
                  <a:cubicBezTo>
                    <a:pt x="1216" y="1312"/>
                    <a:pt x="821" y="1525"/>
                    <a:pt x="426" y="1799"/>
                  </a:cubicBezTo>
                  <a:cubicBezTo>
                    <a:pt x="821" y="1556"/>
                    <a:pt x="1216" y="1312"/>
                    <a:pt x="1642" y="1130"/>
                  </a:cubicBezTo>
                  <a:cubicBezTo>
                    <a:pt x="3140" y="397"/>
                    <a:pt x="4769" y="31"/>
                    <a:pt x="6402" y="31"/>
                  </a:cubicBezTo>
                  <a:cubicBezTo>
                    <a:pt x="7818" y="31"/>
                    <a:pt x="9237" y="306"/>
                    <a:pt x="10578" y="856"/>
                  </a:cubicBezTo>
                  <a:cubicBezTo>
                    <a:pt x="11004" y="1008"/>
                    <a:pt x="11429" y="1221"/>
                    <a:pt x="11824" y="1464"/>
                  </a:cubicBezTo>
                  <a:cubicBezTo>
                    <a:pt x="11976" y="1525"/>
                    <a:pt x="12098" y="1586"/>
                    <a:pt x="12159" y="1647"/>
                  </a:cubicBezTo>
                  <a:cubicBezTo>
                    <a:pt x="12178" y="1647"/>
                    <a:pt x="12211" y="1659"/>
                    <a:pt x="12239" y="1677"/>
                  </a:cubicBezTo>
                  <a:lnTo>
                    <a:pt x="12239" y="1677"/>
                  </a:lnTo>
                  <a:cubicBezTo>
                    <a:pt x="12177" y="1631"/>
                    <a:pt x="12046" y="1540"/>
                    <a:pt x="11855" y="1434"/>
                  </a:cubicBezTo>
                  <a:cubicBezTo>
                    <a:pt x="11429" y="1191"/>
                    <a:pt x="11004" y="1008"/>
                    <a:pt x="10578" y="826"/>
                  </a:cubicBezTo>
                  <a:cubicBezTo>
                    <a:pt x="9237" y="276"/>
                    <a:pt x="7818" y="0"/>
                    <a:pt x="6402" y="0"/>
                  </a:cubicBezTo>
                  <a:close/>
                  <a:moveTo>
                    <a:pt x="426" y="1799"/>
                  </a:moveTo>
                  <a:cubicBezTo>
                    <a:pt x="152" y="1981"/>
                    <a:pt x="0" y="2072"/>
                    <a:pt x="0" y="2072"/>
                  </a:cubicBezTo>
                  <a:lnTo>
                    <a:pt x="122" y="2011"/>
                  </a:lnTo>
                  <a:cubicBezTo>
                    <a:pt x="183" y="1981"/>
                    <a:pt x="304" y="1890"/>
                    <a:pt x="426" y="179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5004150" y="2327075"/>
              <a:ext cx="44100" cy="88925"/>
            </a:xfrm>
            <a:custGeom>
              <a:avLst/>
              <a:gdLst/>
              <a:ahLst/>
              <a:cxnLst/>
              <a:rect l="l" t="t" r="r" b="b"/>
              <a:pathLst>
                <a:path w="1764" h="3557" extrusionOk="0">
                  <a:moveTo>
                    <a:pt x="1" y="0"/>
                  </a:moveTo>
                  <a:lnTo>
                    <a:pt x="1" y="0"/>
                  </a:lnTo>
                  <a:cubicBezTo>
                    <a:pt x="1" y="0"/>
                    <a:pt x="31" y="61"/>
                    <a:pt x="92" y="122"/>
                  </a:cubicBezTo>
                  <a:cubicBezTo>
                    <a:pt x="153" y="213"/>
                    <a:pt x="244" y="335"/>
                    <a:pt x="335" y="487"/>
                  </a:cubicBezTo>
                  <a:cubicBezTo>
                    <a:pt x="609" y="851"/>
                    <a:pt x="852" y="1277"/>
                    <a:pt x="1065" y="1672"/>
                  </a:cubicBezTo>
                  <a:cubicBezTo>
                    <a:pt x="1247" y="2098"/>
                    <a:pt x="1429" y="2554"/>
                    <a:pt x="1581" y="2979"/>
                  </a:cubicBezTo>
                  <a:cubicBezTo>
                    <a:pt x="1642" y="3162"/>
                    <a:pt x="1673" y="3283"/>
                    <a:pt x="1703" y="3405"/>
                  </a:cubicBezTo>
                  <a:cubicBezTo>
                    <a:pt x="1733" y="3496"/>
                    <a:pt x="1764" y="3557"/>
                    <a:pt x="1764" y="3557"/>
                  </a:cubicBezTo>
                  <a:cubicBezTo>
                    <a:pt x="1733" y="3344"/>
                    <a:pt x="1673" y="3162"/>
                    <a:pt x="1612" y="2979"/>
                  </a:cubicBezTo>
                  <a:cubicBezTo>
                    <a:pt x="1338" y="2067"/>
                    <a:pt x="913" y="1216"/>
                    <a:pt x="366" y="456"/>
                  </a:cubicBezTo>
                  <a:cubicBezTo>
                    <a:pt x="244" y="304"/>
                    <a:pt x="122" y="152"/>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5135625" y="2327075"/>
              <a:ext cx="14450" cy="93500"/>
            </a:xfrm>
            <a:custGeom>
              <a:avLst/>
              <a:gdLst/>
              <a:ahLst/>
              <a:cxnLst/>
              <a:rect l="l" t="t" r="r" b="b"/>
              <a:pathLst>
                <a:path w="578" h="3740" extrusionOk="0">
                  <a:moveTo>
                    <a:pt x="547" y="0"/>
                  </a:moveTo>
                  <a:lnTo>
                    <a:pt x="547" y="183"/>
                  </a:lnTo>
                  <a:lnTo>
                    <a:pt x="547" y="578"/>
                  </a:lnTo>
                  <a:cubicBezTo>
                    <a:pt x="517" y="1003"/>
                    <a:pt x="487" y="1459"/>
                    <a:pt x="426" y="1915"/>
                  </a:cubicBezTo>
                  <a:cubicBezTo>
                    <a:pt x="365" y="2341"/>
                    <a:pt x="274" y="2766"/>
                    <a:pt x="152" y="3222"/>
                  </a:cubicBezTo>
                  <a:cubicBezTo>
                    <a:pt x="122" y="3314"/>
                    <a:pt x="91" y="3496"/>
                    <a:pt x="31" y="3587"/>
                  </a:cubicBezTo>
                  <a:cubicBezTo>
                    <a:pt x="0" y="3678"/>
                    <a:pt x="0" y="3739"/>
                    <a:pt x="0" y="3739"/>
                  </a:cubicBezTo>
                  <a:cubicBezTo>
                    <a:pt x="0" y="3739"/>
                    <a:pt x="91" y="3526"/>
                    <a:pt x="183" y="3222"/>
                  </a:cubicBezTo>
                  <a:cubicBezTo>
                    <a:pt x="304" y="2766"/>
                    <a:pt x="395" y="2341"/>
                    <a:pt x="487" y="1915"/>
                  </a:cubicBezTo>
                  <a:cubicBezTo>
                    <a:pt x="547" y="1459"/>
                    <a:pt x="578" y="1003"/>
                    <a:pt x="578" y="578"/>
                  </a:cubicBezTo>
                  <a:cubicBezTo>
                    <a:pt x="547" y="213"/>
                    <a:pt x="547" y="0"/>
                    <a:pt x="54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4867375" y="2425850"/>
              <a:ext cx="63100" cy="62350"/>
            </a:xfrm>
            <a:custGeom>
              <a:avLst/>
              <a:gdLst/>
              <a:ahLst/>
              <a:cxnLst/>
              <a:rect l="l" t="t" r="r" b="b"/>
              <a:pathLst>
                <a:path w="2524" h="2494" extrusionOk="0">
                  <a:moveTo>
                    <a:pt x="1" y="1"/>
                  </a:moveTo>
                  <a:lnTo>
                    <a:pt x="1" y="1"/>
                  </a:lnTo>
                  <a:cubicBezTo>
                    <a:pt x="92" y="153"/>
                    <a:pt x="183" y="305"/>
                    <a:pt x="274" y="457"/>
                  </a:cubicBezTo>
                  <a:cubicBezTo>
                    <a:pt x="517" y="791"/>
                    <a:pt x="821" y="1095"/>
                    <a:pt x="1125" y="1399"/>
                  </a:cubicBezTo>
                  <a:cubicBezTo>
                    <a:pt x="821" y="1095"/>
                    <a:pt x="548" y="761"/>
                    <a:pt x="305" y="426"/>
                  </a:cubicBezTo>
                  <a:cubicBezTo>
                    <a:pt x="213" y="305"/>
                    <a:pt x="122" y="183"/>
                    <a:pt x="92" y="122"/>
                  </a:cubicBezTo>
                  <a:cubicBezTo>
                    <a:pt x="31" y="31"/>
                    <a:pt x="1" y="1"/>
                    <a:pt x="1" y="1"/>
                  </a:cubicBezTo>
                  <a:close/>
                  <a:moveTo>
                    <a:pt x="1125" y="1399"/>
                  </a:moveTo>
                  <a:lnTo>
                    <a:pt x="1125" y="1399"/>
                  </a:lnTo>
                  <a:cubicBezTo>
                    <a:pt x="1399" y="1703"/>
                    <a:pt x="1733" y="1977"/>
                    <a:pt x="2068" y="2220"/>
                  </a:cubicBezTo>
                  <a:cubicBezTo>
                    <a:pt x="1733" y="1977"/>
                    <a:pt x="1429" y="1673"/>
                    <a:pt x="1125" y="1399"/>
                  </a:cubicBezTo>
                  <a:close/>
                  <a:moveTo>
                    <a:pt x="2068" y="2220"/>
                  </a:moveTo>
                  <a:lnTo>
                    <a:pt x="2176" y="2289"/>
                  </a:lnTo>
                  <a:lnTo>
                    <a:pt x="2176" y="2289"/>
                  </a:lnTo>
                  <a:cubicBezTo>
                    <a:pt x="2140" y="2265"/>
                    <a:pt x="2104" y="2241"/>
                    <a:pt x="2068" y="2220"/>
                  </a:cubicBezTo>
                  <a:close/>
                  <a:moveTo>
                    <a:pt x="2176" y="2289"/>
                  </a:moveTo>
                  <a:lnTo>
                    <a:pt x="2176" y="2289"/>
                  </a:lnTo>
                  <a:cubicBezTo>
                    <a:pt x="2292" y="2366"/>
                    <a:pt x="2408" y="2447"/>
                    <a:pt x="2523" y="2493"/>
                  </a:cubicBezTo>
                  <a:lnTo>
                    <a:pt x="2402" y="2432"/>
                  </a:lnTo>
                  <a:lnTo>
                    <a:pt x="2176" y="2289"/>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4779225" y="2391675"/>
              <a:ext cx="8400" cy="67650"/>
            </a:xfrm>
            <a:custGeom>
              <a:avLst/>
              <a:gdLst/>
              <a:ahLst/>
              <a:cxnLst/>
              <a:rect l="l" t="t" r="r" b="b"/>
              <a:pathLst>
                <a:path w="336" h="2706" extrusionOk="0">
                  <a:moveTo>
                    <a:pt x="335" y="0"/>
                  </a:moveTo>
                  <a:cubicBezTo>
                    <a:pt x="274" y="122"/>
                    <a:pt x="244" y="243"/>
                    <a:pt x="213" y="365"/>
                  </a:cubicBezTo>
                  <a:cubicBezTo>
                    <a:pt x="274" y="243"/>
                    <a:pt x="274" y="152"/>
                    <a:pt x="305" y="91"/>
                  </a:cubicBezTo>
                  <a:cubicBezTo>
                    <a:pt x="335" y="61"/>
                    <a:pt x="335" y="30"/>
                    <a:pt x="335" y="0"/>
                  </a:cubicBezTo>
                  <a:close/>
                  <a:moveTo>
                    <a:pt x="213" y="365"/>
                  </a:moveTo>
                  <a:lnTo>
                    <a:pt x="213" y="365"/>
                  </a:lnTo>
                  <a:cubicBezTo>
                    <a:pt x="92" y="669"/>
                    <a:pt x="62" y="1003"/>
                    <a:pt x="31" y="1337"/>
                  </a:cubicBezTo>
                  <a:cubicBezTo>
                    <a:pt x="1" y="1672"/>
                    <a:pt x="31" y="1976"/>
                    <a:pt x="92" y="2310"/>
                  </a:cubicBezTo>
                  <a:cubicBezTo>
                    <a:pt x="62" y="1976"/>
                    <a:pt x="62" y="1672"/>
                    <a:pt x="62" y="1337"/>
                  </a:cubicBezTo>
                  <a:cubicBezTo>
                    <a:pt x="92" y="1003"/>
                    <a:pt x="153" y="699"/>
                    <a:pt x="213" y="365"/>
                  </a:cubicBezTo>
                  <a:close/>
                  <a:moveTo>
                    <a:pt x="92" y="2310"/>
                  </a:moveTo>
                  <a:cubicBezTo>
                    <a:pt x="92" y="2432"/>
                    <a:pt x="122" y="2553"/>
                    <a:pt x="183" y="2705"/>
                  </a:cubicBezTo>
                  <a:cubicBezTo>
                    <a:pt x="183" y="2644"/>
                    <a:pt x="153" y="2614"/>
                    <a:pt x="153" y="2614"/>
                  </a:cubicBezTo>
                  <a:cubicBezTo>
                    <a:pt x="153" y="2523"/>
                    <a:pt x="122" y="2432"/>
                    <a:pt x="92" y="231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4760225" y="2486650"/>
              <a:ext cx="22825" cy="95775"/>
            </a:xfrm>
            <a:custGeom>
              <a:avLst/>
              <a:gdLst/>
              <a:ahLst/>
              <a:cxnLst/>
              <a:rect l="l" t="t" r="r" b="b"/>
              <a:pathLst>
                <a:path w="913" h="3831" extrusionOk="0">
                  <a:moveTo>
                    <a:pt x="1" y="0"/>
                  </a:moveTo>
                  <a:lnTo>
                    <a:pt x="1" y="31"/>
                  </a:lnTo>
                  <a:cubicBezTo>
                    <a:pt x="1" y="31"/>
                    <a:pt x="1" y="32"/>
                    <a:pt x="1" y="32"/>
                  </a:cubicBezTo>
                  <a:lnTo>
                    <a:pt x="1" y="32"/>
                  </a:lnTo>
                  <a:cubicBezTo>
                    <a:pt x="1" y="22"/>
                    <a:pt x="1" y="11"/>
                    <a:pt x="1" y="0"/>
                  </a:cubicBezTo>
                  <a:close/>
                  <a:moveTo>
                    <a:pt x="1" y="32"/>
                  </a:moveTo>
                  <a:cubicBezTo>
                    <a:pt x="3" y="569"/>
                    <a:pt x="63" y="1105"/>
                    <a:pt x="153" y="1642"/>
                  </a:cubicBezTo>
                  <a:cubicBezTo>
                    <a:pt x="274" y="2159"/>
                    <a:pt x="426" y="2706"/>
                    <a:pt x="639" y="3192"/>
                  </a:cubicBezTo>
                  <a:cubicBezTo>
                    <a:pt x="700" y="3405"/>
                    <a:pt x="822" y="3618"/>
                    <a:pt x="913" y="3830"/>
                  </a:cubicBezTo>
                  <a:lnTo>
                    <a:pt x="852" y="3678"/>
                  </a:lnTo>
                  <a:cubicBezTo>
                    <a:pt x="791" y="3557"/>
                    <a:pt x="730" y="3405"/>
                    <a:pt x="670" y="3222"/>
                  </a:cubicBezTo>
                  <a:cubicBezTo>
                    <a:pt x="457" y="2706"/>
                    <a:pt x="305" y="2189"/>
                    <a:pt x="214" y="1642"/>
                  </a:cubicBezTo>
                  <a:cubicBezTo>
                    <a:pt x="92" y="1095"/>
                    <a:pt x="31" y="579"/>
                    <a:pt x="1" y="32"/>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4893975" y="2384075"/>
              <a:ext cx="6100" cy="14450"/>
            </a:xfrm>
            <a:custGeom>
              <a:avLst/>
              <a:gdLst/>
              <a:ahLst/>
              <a:cxnLst/>
              <a:rect l="l" t="t" r="r" b="b"/>
              <a:pathLst>
                <a:path w="244" h="578" extrusionOk="0">
                  <a:moveTo>
                    <a:pt x="31" y="0"/>
                  </a:moveTo>
                  <a:lnTo>
                    <a:pt x="31" y="0"/>
                  </a:lnTo>
                  <a:cubicBezTo>
                    <a:pt x="0" y="122"/>
                    <a:pt x="31" y="213"/>
                    <a:pt x="61" y="304"/>
                  </a:cubicBezTo>
                  <a:cubicBezTo>
                    <a:pt x="92" y="426"/>
                    <a:pt x="152" y="517"/>
                    <a:pt x="244" y="578"/>
                  </a:cubicBezTo>
                  <a:cubicBezTo>
                    <a:pt x="244" y="578"/>
                    <a:pt x="152" y="456"/>
                    <a:pt x="92" y="304"/>
                  </a:cubicBezTo>
                  <a:cubicBezTo>
                    <a:pt x="61" y="213"/>
                    <a:pt x="31" y="91"/>
                    <a:pt x="3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4577850" y="2348350"/>
              <a:ext cx="131500" cy="118575"/>
            </a:xfrm>
            <a:custGeom>
              <a:avLst/>
              <a:gdLst/>
              <a:ahLst/>
              <a:cxnLst/>
              <a:rect l="l" t="t" r="r" b="b"/>
              <a:pathLst>
                <a:path w="5260" h="4743" extrusionOk="0">
                  <a:moveTo>
                    <a:pt x="5259" y="0"/>
                  </a:moveTo>
                  <a:lnTo>
                    <a:pt x="5259" y="0"/>
                  </a:lnTo>
                  <a:cubicBezTo>
                    <a:pt x="4925" y="152"/>
                    <a:pt x="4621" y="335"/>
                    <a:pt x="4317" y="517"/>
                  </a:cubicBezTo>
                  <a:cubicBezTo>
                    <a:pt x="2858" y="1368"/>
                    <a:pt x="1581" y="2523"/>
                    <a:pt x="578" y="3891"/>
                  </a:cubicBezTo>
                  <a:cubicBezTo>
                    <a:pt x="366" y="4165"/>
                    <a:pt x="183" y="4438"/>
                    <a:pt x="1" y="4742"/>
                  </a:cubicBezTo>
                  <a:cubicBezTo>
                    <a:pt x="1" y="4742"/>
                    <a:pt x="62" y="4681"/>
                    <a:pt x="153" y="4529"/>
                  </a:cubicBezTo>
                  <a:cubicBezTo>
                    <a:pt x="244" y="4377"/>
                    <a:pt x="396" y="4165"/>
                    <a:pt x="609" y="3891"/>
                  </a:cubicBezTo>
                  <a:cubicBezTo>
                    <a:pt x="1612" y="2554"/>
                    <a:pt x="2888" y="1399"/>
                    <a:pt x="4347" y="517"/>
                  </a:cubicBezTo>
                  <a:cubicBezTo>
                    <a:pt x="4621" y="365"/>
                    <a:pt x="4864" y="244"/>
                    <a:pt x="5016" y="152"/>
                  </a:cubicBezTo>
                  <a:lnTo>
                    <a:pt x="5259"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4455525" y="2253375"/>
              <a:ext cx="139825" cy="64600"/>
            </a:xfrm>
            <a:custGeom>
              <a:avLst/>
              <a:gdLst/>
              <a:ahLst/>
              <a:cxnLst/>
              <a:rect l="l" t="t" r="r" b="b"/>
              <a:pathLst>
                <a:path w="5593" h="2584" extrusionOk="0">
                  <a:moveTo>
                    <a:pt x="5593" y="0"/>
                  </a:moveTo>
                  <a:cubicBezTo>
                    <a:pt x="5593" y="0"/>
                    <a:pt x="5228" y="61"/>
                    <a:pt x="4681" y="182"/>
                  </a:cubicBezTo>
                  <a:cubicBezTo>
                    <a:pt x="3982" y="365"/>
                    <a:pt x="3283" y="638"/>
                    <a:pt x="2614" y="942"/>
                  </a:cubicBezTo>
                  <a:cubicBezTo>
                    <a:pt x="1945" y="1246"/>
                    <a:pt x="1338" y="1611"/>
                    <a:pt x="730" y="2037"/>
                  </a:cubicBezTo>
                  <a:cubicBezTo>
                    <a:pt x="499" y="2190"/>
                    <a:pt x="315" y="2328"/>
                    <a:pt x="190" y="2427"/>
                  </a:cubicBezTo>
                  <a:lnTo>
                    <a:pt x="190" y="2427"/>
                  </a:lnTo>
                  <a:cubicBezTo>
                    <a:pt x="340" y="2337"/>
                    <a:pt x="520" y="2216"/>
                    <a:pt x="730" y="2067"/>
                  </a:cubicBezTo>
                  <a:cubicBezTo>
                    <a:pt x="1338" y="1641"/>
                    <a:pt x="1976" y="1277"/>
                    <a:pt x="2645" y="973"/>
                  </a:cubicBezTo>
                  <a:cubicBezTo>
                    <a:pt x="3313" y="669"/>
                    <a:pt x="3982" y="426"/>
                    <a:pt x="4711" y="213"/>
                  </a:cubicBezTo>
                  <a:cubicBezTo>
                    <a:pt x="4955" y="152"/>
                    <a:pt x="5198" y="91"/>
                    <a:pt x="5350" y="61"/>
                  </a:cubicBezTo>
                  <a:lnTo>
                    <a:pt x="5593" y="0"/>
                  </a:lnTo>
                  <a:close/>
                  <a:moveTo>
                    <a:pt x="190" y="2427"/>
                  </a:moveTo>
                  <a:cubicBezTo>
                    <a:pt x="187" y="2429"/>
                    <a:pt x="185" y="2430"/>
                    <a:pt x="183" y="2432"/>
                  </a:cubicBezTo>
                  <a:lnTo>
                    <a:pt x="144" y="2464"/>
                  </a:lnTo>
                  <a:lnTo>
                    <a:pt x="144" y="2464"/>
                  </a:lnTo>
                  <a:cubicBezTo>
                    <a:pt x="158" y="2452"/>
                    <a:pt x="174" y="2440"/>
                    <a:pt x="190" y="2427"/>
                  </a:cubicBezTo>
                  <a:close/>
                  <a:moveTo>
                    <a:pt x="144" y="2464"/>
                  </a:moveTo>
                  <a:lnTo>
                    <a:pt x="144" y="2464"/>
                  </a:lnTo>
                  <a:cubicBezTo>
                    <a:pt x="50" y="2539"/>
                    <a:pt x="0" y="2584"/>
                    <a:pt x="0" y="2584"/>
                  </a:cubicBezTo>
                  <a:lnTo>
                    <a:pt x="144" y="2464"/>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5367400" y="2420550"/>
              <a:ext cx="3050" cy="11400"/>
            </a:xfrm>
            <a:custGeom>
              <a:avLst/>
              <a:gdLst/>
              <a:ahLst/>
              <a:cxnLst/>
              <a:rect l="l" t="t" r="r" b="b"/>
              <a:pathLst>
                <a:path w="122" h="456" extrusionOk="0">
                  <a:moveTo>
                    <a:pt x="122" y="0"/>
                  </a:moveTo>
                  <a:lnTo>
                    <a:pt x="122" y="0"/>
                  </a:lnTo>
                  <a:cubicBezTo>
                    <a:pt x="61" y="91"/>
                    <a:pt x="61" y="152"/>
                    <a:pt x="30" y="243"/>
                  </a:cubicBezTo>
                  <a:cubicBezTo>
                    <a:pt x="0" y="304"/>
                    <a:pt x="0" y="395"/>
                    <a:pt x="0" y="456"/>
                  </a:cubicBezTo>
                  <a:cubicBezTo>
                    <a:pt x="30" y="395"/>
                    <a:pt x="61" y="334"/>
                    <a:pt x="61" y="243"/>
                  </a:cubicBezTo>
                  <a:cubicBezTo>
                    <a:pt x="91" y="152"/>
                    <a:pt x="122" y="91"/>
                    <a:pt x="12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5741250" y="2416750"/>
              <a:ext cx="252325" cy="222050"/>
            </a:xfrm>
            <a:custGeom>
              <a:avLst/>
              <a:gdLst/>
              <a:ahLst/>
              <a:cxnLst/>
              <a:rect l="l" t="t" r="r" b="b"/>
              <a:pathLst>
                <a:path w="10093" h="8882" extrusionOk="0">
                  <a:moveTo>
                    <a:pt x="2402" y="0"/>
                  </a:moveTo>
                  <a:lnTo>
                    <a:pt x="61" y="2979"/>
                  </a:lnTo>
                  <a:cubicBezTo>
                    <a:pt x="1" y="3830"/>
                    <a:pt x="5016" y="5927"/>
                    <a:pt x="5016" y="5927"/>
                  </a:cubicBezTo>
                  <a:cubicBezTo>
                    <a:pt x="5016" y="5927"/>
                    <a:pt x="6201" y="8025"/>
                    <a:pt x="6566" y="8541"/>
                  </a:cubicBezTo>
                  <a:cubicBezTo>
                    <a:pt x="6766" y="8804"/>
                    <a:pt x="6956" y="8881"/>
                    <a:pt x="7111" y="8881"/>
                  </a:cubicBezTo>
                  <a:cubicBezTo>
                    <a:pt x="7331" y="8881"/>
                    <a:pt x="7478" y="8724"/>
                    <a:pt x="7478" y="8724"/>
                  </a:cubicBezTo>
                  <a:lnTo>
                    <a:pt x="8147" y="8328"/>
                  </a:lnTo>
                  <a:cubicBezTo>
                    <a:pt x="8147" y="8359"/>
                    <a:pt x="8147" y="8359"/>
                    <a:pt x="8147" y="8359"/>
                  </a:cubicBezTo>
                  <a:cubicBezTo>
                    <a:pt x="8213" y="8705"/>
                    <a:pt x="8472" y="8858"/>
                    <a:pt x="8731" y="8858"/>
                  </a:cubicBezTo>
                  <a:cubicBezTo>
                    <a:pt x="9065" y="8858"/>
                    <a:pt x="9401" y="8604"/>
                    <a:pt x="9332" y="8176"/>
                  </a:cubicBezTo>
                  <a:lnTo>
                    <a:pt x="9271" y="7721"/>
                  </a:lnTo>
                  <a:lnTo>
                    <a:pt x="9271" y="7721"/>
                  </a:lnTo>
                  <a:cubicBezTo>
                    <a:pt x="9313" y="7824"/>
                    <a:pt x="9410" y="7885"/>
                    <a:pt x="9506" y="7885"/>
                  </a:cubicBezTo>
                  <a:cubicBezTo>
                    <a:pt x="9552" y="7885"/>
                    <a:pt x="9597" y="7871"/>
                    <a:pt x="9636" y="7842"/>
                  </a:cubicBezTo>
                  <a:cubicBezTo>
                    <a:pt x="9910" y="7751"/>
                    <a:pt x="10092" y="7477"/>
                    <a:pt x="10031" y="7204"/>
                  </a:cubicBezTo>
                  <a:lnTo>
                    <a:pt x="9545" y="3860"/>
                  </a:lnTo>
                  <a:cubicBezTo>
                    <a:pt x="9515" y="3708"/>
                    <a:pt x="9454" y="3617"/>
                    <a:pt x="9363" y="3526"/>
                  </a:cubicBezTo>
                  <a:lnTo>
                    <a:pt x="7448" y="2006"/>
                  </a:lnTo>
                  <a:cubicBezTo>
                    <a:pt x="7904" y="1945"/>
                    <a:pt x="8329" y="1793"/>
                    <a:pt x="8724" y="1581"/>
                  </a:cubicBezTo>
                  <a:cubicBezTo>
                    <a:pt x="9414" y="1209"/>
                    <a:pt x="9479" y="467"/>
                    <a:pt x="8998" y="467"/>
                  </a:cubicBezTo>
                  <a:cubicBezTo>
                    <a:pt x="8928" y="467"/>
                    <a:pt x="8847" y="482"/>
                    <a:pt x="8755" y="517"/>
                  </a:cubicBezTo>
                  <a:cubicBezTo>
                    <a:pt x="8178" y="632"/>
                    <a:pt x="7602" y="685"/>
                    <a:pt x="7030" y="685"/>
                  </a:cubicBezTo>
                  <a:cubicBezTo>
                    <a:pt x="6547" y="685"/>
                    <a:pt x="6067" y="647"/>
                    <a:pt x="5593" y="578"/>
                  </a:cubicBezTo>
                  <a:cubicBezTo>
                    <a:pt x="5350" y="517"/>
                    <a:pt x="5107" y="547"/>
                    <a:pt x="4864" y="517"/>
                  </a:cubicBezTo>
                  <a:cubicBezTo>
                    <a:pt x="4135" y="334"/>
                    <a:pt x="2402" y="0"/>
                    <a:pt x="240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5896275" y="2505650"/>
              <a:ext cx="50925" cy="120075"/>
            </a:xfrm>
            <a:custGeom>
              <a:avLst/>
              <a:gdLst/>
              <a:ahLst/>
              <a:cxnLst/>
              <a:rect l="l" t="t" r="r" b="b"/>
              <a:pathLst>
                <a:path w="2037" h="4803" extrusionOk="0">
                  <a:moveTo>
                    <a:pt x="0" y="0"/>
                  </a:moveTo>
                  <a:cubicBezTo>
                    <a:pt x="183" y="183"/>
                    <a:pt x="426" y="335"/>
                    <a:pt x="669" y="487"/>
                  </a:cubicBezTo>
                  <a:lnTo>
                    <a:pt x="1003" y="699"/>
                  </a:lnTo>
                  <a:cubicBezTo>
                    <a:pt x="1125" y="760"/>
                    <a:pt x="1216" y="882"/>
                    <a:pt x="1277" y="1003"/>
                  </a:cubicBezTo>
                  <a:cubicBezTo>
                    <a:pt x="1368" y="1307"/>
                    <a:pt x="1459" y="1672"/>
                    <a:pt x="1520" y="2037"/>
                  </a:cubicBezTo>
                  <a:cubicBezTo>
                    <a:pt x="1611" y="2797"/>
                    <a:pt x="1763" y="3496"/>
                    <a:pt x="1824" y="4013"/>
                  </a:cubicBezTo>
                  <a:cubicBezTo>
                    <a:pt x="1855" y="4256"/>
                    <a:pt x="1915" y="4529"/>
                    <a:pt x="1976" y="4803"/>
                  </a:cubicBezTo>
                  <a:cubicBezTo>
                    <a:pt x="2007" y="4529"/>
                    <a:pt x="2037" y="4256"/>
                    <a:pt x="2007" y="3982"/>
                  </a:cubicBezTo>
                  <a:cubicBezTo>
                    <a:pt x="1946" y="3465"/>
                    <a:pt x="1824" y="2766"/>
                    <a:pt x="1733" y="2006"/>
                  </a:cubicBezTo>
                  <a:cubicBezTo>
                    <a:pt x="1672" y="1642"/>
                    <a:pt x="1581" y="1277"/>
                    <a:pt x="1459" y="943"/>
                  </a:cubicBezTo>
                  <a:cubicBezTo>
                    <a:pt x="1399" y="760"/>
                    <a:pt x="1277" y="639"/>
                    <a:pt x="1095" y="547"/>
                  </a:cubicBezTo>
                  <a:lnTo>
                    <a:pt x="760" y="365"/>
                  </a:lnTo>
                  <a:cubicBezTo>
                    <a:pt x="517" y="213"/>
                    <a:pt x="244" y="92"/>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5920600" y="2494450"/>
              <a:ext cx="53200" cy="115325"/>
            </a:xfrm>
            <a:custGeom>
              <a:avLst/>
              <a:gdLst/>
              <a:ahLst/>
              <a:cxnLst/>
              <a:rect l="l" t="t" r="r" b="b"/>
              <a:pathLst>
                <a:path w="2128" h="4613" extrusionOk="0">
                  <a:moveTo>
                    <a:pt x="61" y="0"/>
                  </a:moveTo>
                  <a:cubicBezTo>
                    <a:pt x="23" y="0"/>
                    <a:pt x="0" y="8"/>
                    <a:pt x="0" y="23"/>
                  </a:cubicBezTo>
                  <a:cubicBezTo>
                    <a:pt x="0" y="23"/>
                    <a:pt x="61" y="53"/>
                    <a:pt x="182" y="114"/>
                  </a:cubicBezTo>
                  <a:cubicBezTo>
                    <a:pt x="365" y="205"/>
                    <a:pt x="517" y="296"/>
                    <a:pt x="669" y="418"/>
                  </a:cubicBezTo>
                  <a:cubicBezTo>
                    <a:pt x="882" y="600"/>
                    <a:pt x="1094" y="813"/>
                    <a:pt x="1277" y="995"/>
                  </a:cubicBezTo>
                  <a:cubicBezTo>
                    <a:pt x="1459" y="1299"/>
                    <a:pt x="1550" y="1603"/>
                    <a:pt x="1581" y="1938"/>
                  </a:cubicBezTo>
                  <a:cubicBezTo>
                    <a:pt x="1915" y="3397"/>
                    <a:pt x="2037" y="4613"/>
                    <a:pt x="2097" y="4613"/>
                  </a:cubicBezTo>
                  <a:cubicBezTo>
                    <a:pt x="2128" y="4339"/>
                    <a:pt x="2097" y="4065"/>
                    <a:pt x="2067" y="3822"/>
                  </a:cubicBezTo>
                  <a:cubicBezTo>
                    <a:pt x="2006" y="3154"/>
                    <a:pt x="1915" y="2546"/>
                    <a:pt x="1793" y="1907"/>
                  </a:cubicBezTo>
                  <a:cubicBezTo>
                    <a:pt x="1733" y="1543"/>
                    <a:pt x="1611" y="1178"/>
                    <a:pt x="1398" y="874"/>
                  </a:cubicBezTo>
                  <a:cubicBezTo>
                    <a:pt x="1216" y="661"/>
                    <a:pt x="973" y="479"/>
                    <a:pt x="730" y="327"/>
                  </a:cubicBezTo>
                  <a:cubicBezTo>
                    <a:pt x="578" y="205"/>
                    <a:pt x="395" y="114"/>
                    <a:pt x="213" y="23"/>
                  </a:cubicBezTo>
                  <a:cubicBezTo>
                    <a:pt x="152" y="8"/>
                    <a:pt x="99" y="0"/>
                    <a:pt x="6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8"/>
            <p:cNvSpPr/>
            <p:nvPr/>
          </p:nvSpPr>
          <p:spPr>
            <a:xfrm>
              <a:off x="5871200" y="2530725"/>
              <a:ext cx="58525" cy="101100"/>
            </a:xfrm>
            <a:custGeom>
              <a:avLst/>
              <a:gdLst/>
              <a:ahLst/>
              <a:cxnLst/>
              <a:rect l="l" t="t" r="r" b="b"/>
              <a:pathLst>
                <a:path w="2341" h="4044" extrusionOk="0">
                  <a:moveTo>
                    <a:pt x="0" y="0"/>
                  </a:moveTo>
                  <a:lnTo>
                    <a:pt x="0" y="0"/>
                  </a:lnTo>
                  <a:cubicBezTo>
                    <a:pt x="152" y="183"/>
                    <a:pt x="365" y="304"/>
                    <a:pt x="578" y="426"/>
                  </a:cubicBezTo>
                  <a:lnTo>
                    <a:pt x="882" y="639"/>
                  </a:lnTo>
                  <a:cubicBezTo>
                    <a:pt x="1003" y="700"/>
                    <a:pt x="1125" y="760"/>
                    <a:pt x="1186" y="882"/>
                  </a:cubicBezTo>
                  <a:cubicBezTo>
                    <a:pt x="1277" y="973"/>
                    <a:pt x="1338" y="1095"/>
                    <a:pt x="1368" y="1247"/>
                  </a:cubicBezTo>
                  <a:lnTo>
                    <a:pt x="1520" y="1733"/>
                  </a:lnTo>
                  <a:cubicBezTo>
                    <a:pt x="1733" y="2523"/>
                    <a:pt x="2006" y="3283"/>
                    <a:pt x="2341" y="4043"/>
                  </a:cubicBezTo>
                  <a:cubicBezTo>
                    <a:pt x="2189" y="3222"/>
                    <a:pt x="1976" y="2432"/>
                    <a:pt x="1703" y="1672"/>
                  </a:cubicBezTo>
                  <a:cubicBezTo>
                    <a:pt x="1642" y="1490"/>
                    <a:pt x="1611" y="1338"/>
                    <a:pt x="1551" y="1186"/>
                  </a:cubicBezTo>
                  <a:cubicBezTo>
                    <a:pt x="1520" y="1034"/>
                    <a:pt x="1429" y="882"/>
                    <a:pt x="1338" y="730"/>
                  </a:cubicBezTo>
                  <a:cubicBezTo>
                    <a:pt x="1216" y="639"/>
                    <a:pt x="1095" y="548"/>
                    <a:pt x="973" y="487"/>
                  </a:cubicBezTo>
                  <a:lnTo>
                    <a:pt x="639" y="304"/>
                  </a:lnTo>
                  <a:cubicBezTo>
                    <a:pt x="426" y="152"/>
                    <a:pt x="213" y="61"/>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5874225" y="2439900"/>
              <a:ext cx="72225" cy="41600"/>
            </a:xfrm>
            <a:custGeom>
              <a:avLst/>
              <a:gdLst/>
              <a:ahLst/>
              <a:cxnLst/>
              <a:rect l="l" t="t" r="r" b="b"/>
              <a:pathLst>
                <a:path w="2889" h="1664" extrusionOk="0">
                  <a:moveTo>
                    <a:pt x="40" y="0"/>
                  </a:moveTo>
                  <a:cubicBezTo>
                    <a:pt x="18" y="0"/>
                    <a:pt x="5" y="5"/>
                    <a:pt x="1" y="16"/>
                  </a:cubicBezTo>
                  <a:cubicBezTo>
                    <a:pt x="123" y="108"/>
                    <a:pt x="274" y="199"/>
                    <a:pt x="426" y="259"/>
                  </a:cubicBezTo>
                  <a:lnTo>
                    <a:pt x="1430" y="837"/>
                  </a:lnTo>
                  <a:cubicBezTo>
                    <a:pt x="2169" y="1264"/>
                    <a:pt x="2749" y="1664"/>
                    <a:pt x="2845" y="1664"/>
                  </a:cubicBezTo>
                  <a:cubicBezTo>
                    <a:pt x="2852" y="1664"/>
                    <a:pt x="2856" y="1662"/>
                    <a:pt x="2858" y="1658"/>
                  </a:cubicBezTo>
                  <a:cubicBezTo>
                    <a:pt x="2889" y="1627"/>
                    <a:pt x="2311" y="1141"/>
                    <a:pt x="1521" y="685"/>
                  </a:cubicBezTo>
                  <a:cubicBezTo>
                    <a:pt x="825" y="284"/>
                    <a:pt x="200" y="0"/>
                    <a:pt x="4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body 2">
  <p:cSld name="CUSTOM_16">
    <p:spTree>
      <p:nvGrpSpPr>
        <p:cNvPr id="1" name="Shape 461"/>
        <p:cNvGrpSpPr/>
        <p:nvPr/>
      </p:nvGrpSpPr>
      <p:grpSpPr>
        <a:xfrm>
          <a:off x="0" y="0"/>
          <a:ext cx="0" cy="0"/>
          <a:chOff x="0" y="0"/>
          <a:chExt cx="0" cy="0"/>
        </a:xfrm>
      </p:grpSpPr>
      <p:sp>
        <p:nvSpPr>
          <p:cNvPr id="462" name="Google Shape;462;p29"/>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3"/>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463" name="Google Shape;463;p29"/>
          <p:cNvSpPr txBox="1">
            <a:spLocks noGrp="1"/>
          </p:cNvSpPr>
          <p:nvPr>
            <p:ph type="subTitle" idx="1"/>
          </p:nvPr>
        </p:nvSpPr>
        <p:spPr>
          <a:xfrm>
            <a:off x="723900" y="1098525"/>
            <a:ext cx="7734300" cy="3506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Char char="●"/>
              <a:defRPr sz="1200">
                <a:solidFill>
                  <a:schemeClr val="dk1"/>
                </a:solidFill>
                <a:latin typeface="Raleway"/>
                <a:ea typeface="Raleway"/>
                <a:cs typeface="Raleway"/>
                <a:sym typeface="Raleway"/>
              </a:defRPr>
            </a:lvl1pPr>
            <a:lvl2pPr lvl="1" rtl="0">
              <a:lnSpc>
                <a:spcPct val="100000"/>
              </a:lnSpc>
              <a:spcBef>
                <a:spcPts val="0"/>
              </a:spcBef>
              <a:spcAft>
                <a:spcPts val="0"/>
              </a:spcAft>
              <a:buSzPts val="2800"/>
              <a:buChar char="○"/>
              <a:defRPr sz="2800"/>
            </a:lvl2pPr>
            <a:lvl3pPr lvl="2" rtl="0">
              <a:lnSpc>
                <a:spcPct val="100000"/>
              </a:lnSpc>
              <a:spcBef>
                <a:spcPts val="0"/>
              </a:spcBef>
              <a:spcAft>
                <a:spcPts val="0"/>
              </a:spcAft>
              <a:buSzPts val="2800"/>
              <a:buChar char="■"/>
              <a:defRPr sz="2800"/>
            </a:lvl3pPr>
            <a:lvl4pPr lvl="3" rtl="0">
              <a:lnSpc>
                <a:spcPct val="100000"/>
              </a:lnSpc>
              <a:spcBef>
                <a:spcPts val="0"/>
              </a:spcBef>
              <a:spcAft>
                <a:spcPts val="0"/>
              </a:spcAft>
              <a:buSzPts val="2800"/>
              <a:buChar char="●"/>
              <a:defRPr sz="2800"/>
            </a:lvl4pPr>
            <a:lvl5pPr lvl="4" rtl="0">
              <a:lnSpc>
                <a:spcPct val="100000"/>
              </a:lnSpc>
              <a:spcBef>
                <a:spcPts val="0"/>
              </a:spcBef>
              <a:spcAft>
                <a:spcPts val="0"/>
              </a:spcAft>
              <a:buSzPts val="2800"/>
              <a:buChar char="○"/>
              <a:defRPr sz="2800"/>
            </a:lvl5pPr>
            <a:lvl6pPr lvl="5" rtl="0">
              <a:lnSpc>
                <a:spcPct val="100000"/>
              </a:lnSpc>
              <a:spcBef>
                <a:spcPts val="0"/>
              </a:spcBef>
              <a:spcAft>
                <a:spcPts val="0"/>
              </a:spcAft>
              <a:buSzPts val="2800"/>
              <a:buChar char="■"/>
              <a:defRPr sz="2800"/>
            </a:lvl6pPr>
            <a:lvl7pPr lvl="6" rtl="0">
              <a:lnSpc>
                <a:spcPct val="100000"/>
              </a:lnSpc>
              <a:spcBef>
                <a:spcPts val="0"/>
              </a:spcBef>
              <a:spcAft>
                <a:spcPts val="0"/>
              </a:spcAft>
              <a:buSzPts val="2800"/>
              <a:buChar char="●"/>
              <a:defRPr sz="2800"/>
            </a:lvl7pPr>
            <a:lvl8pPr lvl="7" rtl="0">
              <a:lnSpc>
                <a:spcPct val="100000"/>
              </a:lnSpc>
              <a:spcBef>
                <a:spcPts val="0"/>
              </a:spcBef>
              <a:spcAft>
                <a:spcPts val="0"/>
              </a:spcAft>
              <a:buSzPts val="2800"/>
              <a:buChar char="○"/>
              <a:defRPr sz="2800"/>
            </a:lvl8pPr>
            <a:lvl9pPr lvl="8" rtl="0">
              <a:lnSpc>
                <a:spcPct val="100000"/>
              </a:lnSpc>
              <a:spcBef>
                <a:spcPts val="0"/>
              </a:spcBef>
              <a:spcAft>
                <a:spcPts val="0"/>
              </a:spcAft>
              <a:buSzPts val="2800"/>
              <a:buChar char="■"/>
              <a:defRPr sz="2800"/>
            </a:lvl9pPr>
          </a:lstStyle>
          <a:p>
            <a:endParaRPr/>
          </a:p>
        </p:txBody>
      </p:sp>
      <p:sp>
        <p:nvSpPr>
          <p:cNvPr id="464" name="Google Shape;464;p29"/>
          <p:cNvSpPr/>
          <p:nvPr/>
        </p:nvSpPr>
        <p:spPr>
          <a:xfrm>
            <a:off x="111300" y="167600"/>
            <a:ext cx="469200" cy="46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645075" y="542600"/>
            <a:ext cx="94200" cy="9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8715225" y="2262900"/>
            <a:ext cx="268500" cy="268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8925650" y="2639175"/>
            <a:ext cx="94200" cy="9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8983725" y="1947025"/>
            <a:ext cx="36000" cy="36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298800" y="4738425"/>
            <a:ext cx="94200" cy="9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2">
  <p:cSld name="CUSTOM_17">
    <p:bg>
      <p:bgPr>
        <a:solidFill>
          <a:schemeClr val="accent3"/>
        </a:solidFill>
        <a:effectLst/>
      </p:bgPr>
    </p:bg>
    <p:spTree>
      <p:nvGrpSpPr>
        <p:cNvPr id="1" name="Shape 470"/>
        <p:cNvGrpSpPr/>
        <p:nvPr/>
      </p:nvGrpSpPr>
      <p:grpSpPr>
        <a:xfrm>
          <a:off x="0" y="0"/>
          <a:ext cx="0" cy="0"/>
          <a:chOff x="0" y="0"/>
          <a:chExt cx="0" cy="0"/>
        </a:xfrm>
      </p:grpSpPr>
      <p:grpSp>
        <p:nvGrpSpPr>
          <p:cNvPr id="471" name="Google Shape;471;p30"/>
          <p:cNvGrpSpPr/>
          <p:nvPr/>
        </p:nvGrpSpPr>
        <p:grpSpPr>
          <a:xfrm rot="2506023">
            <a:off x="1274638" y="-703256"/>
            <a:ext cx="6812756" cy="6550031"/>
            <a:chOff x="1786775" y="1002200"/>
            <a:chExt cx="3861800" cy="3712875"/>
          </a:xfrm>
        </p:grpSpPr>
        <p:sp>
          <p:nvSpPr>
            <p:cNvPr id="472" name="Google Shape;472;p30"/>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 name="Google Shape;475;p30"/>
          <p:cNvSpPr txBox="1">
            <a:spLocks noGrp="1"/>
          </p:cNvSpPr>
          <p:nvPr>
            <p:ph type="title"/>
          </p:nvPr>
        </p:nvSpPr>
        <p:spPr>
          <a:xfrm>
            <a:off x="2414850" y="1636400"/>
            <a:ext cx="4314300" cy="9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000"/>
              <a:buNone/>
              <a:defRPr sz="7200">
                <a:solidFill>
                  <a:schemeClr val="accent3"/>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476" name="Google Shape;476;p30"/>
          <p:cNvSpPr txBox="1">
            <a:spLocks noGrp="1"/>
          </p:cNvSpPr>
          <p:nvPr>
            <p:ph type="subTitle" idx="1"/>
          </p:nvPr>
        </p:nvSpPr>
        <p:spPr>
          <a:xfrm>
            <a:off x="2414850" y="2800586"/>
            <a:ext cx="4314300" cy="70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800"/>
              <a:buNone/>
              <a:defRPr sz="1400">
                <a:solidFill>
                  <a:schemeClr val="dk1"/>
                </a:solidFill>
                <a:latin typeface="Raleway"/>
                <a:ea typeface="Raleway"/>
                <a:cs typeface="Raleway"/>
                <a:sym typeface="Raleway"/>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125"/>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rot="1379863">
            <a:off x="70508" y="-2722483"/>
            <a:ext cx="9675891" cy="9454917"/>
            <a:chOff x="1786775" y="1002200"/>
            <a:chExt cx="3861800" cy="3712875"/>
          </a:xfrm>
        </p:grpSpPr>
        <p:sp>
          <p:nvSpPr>
            <p:cNvPr id="26" name="Google Shape;26;p4"/>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4"/>
          <p:cNvSpPr txBox="1">
            <a:spLocks noGrp="1"/>
          </p:cNvSpPr>
          <p:nvPr>
            <p:ph type="title"/>
          </p:nvPr>
        </p:nvSpPr>
        <p:spPr>
          <a:xfrm>
            <a:off x="1221188" y="1980750"/>
            <a:ext cx="2005800" cy="1182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solidFill>
                  <a:schemeClr val="accent3"/>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4"/>
          <p:cNvSpPr txBox="1">
            <a:spLocks noGrp="1"/>
          </p:cNvSpPr>
          <p:nvPr>
            <p:ph type="subTitle" idx="1"/>
          </p:nvPr>
        </p:nvSpPr>
        <p:spPr>
          <a:xfrm>
            <a:off x="5352950" y="2616288"/>
            <a:ext cx="2364600" cy="72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a:solidFill>
                  <a:srgbClr val="FFFFFF"/>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31" name="Google Shape;31;p4"/>
          <p:cNvSpPr txBox="1">
            <a:spLocks noGrp="1"/>
          </p:cNvSpPr>
          <p:nvPr>
            <p:ph type="subTitle" idx="2"/>
          </p:nvPr>
        </p:nvSpPr>
        <p:spPr>
          <a:xfrm>
            <a:off x="5352950" y="1894263"/>
            <a:ext cx="2364600" cy="72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a:solidFill>
                  <a:srgbClr val="FFFFFF"/>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32" name="Google Shape;32;p4"/>
          <p:cNvSpPr txBox="1">
            <a:spLocks noGrp="1"/>
          </p:cNvSpPr>
          <p:nvPr>
            <p:ph type="subTitle" idx="3"/>
          </p:nvPr>
        </p:nvSpPr>
        <p:spPr>
          <a:xfrm>
            <a:off x="5352950" y="1172225"/>
            <a:ext cx="2364600" cy="72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a:solidFill>
                  <a:srgbClr val="FFFFFF"/>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33" name="Google Shape;33;p4"/>
          <p:cNvSpPr txBox="1">
            <a:spLocks noGrp="1"/>
          </p:cNvSpPr>
          <p:nvPr>
            <p:ph type="subTitle" idx="4"/>
          </p:nvPr>
        </p:nvSpPr>
        <p:spPr>
          <a:xfrm>
            <a:off x="5352950" y="3338875"/>
            <a:ext cx="2364600" cy="72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a:solidFill>
                  <a:srgbClr val="FFFFFF"/>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body 3">
  <p:cSld name="CUSTOM_18">
    <p:spTree>
      <p:nvGrpSpPr>
        <p:cNvPr id="1" name="Shape 477"/>
        <p:cNvGrpSpPr/>
        <p:nvPr/>
      </p:nvGrpSpPr>
      <p:grpSpPr>
        <a:xfrm>
          <a:off x="0" y="0"/>
          <a:ext cx="0" cy="0"/>
          <a:chOff x="0" y="0"/>
          <a:chExt cx="0" cy="0"/>
        </a:xfrm>
      </p:grpSpPr>
      <p:sp>
        <p:nvSpPr>
          <p:cNvPr id="478" name="Google Shape;478;p31"/>
          <p:cNvSpPr/>
          <p:nvPr/>
        </p:nvSpPr>
        <p:spPr>
          <a:xfrm rot="277656">
            <a:off x="3987667" y="-2559618"/>
            <a:ext cx="10832132" cy="10461846"/>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txBox="1">
            <a:spLocks noGrp="1"/>
          </p:cNvSpPr>
          <p:nvPr>
            <p:ph type="title"/>
          </p:nvPr>
        </p:nvSpPr>
        <p:spPr>
          <a:xfrm>
            <a:off x="729947" y="1423500"/>
            <a:ext cx="3067800" cy="1462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a:solidFill>
                  <a:schemeClr val="accent3"/>
                </a:solidFill>
                <a:latin typeface="Fredoka One"/>
                <a:ea typeface="Fredoka One"/>
                <a:cs typeface="Fredoka One"/>
                <a:sym typeface="Fredoka One"/>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480" name="Google Shape;480;p31"/>
          <p:cNvSpPr txBox="1">
            <a:spLocks noGrp="1"/>
          </p:cNvSpPr>
          <p:nvPr>
            <p:ph type="subTitle" idx="1"/>
          </p:nvPr>
        </p:nvSpPr>
        <p:spPr>
          <a:xfrm>
            <a:off x="723900" y="2885700"/>
            <a:ext cx="3067800" cy="8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2800"/>
              <a:buNone/>
              <a:defRPr sz="1400">
                <a:solidFill>
                  <a:srgbClr val="000000"/>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
        <p:nvSpPr>
          <p:cNvPr id="481" name="Google Shape;481;p31"/>
          <p:cNvSpPr/>
          <p:nvPr/>
        </p:nvSpPr>
        <p:spPr>
          <a:xfrm>
            <a:off x="111300" y="167600"/>
            <a:ext cx="469200" cy="46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298800" y="805525"/>
            <a:ext cx="94200" cy="9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One column text 2">
  <p:cSld name="CUSTOM_19">
    <p:spTree>
      <p:nvGrpSpPr>
        <p:cNvPr id="1" name="Shape 483"/>
        <p:cNvGrpSpPr/>
        <p:nvPr/>
      </p:nvGrpSpPr>
      <p:grpSpPr>
        <a:xfrm>
          <a:off x="0" y="0"/>
          <a:ext cx="0" cy="0"/>
          <a:chOff x="0" y="0"/>
          <a:chExt cx="0" cy="0"/>
        </a:xfrm>
      </p:grpSpPr>
      <p:sp>
        <p:nvSpPr>
          <p:cNvPr id="484" name="Google Shape;484;p32"/>
          <p:cNvSpPr txBox="1">
            <a:spLocks noGrp="1"/>
          </p:cNvSpPr>
          <p:nvPr>
            <p:ph type="title"/>
          </p:nvPr>
        </p:nvSpPr>
        <p:spPr>
          <a:xfrm>
            <a:off x="4078375" y="1169350"/>
            <a:ext cx="4634700" cy="22497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2800"/>
              <a:buNone/>
              <a:defRPr sz="7200">
                <a:solidFill>
                  <a:schemeClr val="accent3"/>
                </a:solidFill>
                <a:latin typeface="Fredoka One"/>
                <a:ea typeface="Fredoka One"/>
                <a:cs typeface="Fredoka One"/>
                <a:sym typeface="Fredoka 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5" name="Google Shape;485;p32"/>
          <p:cNvSpPr txBox="1">
            <a:spLocks noGrp="1"/>
          </p:cNvSpPr>
          <p:nvPr>
            <p:ph type="subTitle" idx="1"/>
          </p:nvPr>
        </p:nvSpPr>
        <p:spPr>
          <a:xfrm>
            <a:off x="4078375" y="3419050"/>
            <a:ext cx="3203700" cy="634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six columns 2">
  <p:cSld name="CUSTOM_20">
    <p:spTree>
      <p:nvGrpSpPr>
        <p:cNvPr id="1" name="Shape 486"/>
        <p:cNvGrpSpPr/>
        <p:nvPr/>
      </p:nvGrpSpPr>
      <p:grpSpPr>
        <a:xfrm>
          <a:off x="0" y="0"/>
          <a:ext cx="0" cy="0"/>
          <a:chOff x="0" y="0"/>
          <a:chExt cx="0" cy="0"/>
        </a:xfrm>
      </p:grpSpPr>
      <p:sp>
        <p:nvSpPr>
          <p:cNvPr id="487" name="Google Shape;487;p33"/>
          <p:cNvSpPr txBox="1">
            <a:spLocks noGrp="1"/>
          </p:cNvSpPr>
          <p:nvPr>
            <p:ph type="subTitle" idx="1"/>
          </p:nvPr>
        </p:nvSpPr>
        <p:spPr>
          <a:xfrm>
            <a:off x="656250" y="1938535"/>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88" name="Google Shape;488;p33"/>
          <p:cNvSpPr txBox="1">
            <a:spLocks noGrp="1"/>
          </p:cNvSpPr>
          <p:nvPr>
            <p:ph type="subTitle" idx="2"/>
          </p:nvPr>
        </p:nvSpPr>
        <p:spPr>
          <a:xfrm>
            <a:off x="3361337" y="3977725"/>
            <a:ext cx="2421300" cy="48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None/>
              <a:defRPr sz="1400">
                <a:solidFill>
                  <a:schemeClr val="dk1"/>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489" name="Google Shape;489;p33"/>
          <p:cNvSpPr txBox="1">
            <a:spLocks noGrp="1"/>
          </p:cNvSpPr>
          <p:nvPr>
            <p:ph type="subTitle" idx="3"/>
          </p:nvPr>
        </p:nvSpPr>
        <p:spPr>
          <a:xfrm>
            <a:off x="652775" y="3990032"/>
            <a:ext cx="2421300" cy="48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None/>
              <a:defRPr sz="1400">
                <a:solidFill>
                  <a:schemeClr val="dk1"/>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490" name="Google Shape;490;p33"/>
          <p:cNvSpPr txBox="1">
            <a:spLocks noGrp="1"/>
          </p:cNvSpPr>
          <p:nvPr>
            <p:ph type="subTitle" idx="4"/>
          </p:nvPr>
        </p:nvSpPr>
        <p:spPr>
          <a:xfrm>
            <a:off x="6069925" y="3990032"/>
            <a:ext cx="2421300" cy="48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None/>
              <a:defRPr sz="1400">
                <a:solidFill>
                  <a:schemeClr val="dk1"/>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491" name="Google Shape;491;p33"/>
          <p:cNvSpPr txBox="1">
            <a:spLocks noGrp="1"/>
          </p:cNvSpPr>
          <p:nvPr>
            <p:ph type="subTitle" idx="5"/>
          </p:nvPr>
        </p:nvSpPr>
        <p:spPr>
          <a:xfrm>
            <a:off x="3361350" y="2265759"/>
            <a:ext cx="2421300" cy="4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2" name="Google Shape;492;p33"/>
          <p:cNvSpPr txBox="1">
            <a:spLocks noGrp="1"/>
          </p:cNvSpPr>
          <p:nvPr>
            <p:ph type="subTitle" idx="6"/>
          </p:nvPr>
        </p:nvSpPr>
        <p:spPr>
          <a:xfrm>
            <a:off x="3361350" y="1938535"/>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3" name="Google Shape;493;p33"/>
          <p:cNvSpPr txBox="1">
            <a:spLocks noGrp="1"/>
          </p:cNvSpPr>
          <p:nvPr>
            <p:ph type="subTitle" idx="7"/>
          </p:nvPr>
        </p:nvSpPr>
        <p:spPr>
          <a:xfrm>
            <a:off x="6066450" y="2254434"/>
            <a:ext cx="2421300" cy="4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4" name="Google Shape;494;p33"/>
          <p:cNvSpPr txBox="1">
            <a:spLocks noGrp="1"/>
          </p:cNvSpPr>
          <p:nvPr>
            <p:ph type="subTitle" idx="8"/>
          </p:nvPr>
        </p:nvSpPr>
        <p:spPr>
          <a:xfrm>
            <a:off x="6066450" y="1938535"/>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5" name="Google Shape;495;p33"/>
          <p:cNvSpPr txBox="1">
            <a:spLocks noGrp="1"/>
          </p:cNvSpPr>
          <p:nvPr>
            <p:ph type="subTitle" idx="9"/>
          </p:nvPr>
        </p:nvSpPr>
        <p:spPr>
          <a:xfrm>
            <a:off x="656250" y="2275447"/>
            <a:ext cx="2421300" cy="4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6" name="Google Shape;496;p33"/>
          <p:cNvSpPr txBox="1">
            <a:spLocks noGrp="1"/>
          </p:cNvSpPr>
          <p:nvPr>
            <p:ph type="subTitle" idx="13"/>
          </p:nvPr>
        </p:nvSpPr>
        <p:spPr>
          <a:xfrm>
            <a:off x="656250" y="3660110"/>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7" name="Google Shape;497;p33"/>
          <p:cNvSpPr txBox="1">
            <a:spLocks noGrp="1"/>
          </p:cNvSpPr>
          <p:nvPr>
            <p:ph type="subTitle" idx="14"/>
          </p:nvPr>
        </p:nvSpPr>
        <p:spPr>
          <a:xfrm>
            <a:off x="3361350" y="3660110"/>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8" name="Google Shape;498;p33"/>
          <p:cNvSpPr txBox="1">
            <a:spLocks noGrp="1"/>
          </p:cNvSpPr>
          <p:nvPr>
            <p:ph type="subTitle" idx="15"/>
          </p:nvPr>
        </p:nvSpPr>
        <p:spPr>
          <a:xfrm>
            <a:off x="6066450" y="3660110"/>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9" name="Google Shape;499;p33"/>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6">
  <p:cSld name="CUSTOM_21">
    <p:bg>
      <p:bgPr>
        <a:solidFill>
          <a:schemeClr val="accent3"/>
        </a:solidFill>
        <a:effectLst/>
      </p:bgPr>
    </p:bg>
    <p:spTree>
      <p:nvGrpSpPr>
        <p:cNvPr id="1" name="Shape 500"/>
        <p:cNvGrpSpPr/>
        <p:nvPr/>
      </p:nvGrpSpPr>
      <p:grpSpPr>
        <a:xfrm>
          <a:off x="0" y="0"/>
          <a:ext cx="0" cy="0"/>
          <a:chOff x="0" y="0"/>
          <a:chExt cx="0" cy="0"/>
        </a:xfrm>
      </p:grpSpPr>
      <p:grpSp>
        <p:nvGrpSpPr>
          <p:cNvPr id="501" name="Google Shape;501;p34"/>
          <p:cNvGrpSpPr/>
          <p:nvPr/>
        </p:nvGrpSpPr>
        <p:grpSpPr>
          <a:xfrm rot="1351459">
            <a:off x="211922" y="-2403121"/>
            <a:ext cx="9565900" cy="9196519"/>
            <a:chOff x="1786775" y="1002200"/>
            <a:chExt cx="3861800" cy="3712875"/>
          </a:xfrm>
        </p:grpSpPr>
        <p:sp>
          <p:nvSpPr>
            <p:cNvPr id="502" name="Google Shape;502;p34"/>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4"/>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4"/>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 name="Google Shape;505;p34"/>
          <p:cNvSpPr txBox="1">
            <a:spLocks noGrp="1"/>
          </p:cNvSpPr>
          <p:nvPr>
            <p:ph type="title"/>
          </p:nvPr>
        </p:nvSpPr>
        <p:spPr>
          <a:xfrm>
            <a:off x="1067275" y="445025"/>
            <a:ext cx="7009500" cy="102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3"/>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Numbers and text">
  <p:cSld name="CUSTOM_22">
    <p:spTree>
      <p:nvGrpSpPr>
        <p:cNvPr id="1" name="Shape 506"/>
        <p:cNvGrpSpPr/>
        <p:nvPr/>
      </p:nvGrpSpPr>
      <p:grpSpPr>
        <a:xfrm>
          <a:off x="0" y="0"/>
          <a:ext cx="0" cy="0"/>
          <a:chOff x="0" y="0"/>
          <a:chExt cx="0" cy="0"/>
        </a:xfrm>
      </p:grpSpPr>
      <p:sp>
        <p:nvSpPr>
          <p:cNvPr id="507" name="Google Shape;507;p35"/>
          <p:cNvSpPr/>
          <p:nvPr/>
        </p:nvSpPr>
        <p:spPr>
          <a:xfrm rot="277699">
            <a:off x="732714" y="-2396143"/>
            <a:ext cx="10332728" cy="9979420"/>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5"/>
          <p:cNvSpPr txBox="1">
            <a:spLocks noGrp="1"/>
          </p:cNvSpPr>
          <p:nvPr>
            <p:ph type="title" hasCustomPrompt="1"/>
          </p:nvPr>
        </p:nvSpPr>
        <p:spPr>
          <a:xfrm>
            <a:off x="4428825" y="1297544"/>
            <a:ext cx="3673800" cy="98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5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09" name="Google Shape;50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510" name="Google Shape;510;p35"/>
          <p:cNvSpPr txBox="1">
            <a:spLocks noGrp="1"/>
          </p:cNvSpPr>
          <p:nvPr>
            <p:ph type="subTitle" idx="1"/>
          </p:nvPr>
        </p:nvSpPr>
        <p:spPr>
          <a:xfrm>
            <a:off x="5628075" y="2277569"/>
            <a:ext cx="1596000" cy="47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solidFill>
                  <a:schemeClr val="lt1"/>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1" name="Google Shape;511;p35"/>
          <p:cNvSpPr txBox="1">
            <a:spLocks noGrp="1"/>
          </p:cNvSpPr>
          <p:nvPr>
            <p:ph type="subTitle" idx="2"/>
          </p:nvPr>
        </p:nvSpPr>
        <p:spPr>
          <a:xfrm>
            <a:off x="6628963" y="3756663"/>
            <a:ext cx="1596000" cy="47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solidFill>
                  <a:schemeClr val="lt1"/>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2" name="Google Shape;512;p35"/>
          <p:cNvSpPr txBox="1">
            <a:spLocks noGrp="1"/>
          </p:cNvSpPr>
          <p:nvPr>
            <p:ph type="subTitle" idx="3"/>
          </p:nvPr>
        </p:nvSpPr>
        <p:spPr>
          <a:xfrm>
            <a:off x="4493950" y="3756675"/>
            <a:ext cx="1596000" cy="47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solidFill>
                  <a:schemeClr val="lt1"/>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3" name="Google Shape;513;p35"/>
          <p:cNvSpPr txBox="1">
            <a:spLocks noGrp="1"/>
          </p:cNvSpPr>
          <p:nvPr>
            <p:ph type="title" idx="4"/>
          </p:nvPr>
        </p:nvSpPr>
        <p:spPr>
          <a:xfrm>
            <a:off x="723900" y="448056"/>
            <a:ext cx="23148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latin typeface="Fredoka One"/>
                <a:ea typeface="Fredoka One"/>
                <a:cs typeface="Fredoka One"/>
                <a:sym typeface="Fredoka 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514" name="Google Shape;514;p35"/>
          <p:cNvSpPr txBox="1">
            <a:spLocks noGrp="1"/>
          </p:cNvSpPr>
          <p:nvPr>
            <p:ph type="title" idx="5" hasCustomPrompt="1"/>
          </p:nvPr>
        </p:nvSpPr>
        <p:spPr>
          <a:xfrm>
            <a:off x="6227110" y="2968725"/>
            <a:ext cx="2231100" cy="71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5" name="Google Shape;515;p35"/>
          <p:cNvSpPr txBox="1">
            <a:spLocks noGrp="1"/>
          </p:cNvSpPr>
          <p:nvPr>
            <p:ph type="title" idx="6" hasCustomPrompt="1"/>
          </p:nvPr>
        </p:nvSpPr>
        <p:spPr>
          <a:xfrm>
            <a:off x="4037625" y="2968625"/>
            <a:ext cx="2231100" cy="71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right text">
  <p:cSld name="CUSTOM_23">
    <p:spTree>
      <p:nvGrpSpPr>
        <p:cNvPr id="1" name="Shape 516"/>
        <p:cNvGrpSpPr/>
        <p:nvPr/>
      </p:nvGrpSpPr>
      <p:grpSpPr>
        <a:xfrm>
          <a:off x="0" y="0"/>
          <a:ext cx="0" cy="0"/>
          <a:chOff x="0" y="0"/>
          <a:chExt cx="0" cy="0"/>
        </a:xfrm>
      </p:grpSpPr>
      <p:sp>
        <p:nvSpPr>
          <p:cNvPr id="517" name="Google Shape;517;p36"/>
          <p:cNvSpPr/>
          <p:nvPr/>
        </p:nvSpPr>
        <p:spPr>
          <a:xfrm rot="277656">
            <a:off x="4631142" y="-4575218"/>
            <a:ext cx="10832132" cy="10461846"/>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6"/>
          <p:cNvSpPr txBox="1">
            <a:spLocks noGrp="1"/>
          </p:cNvSpPr>
          <p:nvPr>
            <p:ph type="title"/>
          </p:nvPr>
        </p:nvSpPr>
        <p:spPr>
          <a:xfrm>
            <a:off x="5061850" y="1584300"/>
            <a:ext cx="3396300" cy="863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solidFill>
                  <a:srgbClr val="FFFFFF"/>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19" name="Google Shape;519;p36"/>
          <p:cNvSpPr txBox="1">
            <a:spLocks noGrp="1"/>
          </p:cNvSpPr>
          <p:nvPr>
            <p:ph type="subTitle" idx="1"/>
          </p:nvPr>
        </p:nvSpPr>
        <p:spPr>
          <a:xfrm>
            <a:off x="5061850" y="2313875"/>
            <a:ext cx="2904900" cy="111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a:solidFill>
                  <a:schemeClr val="lt1"/>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left text 2">
  <p:cSld name="CUSTOM_24">
    <p:spTree>
      <p:nvGrpSpPr>
        <p:cNvPr id="1" name="Shape 520"/>
        <p:cNvGrpSpPr/>
        <p:nvPr/>
      </p:nvGrpSpPr>
      <p:grpSpPr>
        <a:xfrm>
          <a:off x="0" y="0"/>
          <a:ext cx="0" cy="0"/>
          <a:chOff x="0" y="0"/>
          <a:chExt cx="0" cy="0"/>
        </a:xfrm>
      </p:grpSpPr>
      <p:sp>
        <p:nvSpPr>
          <p:cNvPr id="521" name="Google Shape;521;p37"/>
          <p:cNvSpPr/>
          <p:nvPr/>
        </p:nvSpPr>
        <p:spPr>
          <a:xfrm rot="-277656" flipH="1">
            <a:off x="-6329208" y="-4642393"/>
            <a:ext cx="10832132" cy="10461846"/>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txBox="1">
            <a:spLocks noGrp="1"/>
          </p:cNvSpPr>
          <p:nvPr>
            <p:ph type="title"/>
          </p:nvPr>
        </p:nvSpPr>
        <p:spPr>
          <a:xfrm>
            <a:off x="723900" y="1584300"/>
            <a:ext cx="2962800" cy="863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solidFill>
                  <a:srgbClr val="FFFFFF"/>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23" name="Google Shape;523;p37"/>
          <p:cNvSpPr txBox="1">
            <a:spLocks noGrp="1"/>
          </p:cNvSpPr>
          <p:nvPr>
            <p:ph type="subTitle" idx="1"/>
          </p:nvPr>
        </p:nvSpPr>
        <p:spPr>
          <a:xfrm>
            <a:off x="723900" y="2316851"/>
            <a:ext cx="2962800" cy="111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a:solidFill>
                  <a:schemeClr val="lt1"/>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1">
  <p:cSld name="CUSTOM_25">
    <p:bg>
      <p:bgPr>
        <a:solidFill>
          <a:schemeClr val="accent3"/>
        </a:solidFill>
        <a:effectLst/>
      </p:bgPr>
    </p:bg>
    <p:spTree>
      <p:nvGrpSpPr>
        <p:cNvPr id="1" name="Shape 524"/>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28"/>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3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3"/>
                </a:solidFill>
                <a:latin typeface="Fredoka One"/>
                <a:ea typeface="Fredoka One"/>
                <a:cs typeface="Fredoka One"/>
                <a:sym typeface="Fredoka 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 name="Google Shape;36;p5"/>
          <p:cNvSpPr txBox="1">
            <a:spLocks noGrp="1"/>
          </p:cNvSpPr>
          <p:nvPr>
            <p:ph type="subTitle" idx="1"/>
          </p:nvPr>
        </p:nvSpPr>
        <p:spPr>
          <a:xfrm>
            <a:off x="1459725" y="2545078"/>
            <a:ext cx="2519400" cy="1318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 name="Google Shape;37;p5"/>
          <p:cNvSpPr txBox="1">
            <a:spLocks noGrp="1"/>
          </p:cNvSpPr>
          <p:nvPr>
            <p:ph type="subTitle" idx="2"/>
          </p:nvPr>
        </p:nvSpPr>
        <p:spPr>
          <a:xfrm>
            <a:off x="5164925" y="2545078"/>
            <a:ext cx="2519400" cy="1318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8" name="Google Shape;38;p5"/>
          <p:cNvSpPr txBox="1">
            <a:spLocks noGrp="1"/>
          </p:cNvSpPr>
          <p:nvPr>
            <p:ph type="subTitle" idx="3"/>
          </p:nvPr>
        </p:nvSpPr>
        <p:spPr>
          <a:xfrm>
            <a:off x="1579838" y="2086825"/>
            <a:ext cx="22791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9" name="Google Shape;39;p5"/>
          <p:cNvSpPr txBox="1">
            <a:spLocks noGrp="1"/>
          </p:cNvSpPr>
          <p:nvPr>
            <p:ph type="subTitle" idx="4"/>
          </p:nvPr>
        </p:nvSpPr>
        <p:spPr>
          <a:xfrm>
            <a:off x="5285063" y="2086825"/>
            <a:ext cx="22791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noFill/>
        <a:effectLst/>
      </p:bgPr>
    </p:bg>
    <p:spTree>
      <p:nvGrpSpPr>
        <p:cNvPr id="1" name="Shape 40"/>
        <p:cNvGrpSpPr/>
        <p:nvPr/>
      </p:nvGrpSpPr>
      <p:grpSpPr>
        <a:xfrm>
          <a:off x="0" y="0"/>
          <a:ext cx="0" cy="0"/>
          <a:chOff x="0" y="0"/>
          <a:chExt cx="0" cy="0"/>
        </a:xfrm>
      </p:grpSpPr>
      <p:sp>
        <p:nvSpPr>
          <p:cNvPr id="41" name="Google Shape;41;p6"/>
          <p:cNvSpPr/>
          <p:nvPr/>
        </p:nvSpPr>
        <p:spPr>
          <a:xfrm>
            <a:off x="7575" y="0"/>
            <a:ext cx="9144000" cy="5143500"/>
          </a:xfrm>
          <a:prstGeom prst="rect">
            <a:avLst/>
          </a:prstGeom>
          <a:solidFill>
            <a:srgbClr val="305DBF">
              <a:alpha val="13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rot="8087307" flipH="1">
            <a:off x="5106452" y="-301900"/>
            <a:ext cx="5990388" cy="5820772"/>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txBox="1">
            <a:spLocks noGrp="1"/>
          </p:cNvSpPr>
          <p:nvPr>
            <p:ph type="title"/>
          </p:nvPr>
        </p:nvSpPr>
        <p:spPr>
          <a:xfrm>
            <a:off x="5148375" y="2076450"/>
            <a:ext cx="3393900" cy="990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723900" y="736062"/>
            <a:ext cx="3114300" cy="8637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a:solidFill>
                  <a:schemeClr val="accent3"/>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7"/>
          <p:cNvSpPr txBox="1">
            <a:spLocks noGrp="1"/>
          </p:cNvSpPr>
          <p:nvPr>
            <p:ph type="subTitle" idx="1"/>
          </p:nvPr>
        </p:nvSpPr>
        <p:spPr>
          <a:xfrm>
            <a:off x="723900" y="1828500"/>
            <a:ext cx="4308600" cy="27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Char char="●"/>
              <a:defRPr sz="1600">
                <a:solidFill>
                  <a:schemeClr val="dk1"/>
                </a:solidFill>
                <a:latin typeface="Raleway"/>
                <a:ea typeface="Raleway"/>
                <a:cs typeface="Raleway"/>
                <a:sym typeface="Raleway"/>
              </a:defRPr>
            </a:lvl1pPr>
            <a:lvl2pPr lvl="1" rtl="0">
              <a:lnSpc>
                <a:spcPct val="100000"/>
              </a:lnSpc>
              <a:spcBef>
                <a:spcPts val="0"/>
              </a:spcBef>
              <a:spcAft>
                <a:spcPts val="0"/>
              </a:spcAft>
              <a:buSzPts val="2800"/>
              <a:buChar char="○"/>
              <a:defRPr sz="2800"/>
            </a:lvl2pPr>
            <a:lvl3pPr lvl="2" rtl="0">
              <a:lnSpc>
                <a:spcPct val="100000"/>
              </a:lnSpc>
              <a:spcBef>
                <a:spcPts val="0"/>
              </a:spcBef>
              <a:spcAft>
                <a:spcPts val="0"/>
              </a:spcAft>
              <a:buSzPts val="2800"/>
              <a:buChar char="■"/>
              <a:defRPr sz="2800"/>
            </a:lvl3pPr>
            <a:lvl4pPr lvl="3" rtl="0">
              <a:lnSpc>
                <a:spcPct val="100000"/>
              </a:lnSpc>
              <a:spcBef>
                <a:spcPts val="0"/>
              </a:spcBef>
              <a:spcAft>
                <a:spcPts val="0"/>
              </a:spcAft>
              <a:buSzPts val="2800"/>
              <a:buChar char="●"/>
              <a:defRPr sz="2800"/>
            </a:lvl4pPr>
            <a:lvl5pPr lvl="4" rtl="0">
              <a:lnSpc>
                <a:spcPct val="100000"/>
              </a:lnSpc>
              <a:spcBef>
                <a:spcPts val="0"/>
              </a:spcBef>
              <a:spcAft>
                <a:spcPts val="0"/>
              </a:spcAft>
              <a:buSzPts val="2800"/>
              <a:buChar char="○"/>
              <a:defRPr sz="2800"/>
            </a:lvl5pPr>
            <a:lvl6pPr lvl="5" rtl="0">
              <a:lnSpc>
                <a:spcPct val="100000"/>
              </a:lnSpc>
              <a:spcBef>
                <a:spcPts val="0"/>
              </a:spcBef>
              <a:spcAft>
                <a:spcPts val="0"/>
              </a:spcAft>
              <a:buSzPts val="2800"/>
              <a:buChar char="■"/>
              <a:defRPr sz="2800"/>
            </a:lvl6pPr>
            <a:lvl7pPr lvl="6" rtl="0">
              <a:lnSpc>
                <a:spcPct val="100000"/>
              </a:lnSpc>
              <a:spcBef>
                <a:spcPts val="0"/>
              </a:spcBef>
              <a:spcAft>
                <a:spcPts val="0"/>
              </a:spcAft>
              <a:buSzPts val="2800"/>
              <a:buChar char="●"/>
              <a:defRPr sz="2800"/>
            </a:lvl7pPr>
            <a:lvl8pPr lvl="7" rtl="0">
              <a:lnSpc>
                <a:spcPct val="100000"/>
              </a:lnSpc>
              <a:spcBef>
                <a:spcPts val="0"/>
              </a:spcBef>
              <a:spcAft>
                <a:spcPts val="0"/>
              </a:spcAft>
              <a:buSzPts val="2800"/>
              <a:buChar char="○"/>
              <a:defRPr sz="2800"/>
            </a:lvl8pPr>
            <a:lvl9pPr lvl="8" rtl="0">
              <a:lnSpc>
                <a:spcPct val="100000"/>
              </a:lnSpc>
              <a:spcBef>
                <a:spcPts val="0"/>
              </a:spcBef>
              <a:spcAft>
                <a:spcPts val="0"/>
              </a:spcAft>
              <a:buSzPts val="2800"/>
              <a:buChar char="■"/>
              <a:defRPr sz="2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7"/>
        <p:cNvGrpSpPr/>
        <p:nvPr/>
      </p:nvGrpSpPr>
      <p:grpSpPr>
        <a:xfrm>
          <a:off x="0" y="0"/>
          <a:ext cx="0" cy="0"/>
          <a:chOff x="0" y="0"/>
          <a:chExt cx="0" cy="0"/>
        </a:xfrm>
      </p:grpSpPr>
      <p:grpSp>
        <p:nvGrpSpPr>
          <p:cNvPr id="48" name="Google Shape;48;p8"/>
          <p:cNvGrpSpPr/>
          <p:nvPr/>
        </p:nvGrpSpPr>
        <p:grpSpPr>
          <a:xfrm rot="-6901726">
            <a:off x="-2319547" y="-2509460"/>
            <a:ext cx="10526452" cy="10365738"/>
            <a:chOff x="1132290" y="467842"/>
            <a:chExt cx="5085019" cy="4954098"/>
          </a:xfrm>
        </p:grpSpPr>
        <p:sp>
          <p:nvSpPr>
            <p:cNvPr id="49" name="Google Shape;49;p8"/>
            <p:cNvSpPr/>
            <p:nvPr/>
          </p:nvSpPr>
          <p:spPr>
            <a:xfrm rot="-1172623">
              <a:off x="1674207" y="1021347"/>
              <a:ext cx="4001184" cy="3847088"/>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8"/>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8"/>
          <p:cNvSpPr txBox="1">
            <a:spLocks noGrp="1"/>
          </p:cNvSpPr>
          <p:nvPr>
            <p:ph type="title"/>
          </p:nvPr>
        </p:nvSpPr>
        <p:spPr>
          <a:xfrm>
            <a:off x="627800" y="1790250"/>
            <a:ext cx="4982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3" name="Google Shape;53;p8"/>
          <p:cNvSpPr txBox="1">
            <a:spLocks noGrp="1"/>
          </p:cNvSpPr>
          <p:nvPr>
            <p:ph type="subTitle" idx="1"/>
          </p:nvPr>
        </p:nvSpPr>
        <p:spPr>
          <a:xfrm>
            <a:off x="627800" y="2632050"/>
            <a:ext cx="4982400" cy="72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500">
                <a:solidFill>
                  <a:schemeClr val="dk1"/>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3"/>
        </a:solidFill>
        <a:effectLst/>
      </p:bgPr>
    </p:bg>
    <p:spTree>
      <p:nvGrpSpPr>
        <p:cNvPr id="1" name="Shape 54"/>
        <p:cNvGrpSpPr/>
        <p:nvPr/>
      </p:nvGrpSpPr>
      <p:grpSpPr>
        <a:xfrm>
          <a:off x="0" y="0"/>
          <a:ext cx="0" cy="0"/>
          <a:chOff x="0" y="0"/>
          <a:chExt cx="0" cy="0"/>
        </a:xfrm>
      </p:grpSpPr>
      <p:grpSp>
        <p:nvGrpSpPr>
          <p:cNvPr id="55" name="Google Shape;55;p9"/>
          <p:cNvGrpSpPr/>
          <p:nvPr/>
        </p:nvGrpSpPr>
        <p:grpSpPr>
          <a:xfrm rot="1352959">
            <a:off x="-638950" y="-2952197"/>
            <a:ext cx="10421907" cy="10114552"/>
            <a:chOff x="1786775" y="1002200"/>
            <a:chExt cx="3861800" cy="3712875"/>
          </a:xfrm>
        </p:grpSpPr>
        <p:sp>
          <p:nvSpPr>
            <p:cNvPr id="56" name="Google Shape;56;p9"/>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9"/>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9"/>
          <p:cNvSpPr txBox="1">
            <a:spLocks noGrp="1"/>
          </p:cNvSpPr>
          <p:nvPr>
            <p:ph type="title"/>
          </p:nvPr>
        </p:nvSpPr>
        <p:spPr>
          <a:xfrm>
            <a:off x="311688" y="448056"/>
            <a:ext cx="8520600" cy="5169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4200"/>
              <a:buNone/>
              <a:defRPr>
                <a:solidFill>
                  <a:schemeClr val="accent3"/>
                </a:solidFill>
              </a:defRPr>
            </a:lvl1pPr>
            <a:lvl2pPr lvl="1" algn="ctr">
              <a:spcBef>
                <a:spcPts val="0"/>
              </a:spcBef>
              <a:spcAft>
                <a:spcPts val="0"/>
              </a:spcAft>
              <a:buClr>
                <a:schemeClr val="accent3"/>
              </a:buClr>
              <a:buSzPts val="4200"/>
              <a:buNone/>
              <a:defRPr sz="4200">
                <a:solidFill>
                  <a:schemeClr val="accent3"/>
                </a:solidFill>
              </a:defRPr>
            </a:lvl2pPr>
            <a:lvl3pPr lvl="2" algn="ctr">
              <a:spcBef>
                <a:spcPts val="0"/>
              </a:spcBef>
              <a:spcAft>
                <a:spcPts val="0"/>
              </a:spcAft>
              <a:buClr>
                <a:schemeClr val="accent3"/>
              </a:buClr>
              <a:buSzPts val="4200"/>
              <a:buNone/>
              <a:defRPr sz="4200">
                <a:solidFill>
                  <a:schemeClr val="accent3"/>
                </a:solidFill>
              </a:defRPr>
            </a:lvl3pPr>
            <a:lvl4pPr lvl="3" algn="ctr">
              <a:spcBef>
                <a:spcPts val="0"/>
              </a:spcBef>
              <a:spcAft>
                <a:spcPts val="0"/>
              </a:spcAft>
              <a:buClr>
                <a:schemeClr val="accent3"/>
              </a:buClr>
              <a:buSzPts val="4200"/>
              <a:buNone/>
              <a:defRPr sz="4200">
                <a:solidFill>
                  <a:schemeClr val="accent3"/>
                </a:solidFill>
              </a:defRPr>
            </a:lvl4pPr>
            <a:lvl5pPr lvl="4" algn="ctr">
              <a:spcBef>
                <a:spcPts val="0"/>
              </a:spcBef>
              <a:spcAft>
                <a:spcPts val="0"/>
              </a:spcAft>
              <a:buClr>
                <a:schemeClr val="accent3"/>
              </a:buClr>
              <a:buSzPts val="4200"/>
              <a:buNone/>
              <a:defRPr sz="4200">
                <a:solidFill>
                  <a:schemeClr val="accent3"/>
                </a:solidFill>
              </a:defRPr>
            </a:lvl5pPr>
            <a:lvl6pPr lvl="5" algn="ctr">
              <a:spcBef>
                <a:spcPts val="0"/>
              </a:spcBef>
              <a:spcAft>
                <a:spcPts val="0"/>
              </a:spcAft>
              <a:buClr>
                <a:schemeClr val="accent3"/>
              </a:buClr>
              <a:buSzPts val="4200"/>
              <a:buNone/>
              <a:defRPr sz="4200">
                <a:solidFill>
                  <a:schemeClr val="accent3"/>
                </a:solidFill>
              </a:defRPr>
            </a:lvl6pPr>
            <a:lvl7pPr lvl="6" algn="ctr">
              <a:spcBef>
                <a:spcPts val="0"/>
              </a:spcBef>
              <a:spcAft>
                <a:spcPts val="0"/>
              </a:spcAft>
              <a:buClr>
                <a:schemeClr val="accent3"/>
              </a:buClr>
              <a:buSzPts val="4200"/>
              <a:buNone/>
              <a:defRPr sz="4200">
                <a:solidFill>
                  <a:schemeClr val="accent3"/>
                </a:solidFill>
              </a:defRPr>
            </a:lvl7pPr>
            <a:lvl8pPr lvl="7" algn="ctr">
              <a:spcBef>
                <a:spcPts val="0"/>
              </a:spcBef>
              <a:spcAft>
                <a:spcPts val="0"/>
              </a:spcAft>
              <a:buClr>
                <a:schemeClr val="accent3"/>
              </a:buClr>
              <a:buSzPts val="4200"/>
              <a:buNone/>
              <a:defRPr sz="4200">
                <a:solidFill>
                  <a:schemeClr val="accent3"/>
                </a:solidFill>
              </a:defRPr>
            </a:lvl8pPr>
            <a:lvl9pPr lvl="8" algn="ctr">
              <a:spcBef>
                <a:spcPts val="0"/>
              </a:spcBef>
              <a:spcAft>
                <a:spcPts val="0"/>
              </a:spcAft>
              <a:buClr>
                <a:schemeClr val="accent3"/>
              </a:buClr>
              <a:buSzPts val="4200"/>
              <a:buNone/>
              <a:defRPr sz="4200">
                <a:solidFill>
                  <a:schemeClr val="accent3"/>
                </a:solidFill>
              </a:defRPr>
            </a:lvl9pPr>
          </a:lstStyle>
          <a:p>
            <a:endParaRPr/>
          </a:p>
        </p:txBody>
      </p:sp>
      <p:sp>
        <p:nvSpPr>
          <p:cNvPr id="60" name="Google Shape;60;p9"/>
          <p:cNvSpPr txBox="1">
            <a:spLocks noGrp="1"/>
          </p:cNvSpPr>
          <p:nvPr>
            <p:ph type="subTitle" idx="1"/>
          </p:nvPr>
        </p:nvSpPr>
        <p:spPr>
          <a:xfrm>
            <a:off x="916062" y="4010475"/>
            <a:ext cx="2682900" cy="594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2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1"/>
        <p:cNvGrpSpPr/>
        <p:nvPr/>
      </p:nvGrpSpPr>
      <p:grpSpPr>
        <a:xfrm>
          <a:off x="0" y="0"/>
          <a:ext cx="0" cy="0"/>
          <a:chOff x="0" y="0"/>
          <a:chExt cx="0" cy="0"/>
        </a:xfrm>
      </p:grpSpPr>
      <p:sp>
        <p:nvSpPr>
          <p:cNvPr id="62" name="Google Shape;62;p10"/>
          <p:cNvSpPr txBox="1">
            <a:spLocks noGrp="1"/>
          </p:cNvSpPr>
          <p:nvPr>
            <p:ph type="body" idx="1"/>
          </p:nvPr>
        </p:nvSpPr>
        <p:spPr>
          <a:xfrm>
            <a:off x="1202875" y="1025725"/>
            <a:ext cx="6738300" cy="1359600"/>
          </a:xfrm>
          <a:prstGeom prst="rect">
            <a:avLst/>
          </a:prstGeom>
        </p:spPr>
        <p:txBody>
          <a:bodyPr spcFirstLastPara="1" wrap="square" lIns="91425" tIns="91425" rIns="91425" bIns="91425" anchor="t" anchorCtr="0">
            <a:noAutofit/>
          </a:bodyPr>
          <a:lstStyle>
            <a:lvl1pPr marL="457200" lvl="0" indent="-228600" algn="ctr">
              <a:lnSpc>
                <a:spcPct val="100000"/>
              </a:lnSpc>
              <a:spcBef>
                <a:spcPts val="0"/>
              </a:spcBef>
              <a:spcAft>
                <a:spcPts val="0"/>
              </a:spcAft>
              <a:buSzPts val="1800"/>
              <a:buNone/>
              <a:defRPr sz="2600">
                <a:solidFill>
                  <a:schemeClr val="accent3"/>
                </a:solidFill>
                <a:latin typeface="Fredoka One"/>
                <a:ea typeface="Fredoka One"/>
                <a:cs typeface="Fredoka One"/>
                <a:sym typeface="Fredoka One"/>
              </a:defRPr>
            </a:lvl1pPr>
          </a:lstStyle>
          <a:p>
            <a:endParaRPr/>
          </a:p>
        </p:txBody>
      </p:sp>
      <p:sp>
        <p:nvSpPr>
          <p:cNvPr id="63" name="Google Shape;63;p10"/>
          <p:cNvSpPr txBox="1">
            <a:spLocks noGrp="1"/>
          </p:cNvSpPr>
          <p:nvPr>
            <p:ph type="title"/>
          </p:nvPr>
        </p:nvSpPr>
        <p:spPr>
          <a:xfrm>
            <a:off x="2860875" y="2486020"/>
            <a:ext cx="3422100" cy="3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100">
                <a:latin typeface="Raleway"/>
                <a:ea typeface="Raleway"/>
                <a:cs typeface="Raleway"/>
                <a:sym typeface="Raleway"/>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10"/>
          <p:cNvSpPr/>
          <p:nvPr/>
        </p:nvSpPr>
        <p:spPr>
          <a:xfrm rot="4368625">
            <a:off x="8372040" y="3442794"/>
            <a:ext cx="349198" cy="349198"/>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0"/>
          <p:cNvSpPr/>
          <p:nvPr/>
        </p:nvSpPr>
        <p:spPr>
          <a:xfrm rot="4357755">
            <a:off x="8166845" y="3324003"/>
            <a:ext cx="122591" cy="122591"/>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0"/>
          <p:cNvSpPr/>
          <p:nvPr/>
        </p:nvSpPr>
        <p:spPr>
          <a:xfrm>
            <a:off x="551550" y="405250"/>
            <a:ext cx="573900" cy="57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0"/>
          <p:cNvSpPr/>
          <p:nvPr/>
        </p:nvSpPr>
        <p:spPr>
          <a:xfrm>
            <a:off x="455550" y="979150"/>
            <a:ext cx="134400" cy="134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0"/>
          <p:cNvSpPr/>
          <p:nvPr/>
        </p:nvSpPr>
        <p:spPr>
          <a:xfrm>
            <a:off x="8596175" y="315100"/>
            <a:ext cx="225000" cy="224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1pPr>
            <a:lvl2pPr lvl="1">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2pPr>
            <a:lvl3pPr lvl="2">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3pPr>
            <a:lvl4pPr lvl="3">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4pPr>
            <a:lvl5pPr lvl="4">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5pPr>
            <a:lvl6pPr lvl="5">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6pPr>
            <a:lvl7pPr lvl="6">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7pPr>
            <a:lvl8pPr lvl="7">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8pPr>
            <a:lvl9pPr lvl="8">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Raleway"/>
              <a:buChar char="●"/>
              <a:defRPr sz="1800">
                <a:solidFill>
                  <a:schemeClr val="dk2"/>
                </a:solidFill>
                <a:latin typeface="Raleway"/>
                <a:ea typeface="Raleway"/>
                <a:cs typeface="Raleway"/>
                <a:sym typeface="Raleway"/>
              </a:defRPr>
            </a:lvl1pPr>
            <a:lvl2pPr marL="914400" lvl="1"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2pPr>
            <a:lvl3pPr marL="1371600" lvl="2"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3pPr>
            <a:lvl4pPr marL="1828800" lvl="3"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4pPr>
            <a:lvl5pPr marL="2286000" lvl="4"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5pPr>
            <a:lvl6pPr marL="2743200" lvl="5"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6pPr>
            <a:lvl7pPr marL="3200400" lvl="6"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7pPr>
            <a:lvl8pPr marL="3657600" lvl="7"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8pPr>
            <a:lvl9pPr marL="4114800" lvl="8"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25"/>
        <p:cNvGrpSpPr/>
        <p:nvPr/>
      </p:nvGrpSpPr>
      <p:grpSpPr>
        <a:xfrm>
          <a:off x="0" y="0"/>
          <a:ext cx="0" cy="0"/>
          <a:chOff x="0" y="0"/>
          <a:chExt cx="0" cy="0"/>
        </a:xfrm>
      </p:grpSpPr>
      <p:sp>
        <p:nvSpPr>
          <p:cNvPr id="526" name="Google Shape;526;p3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27" name="Google Shape;527;p3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29"/>
        <p:cNvGrpSpPr/>
        <p:nvPr/>
      </p:nvGrpSpPr>
      <p:grpSpPr>
        <a:xfrm>
          <a:off x="0" y="0"/>
          <a:ext cx="0" cy="0"/>
          <a:chOff x="0" y="0"/>
          <a:chExt cx="0" cy="0"/>
        </a:xfrm>
      </p:grpSpPr>
      <p:sp>
        <p:nvSpPr>
          <p:cNvPr id="530" name="Google Shape;530;p4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31" name="Google Shape;531;p4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docs.google.com/spreadsheets/d/1xrJto5gKqizuHqvSoTFwtBvkLsy7fa-LB3kPanR6Uuw/copy" TargetMode="External"/><Relationship Id="rId2" Type="http://schemas.openxmlformats.org/officeDocument/2006/relationships/notesSlide" Target="../notesSlides/notesSlide27.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9.xml"/><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4.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3.xml"/><Relationship Id="rId1" Type="http://schemas.openxmlformats.org/officeDocument/2006/relationships/slideLayout" Target="../slideLayouts/slideLayout35.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36.xml"/></Relationships>
</file>

<file path=ppt/slides/_rels/slide4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5.xml"/><Relationship Id="rId1" Type="http://schemas.openxmlformats.org/officeDocument/2006/relationships/slideLayout" Target="../slideLayouts/slideLayout3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8" Type="http://schemas.openxmlformats.org/officeDocument/2006/relationships/hyperlink" Target="https://stories.freepik.com/illustration/target/pana/?utm_source=slidesgo_template&amp;utm_medium=referral-link&amp;utm_campaign=sg_resources&amp;utm_content=stories#407BFF" TargetMode="External"/><Relationship Id="rId13" Type="http://schemas.openxmlformats.org/officeDocument/2006/relationships/hyperlink" Target="https://stories.freepik.com/illustration/social-dashboard/pana/?utm_source=slidesgo_template&amp;utm_medium=referral-link&amp;utm_campaign=sg_resources&amp;utm_content=stories#407BFF" TargetMode="External"/><Relationship Id="rId18" Type="http://schemas.openxmlformats.org/officeDocument/2006/relationships/hyperlink" Target="https://stories.freepik.com/illustration/world/pana/?utm_source=slidesgo_template&amp;utm_medium=referral-link&amp;utm_campaign=sg_resources&amp;utm_content=stories#407BFF" TargetMode="External"/><Relationship Id="rId3" Type="http://schemas.openxmlformats.org/officeDocument/2006/relationships/hyperlink" Target="https://stories.freepik.com/illustration/blog-post/pana/?utm_source=slidesgo_template&amp;utm_medium=referral-link&amp;utm_campaign=sg_resources&amp;utm_content=stories#407BFF" TargetMode="External"/><Relationship Id="rId7" Type="http://schemas.openxmlformats.org/officeDocument/2006/relationships/hyperlink" Target="https://stories.freepik.com/illustration/about-us-page/pana/?utm_source=slidesgo_template&amp;utm_medium=referral-link&amp;utm_campaign=sg_resources&amp;utm_content=stories#407BFF" TargetMode="External"/><Relationship Id="rId12" Type="http://schemas.openxmlformats.org/officeDocument/2006/relationships/hyperlink" Target="https://stories.freepik.com/illustration/market-launch/pana/?utm_source=slidesgo_template&amp;utm_medium=referral-link&amp;utm_campaign=sg_resources&amp;utm_content=stories#407BFF" TargetMode="External"/><Relationship Id="rId17" Type="http://schemas.openxmlformats.org/officeDocument/2006/relationships/hyperlink" Target="https://stories.freepik.com/illustration/word-of-mouth/pana/?utm_source=slidesgo_template&amp;utm_medium=referral-link&amp;utm_campaign=sg_resources&amp;utm_content=stories#407BFF" TargetMode="External"/><Relationship Id="rId2" Type="http://schemas.openxmlformats.org/officeDocument/2006/relationships/notesSlide" Target="../notesSlides/notesSlide53.xml"/><Relationship Id="rId16" Type="http://schemas.openxmlformats.org/officeDocument/2006/relationships/hyperlink" Target="https://stories.freepik.com/illustration/mention/pana/?utm_source=slidesgo_template&amp;utm_medium=referral-link&amp;utm_campaign=sg_resources&amp;utm_content=stories#407BFF" TargetMode="External"/><Relationship Id="rId20" Type="http://schemas.openxmlformats.org/officeDocument/2006/relationships/hyperlink" Target="https://www.freepik.com/free-photo/phone-with-apps-laptop-with-facebook_1208849.htm/?utm_source=slidesgo_template&amp;utm_medium=referral-link&amp;utm_campaign=sg_resources&amp;utm_content=freepik" TargetMode="External"/><Relationship Id="rId1" Type="http://schemas.openxmlformats.org/officeDocument/2006/relationships/slideLayout" Target="../slideLayouts/slideLayout13.xml"/><Relationship Id="rId6" Type="http://schemas.openxmlformats.org/officeDocument/2006/relationships/hyperlink" Target="https://stories.freepik.com/illustration/live-collaboration/pana/?utm_source=slidesgo_template&amp;utm_medium=referral-link&amp;utm_campaign=sg_resources&amp;utm_content=stories#407BFF" TargetMode="External"/><Relationship Id="rId11" Type="http://schemas.openxmlformats.org/officeDocument/2006/relationships/hyperlink" Target="https://stories.freepik.com/illustration/experts/pana/?utm_source=slidesgo_template&amp;utm_medium=referral-link&amp;utm_campaign=sg_resources&amp;utm_content=stories#407BFF" TargetMode="External"/><Relationship Id="rId5" Type="http://schemas.openxmlformats.org/officeDocument/2006/relationships/hyperlink" Target="https://stories.freepik.com/illustration/social-ideas/pana/?utm_source=slidesgo_template&amp;utm_medium=referral-link&amp;utm_campaign=sg_resources&amp;utm_content=stories#407BFF" TargetMode="External"/><Relationship Id="rId15" Type="http://schemas.openxmlformats.org/officeDocument/2006/relationships/hyperlink" Target="https://stories.freepik.com/illustration/profile-pic/pana/?utm_source=slidesgo_template&amp;utm_medium=referral-link&amp;utm_campaign=sg_resources&amp;utm_content=stories#407BFF" TargetMode="External"/><Relationship Id="rId10" Type="http://schemas.openxmlformats.org/officeDocument/2006/relationships/hyperlink" Target="https://stories.freepik.com/illustration/make-it-rain/pana/?utm_source=slidesgo_template&amp;utm_medium=referral-link&amp;utm_campaign=sg_resources&amp;utm_content=stories#407BFF" TargetMode="External"/><Relationship Id="rId19" Type="http://schemas.openxmlformats.org/officeDocument/2006/relationships/hyperlink" Target="https://www.freepik.com/free-photo/coworkers-using-devices-desk_2074461.htm/?utm_source=slidesgo_template&amp;utm_medium=referral-link&amp;utm_campaign=sg_resources&amp;utm_content=freepik" TargetMode="External"/><Relationship Id="rId4" Type="http://schemas.openxmlformats.org/officeDocument/2006/relationships/hyperlink" Target="https://stories.freepik.com/illustration/to-the-stars/pana/?utm_source=slidesgo_template&amp;utm_medium=referral-link&amp;utm_campaign=sg_resources&amp;utm_content=stories#407BFF" TargetMode="External"/><Relationship Id="rId9" Type="http://schemas.openxmlformats.org/officeDocument/2006/relationships/hyperlink" Target="https://stories.freepik.com/illustration/mobile-marketing/pana/?utm_source=slidesgo_template&amp;utm_medium=referral-link&amp;utm_campaign=sg_resources&amp;utm_content=stories#407BFF" TargetMode="External"/><Relationship Id="rId14" Type="http://schemas.openxmlformats.org/officeDocument/2006/relationships/hyperlink" Target="https://stories.freepik.com/illustration/connected/pana/?utm_source=slidesgo_template&amp;utm_medium=referral-link&amp;utm_campaign=sg_resources&amp;utm_content=stories#407BFF"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4.xml"/><Relationship Id="rId1" Type="http://schemas.openxmlformats.org/officeDocument/2006/relationships/slideLayout" Target="../slideLayouts/slideLayout3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3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s://fonts.google.com/specimen/Fredoka+One)" TargetMode="External"/><Relationship Id="rId2" Type="http://schemas.openxmlformats.org/officeDocument/2006/relationships/notesSlide" Target="../notesSlides/notesSlide56.xml"/><Relationship Id="rId1" Type="http://schemas.openxmlformats.org/officeDocument/2006/relationships/slideLayout" Target="../slideLayouts/slideLayout38.xml"/><Relationship Id="rId4" Type="http://schemas.openxmlformats.org/officeDocument/2006/relationships/hyperlink" Target="https://fonts.google.com/specimen/Raleway)" TargetMode="External"/></Relationships>
</file>

<file path=ppt/slides/_rels/slide57.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20.gif"/><Relationship Id="rId2" Type="http://schemas.openxmlformats.org/officeDocument/2006/relationships/notesSlide" Target="../notesSlides/notesSlide57.xml"/><Relationship Id="rId1" Type="http://schemas.openxmlformats.org/officeDocument/2006/relationships/slideLayout" Target="../slideLayouts/slideLayout39.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9.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8.gif"/><Relationship Id="rId4" Type="http://schemas.openxmlformats.org/officeDocument/2006/relationships/image" Target="../media/image16.gif"/><Relationship Id="rId9" Type="http://schemas.openxmlformats.org/officeDocument/2006/relationships/image" Target="../media/image17.gif"/></Relationships>
</file>

<file path=ppt/slides/_rels/slide5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8.xml"/><Relationship Id="rId1" Type="http://schemas.openxmlformats.org/officeDocument/2006/relationships/slideLayout" Target="../slideLayouts/slideLayout3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8.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8.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8.xml"/></Relationships>
</file>

<file path=ppt/slides/_rels/slide6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64.xml"/><Relationship Id="rId1" Type="http://schemas.openxmlformats.org/officeDocument/2006/relationships/slideLayout" Target="../slideLayouts/slideLayout3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8.xml"/></Relationships>
</file>

<file path=ppt/slides/_rels/slide7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1.xml"/><Relationship Id="rId1" Type="http://schemas.openxmlformats.org/officeDocument/2006/relationships/slideLayout" Target="../slideLayouts/slideLayout38.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4"/>
        <p:cNvGrpSpPr/>
        <p:nvPr/>
      </p:nvGrpSpPr>
      <p:grpSpPr>
        <a:xfrm>
          <a:off x="0" y="0"/>
          <a:ext cx="0" cy="0"/>
          <a:chOff x="0" y="0"/>
          <a:chExt cx="0" cy="0"/>
        </a:xfrm>
      </p:grpSpPr>
      <p:sp>
        <p:nvSpPr>
          <p:cNvPr id="12" name="Google Shape;537;p43"/>
          <p:cNvSpPr txBox="1">
            <a:spLocks noGrp="1"/>
          </p:cNvSpPr>
          <p:nvPr>
            <p:ph type="title"/>
          </p:nvPr>
        </p:nvSpPr>
        <p:spPr>
          <a:xfrm>
            <a:off x="492513" y="787241"/>
            <a:ext cx="4001131" cy="1249575"/>
          </a:xfrm>
          <a:prstGeom prst="rect">
            <a:avLst/>
          </a:prstGeom>
        </p:spPr>
        <p:txBody>
          <a:bodyPr spcFirstLastPara="1" wrap="square" lIns="91425" tIns="91425" rIns="91425" bIns="91425" anchor="b" anchorCtr="0">
            <a:noAutofit/>
          </a:bodyPr>
          <a:lstStyle/>
          <a:p>
            <a:pPr marL="0" lvl="0" indent="0" algn="r" rtl="1">
              <a:spcBef>
                <a:spcPts val="0"/>
              </a:spcBef>
              <a:spcAft>
                <a:spcPts val="0"/>
              </a:spcAft>
              <a:buNone/>
            </a:pPr>
            <a:r>
              <a:rPr lang="ar-SA" sz="8000" dirty="0" smtClean="0"/>
              <a:t>كورساتي</a:t>
            </a:r>
            <a:endParaRPr sz="3600" dirty="0"/>
          </a:p>
        </p:txBody>
      </p:sp>
      <p:sp>
        <p:nvSpPr>
          <p:cNvPr id="14" name="Google Shape;538;p43"/>
          <p:cNvSpPr txBox="1">
            <a:spLocks noGrp="1"/>
          </p:cNvSpPr>
          <p:nvPr>
            <p:ph type="subTitle" idx="4294967295"/>
          </p:nvPr>
        </p:nvSpPr>
        <p:spPr>
          <a:xfrm>
            <a:off x="-789630" y="3023168"/>
            <a:ext cx="4521005" cy="1397068"/>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ar-SA" sz="2000" dirty="0" smtClean="0">
                <a:solidFill>
                  <a:schemeClr val="accent3"/>
                </a:solidFill>
                <a:cs typeface="+mn-cs"/>
              </a:rPr>
              <a:t>ريّان عبد الرزاق الفاندي</a:t>
            </a:r>
          </a:p>
          <a:p>
            <a:pPr marL="0" lvl="0" indent="0" algn="r" rtl="1">
              <a:spcBef>
                <a:spcPts val="0"/>
              </a:spcBef>
              <a:spcAft>
                <a:spcPts val="0"/>
              </a:spcAft>
              <a:buNone/>
            </a:pPr>
            <a:r>
              <a:rPr lang="ar-SA" sz="2000" dirty="0" smtClean="0">
                <a:solidFill>
                  <a:schemeClr val="accent3"/>
                </a:solidFill>
                <a:cs typeface="+mn-cs"/>
              </a:rPr>
              <a:t>نادر علي أبوغديري</a:t>
            </a:r>
          </a:p>
          <a:p>
            <a:pPr marL="0" lvl="0" indent="0" algn="r" rtl="1">
              <a:spcBef>
                <a:spcPts val="0"/>
              </a:spcBef>
              <a:spcAft>
                <a:spcPts val="0"/>
              </a:spcAft>
              <a:buNone/>
            </a:pPr>
            <a:r>
              <a:rPr lang="ar-SA" sz="2000" dirty="0" smtClean="0">
                <a:solidFill>
                  <a:schemeClr val="accent3"/>
                </a:solidFill>
                <a:cs typeface="+mn-cs"/>
              </a:rPr>
              <a:t>محمد عبد الناصر حمربطان</a:t>
            </a:r>
          </a:p>
        </p:txBody>
      </p:sp>
      <p:sp>
        <p:nvSpPr>
          <p:cNvPr id="15" name="Google Shape;538;p43"/>
          <p:cNvSpPr txBox="1">
            <a:spLocks/>
          </p:cNvSpPr>
          <p:nvPr/>
        </p:nvSpPr>
        <p:spPr>
          <a:xfrm>
            <a:off x="4414663" y="3472535"/>
            <a:ext cx="4404574" cy="804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2800"/>
              <a:buFont typeface="Raleway"/>
              <a:buNone/>
              <a:defRPr sz="1400" b="0" i="0" u="none" strike="noStrike" cap="none">
                <a:solidFill>
                  <a:srgbClr val="FFFFFF"/>
                </a:solidFill>
                <a:latin typeface="Raleway"/>
                <a:ea typeface="Raleway"/>
                <a:cs typeface="Raleway"/>
                <a:sym typeface="Raleway"/>
              </a:defRPr>
            </a:lvl1pPr>
            <a:lvl2pPr marL="914400" marR="0" lvl="1"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2pPr>
            <a:lvl3pPr marL="1371600" marR="0" lvl="2"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3pPr>
            <a:lvl4pPr marL="1828800" marR="0" lvl="3"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4pPr>
            <a:lvl5pPr marL="2286000" marR="0" lvl="4"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5pPr>
            <a:lvl6pPr marL="2743200" marR="0" lvl="5"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6pPr>
            <a:lvl7pPr marL="3200400" marR="0" lvl="6"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7pPr>
            <a:lvl8pPr marL="3657600" marR="0" lvl="7"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8pPr>
            <a:lvl9pPr marL="4114800" marR="0" lvl="8"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9pPr>
          </a:lstStyle>
          <a:p>
            <a:pPr marL="0" indent="0" algn="r" rtl="1"/>
            <a:r>
              <a:rPr lang="ar-SA" sz="2000" dirty="0" smtClean="0">
                <a:solidFill>
                  <a:schemeClr val="bg1"/>
                </a:solidFill>
                <a:cs typeface="+mn-cs"/>
              </a:rPr>
              <a:t>إشراف:</a:t>
            </a:r>
          </a:p>
          <a:p>
            <a:pPr marL="0" indent="0" algn="r" rtl="1"/>
            <a:r>
              <a:rPr lang="ar-SA" sz="2000" dirty="0" smtClean="0">
                <a:solidFill>
                  <a:schemeClr val="bg1"/>
                </a:solidFill>
                <a:cs typeface="+mn-cs"/>
              </a:rPr>
              <a:t>أ.مصطفى محمد الشّفلو</a:t>
            </a:r>
            <a:endParaRPr lang="ar-SA" sz="2000" dirty="0" smtClean="0">
              <a:solidFill>
                <a:schemeClr val="bg1"/>
              </a:solidFill>
              <a:cs typeface="+mn-cs"/>
            </a:endParaRPr>
          </a:p>
        </p:txBody>
      </p:sp>
      <p:grpSp>
        <p:nvGrpSpPr>
          <p:cNvPr id="356" name="Google Shape;1188;p50"/>
          <p:cNvGrpSpPr/>
          <p:nvPr/>
        </p:nvGrpSpPr>
        <p:grpSpPr>
          <a:xfrm rot="9661766">
            <a:off x="-93186" y="1515100"/>
            <a:ext cx="877308" cy="2042473"/>
            <a:chOff x="731955" y="2811840"/>
            <a:chExt cx="564367" cy="1313910"/>
          </a:xfrm>
        </p:grpSpPr>
        <p:sp>
          <p:nvSpPr>
            <p:cNvPr id="357" name="Google Shape;1189;p50"/>
            <p:cNvSpPr/>
            <p:nvPr/>
          </p:nvSpPr>
          <p:spPr>
            <a:xfrm>
              <a:off x="1038864" y="2811840"/>
              <a:ext cx="165191" cy="1313910"/>
            </a:xfrm>
            <a:custGeom>
              <a:avLst/>
              <a:gdLst/>
              <a:ahLst/>
              <a:cxnLst/>
              <a:rect l="l" t="t" r="r" b="b"/>
              <a:pathLst>
                <a:path w="8241" h="65548" extrusionOk="0">
                  <a:moveTo>
                    <a:pt x="7006" y="1"/>
                  </a:moveTo>
                  <a:cubicBezTo>
                    <a:pt x="7006" y="33"/>
                    <a:pt x="7036" y="95"/>
                    <a:pt x="7068" y="158"/>
                  </a:cubicBezTo>
                  <a:lnTo>
                    <a:pt x="7068" y="158"/>
                  </a:lnTo>
                  <a:cubicBezTo>
                    <a:pt x="7047" y="106"/>
                    <a:pt x="7027" y="53"/>
                    <a:pt x="7006" y="1"/>
                  </a:cubicBezTo>
                  <a:close/>
                  <a:moveTo>
                    <a:pt x="7068" y="158"/>
                  </a:moveTo>
                  <a:cubicBezTo>
                    <a:pt x="7071" y="167"/>
                    <a:pt x="7075" y="176"/>
                    <a:pt x="7078" y="184"/>
                  </a:cubicBezTo>
                  <a:lnTo>
                    <a:pt x="7078" y="184"/>
                  </a:lnTo>
                  <a:cubicBezTo>
                    <a:pt x="7076" y="179"/>
                    <a:pt x="7074" y="173"/>
                    <a:pt x="7073" y="168"/>
                  </a:cubicBezTo>
                  <a:cubicBezTo>
                    <a:pt x="7071" y="165"/>
                    <a:pt x="7069" y="161"/>
                    <a:pt x="7068" y="158"/>
                  </a:cubicBezTo>
                  <a:close/>
                  <a:moveTo>
                    <a:pt x="7078" y="184"/>
                  </a:moveTo>
                  <a:cubicBezTo>
                    <a:pt x="7110" y="286"/>
                    <a:pt x="7143" y="447"/>
                    <a:pt x="7206" y="668"/>
                  </a:cubicBezTo>
                  <a:cubicBezTo>
                    <a:pt x="7406" y="1302"/>
                    <a:pt x="7573" y="1936"/>
                    <a:pt x="7673" y="2603"/>
                  </a:cubicBezTo>
                  <a:cubicBezTo>
                    <a:pt x="8107" y="5004"/>
                    <a:pt x="8040" y="7440"/>
                    <a:pt x="7506" y="9841"/>
                  </a:cubicBezTo>
                  <a:cubicBezTo>
                    <a:pt x="7106" y="11476"/>
                    <a:pt x="6472" y="13044"/>
                    <a:pt x="5605" y="14478"/>
                  </a:cubicBezTo>
                  <a:cubicBezTo>
                    <a:pt x="4704" y="16046"/>
                    <a:pt x="3470" y="17580"/>
                    <a:pt x="2503" y="19381"/>
                  </a:cubicBezTo>
                  <a:cubicBezTo>
                    <a:pt x="1435" y="21283"/>
                    <a:pt x="968" y="23484"/>
                    <a:pt x="1235" y="25653"/>
                  </a:cubicBezTo>
                  <a:cubicBezTo>
                    <a:pt x="1469" y="27888"/>
                    <a:pt x="2236" y="30089"/>
                    <a:pt x="2970" y="32324"/>
                  </a:cubicBezTo>
                  <a:cubicBezTo>
                    <a:pt x="3703" y="34526"/>
                    <a:pt x="4371" y="36794"/>
                    <a:pt x="4437" y="38995"/>
                  </a:cubicBezTo>
                  <a:cubicBezTo>
                    <a:pt x="4471" y="41130"/>
                    <a:pt x="4204" y="43232"/>
                    <a:pt x="3603" y="45300"/>
                  </a:cubicBezTo>
                  <a:cubicBezTo>
                    <a:pt x="3070" y="47268"/>
                    <a:pt x="2436" y="49103"/>
                    <a:pt x="1869" y="50837"/>
                  </a:cubicBezTo>
                  <a:cubicBezTo>
                    <a:pt x="1302" y="52438"/>
                    <a:pt x="868" y="54073"/>
                    <a:pt x="535" y="55741"/>
                  </a:cubicBezTo>
                  <a:cubicBezTo>
                    <a:pt x="1" y="58143"/>
                    <a:pt x="1" y="60611"/>
                    <a:pt x="535" y="63013"/>
                  </a:cubicBezTo>
                  <a:cubicBezTo>
                    <a:pt x="701" y="63680"/>
                    <a:pt x="935" y="64280"/>
                    <a:pt x="1235" y="64914"/>
                  </a:cubicBezTo>
                  <a:cubicBezTo>
                    <a:pt x="1335" y="65081"/>
                    <a:pt x="1402" y="65248"/>
                    <a:pt x="1469" y="65348"/>
                  </a:cubicBezTo>
                  <a:cubicBezTo>
                    <a:pt x="1502" y="65414"/>
                    <a:pt x="1535" y="65481"/>
                    <a:pt x="1569" y="65548"/>
                  </a:cubicBezTo>
                  <a:cubicBezTo>
                    <a:pt x="1535" y="65481"/>
                    <a:pt x="1502" y="65414"/>
                    <a:pt x="1502" y="65381"/>
                  </a:cubicBezTo>
                  <a:cubicBezTo>
                    <a:pt x="1435" y="65248"/>
                    <a:pt x="1368" y="65114"/>
                    <a:pt x="1268" y="64914"/>
                  </a:cubicBezTo>
                  <a:cubicBezTo>
                    <a:pt x="1002" y="64280"/>
                    <a:pt x="768" y="63680"/>
                    <a:pt x="635" y="63013"/>
                  </a:cubicBezTo>
                  <a:cubicBezTo>
                    <a:pt x="101" y="60644"/>
                    <a:pt x="134" y="58176"/>
                    <a:pt x="701" y="55774"/>
                  </a:cubicBezTo>
                  <a:cubicBezTo>
                    <a:pt x="1035" y="54140"/>
                    <a:pt x="1469" y="52505"/>
                    <a:pt x="2036" y="50904"/>
                  </a:cubicBezTo>
                  <a:cubicBezTo>
                    <a:pt x="2603" y="49203"/>
                    <a:pt x="3270" y="47368"/>
                    <a:pt x="3804" y="45367"/>
                  </a:cubicBezTo>
                  <a:cubicBezTo>
                    <a:pt x="4404" y="43299"/>
                    <a:pt x="4704" y="41164"/>
                    <a:pt x="4671" y="38995"/>
                  </a:cubicBezTo>
                  <a:cubicBezTo>
                    <a:pt x="4604" y="36761"/>
                    <a:pt x="3937" y="34492"/>
                    <a:pt x="3203" y="32257"/>
                  </a:cubicBezTo>
                  <a:cubicBezTo>
                    <a:pt x="2469" y="30022"/>
                    <a:pt x="1702" y="27821"/>
                    <a:pt x="1469" y="25619"/>
                  </a:cubicBezTo>
                  <a:cubicBezTo>
                    <a:pt x="1235" y="23518"/>
                    <a:pt x="1635" y="21350"/>
                    <a:pt x="2703" y="19482"/>
                  </a:cubicBezTo>
                  <a:cubicBezTo>
                    <a:pt x="3670" y="17714"/>
                    <a:pt x="4871" y="16146"/>
                    <a:pt x="5805" y="14578"/>
                  </a:cubicBezTo>
                  <a:cubicBezTo>
                    <a:pt x="6639" y="13110"/>
                    <a:pt x="7273" y="11542"/>
                    <a:pt x="7673" y="9875"/>
                  </a:cubicBezTo>
                  <a:cubicBezTo>
                    <a:pt x="8207" y="7473"/>
                    <a:pt x="8240" y="4971"/>
                    <a:pt x="7773" y="2569"/>
                  </a:cubicBezTo>
                  <a:cubicBezTo>
                    <a:pt x="7618" y="1765"/>
                    <a:pt x="7378" y="962"/>
                    <a:pt x="7078" y="18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190;p50"/>
            <p:cNvSpPr/>
            <p:nvPr/>
          </p:nvSpPr>
          <p:spPr>
            <a:xfrm>
              <a:off x="1085669" y="2945500"/>
              <a:ext cx="81603" cy="189987"/>
            </a:xfrm>
            <a:custGeom>
              <a:avLst/>
              <a:gdLst/>
              <a:ahLst/>
              <a:cxnLst/>
              <a:rect l="l" t="t" r="r" b="b"/>
              <a:pathLst>
                <a:path w="4071" h="9478" extrusionOk="0">
                  <a:moveTo>
                    <a:pt x="589" y="0"/>
                  </a:moveTo>
                  <a:cubicBezTo>
                    <a:pt x="495" y="0"/>
                    <a:pt x="401" y="66"/>
                    <a:pt x="401" y="171"/>
                  </a:cubicBezTo>
                  <a:cubicBezTo>
                    <a:pt x="201" y="1138"/>
                    <a:pt x="1" y="4174"/>
                    <a:pt x="2202" y="9478"/>
                  </a:cubicBezTo>
                  <a:cubicBezTo>
                    <a:pt x="2202" y="9478"/>
                    <a:pt x="4070" y="3540"/>
                    <a:pt x="735" y="71"/>
                  </a:cubicBezTo>
                  <a:cubicBezTo>
                    <a:pt x="698" y="22"/>
                    <a:pt x="643" y="0"/>
                    <a:pt x="5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191;p50"/>
            <p:cNvSpPr/>
            <p:nvPr/>
          </p:nvSpPr>
          <p:spPr>
            <a:xfrm>
              <a:off x="1107738" y="2986372"/>
              <a:ext cx="24094" cy="149115"/>
            </a:xfrm>
            <a:custGeom>
              <a:avLst/>
              <a:gdLst/>
              <a:ahLst/>
              <a:cxnLst/>
              <a:rect l="l" t="t" r="r" b="b"/>
              <a:pathLst>
                <a:path w="1202" h="7439" extrusionOk="0">
                  <a:moveTo>
                    <a:pt x="1" y="0"/>
                  </a:moveTo>
                  <a:cubicBezTo>
                    <a:pt x="1" y="367"/>
                    <a:pt x="34" y="734"/>
                    <a:pt x="134" y="1101"/>
                  </a:cubicBezTo>
                  <a:cubicBezTo>
                    <a:pt x="234" y="1868"/>
                    <a:pt x="401" y="2735"/>
                    <a:pt x="534" y="3736"/>
                  </a:cubicBezTo>
                  <a:cubicBezTo>
                    <a:pt x="701" y="4703"/>
                    <a:pt x="835" y="5604"/>
                    <a:pt x="968" y="6338"/>
                  </a:cubicBezTo>
                  <a:cubicBezTo>
                    <a:pt x="1001" y="6705"/>
                    <a:pt x="1068" y="7072"/>
                    <a:pt x="1168" y="7439"/>
                  </a:cubicBezTo>
                  <a:cubicBezTo>
                    <a:pt x="1201" y="7072"/>
                    <a:pt x="1168" y="6672"/>
                    <a:pt x="1135" y="6338"/>
                  </a:cubicBezTo>
                  <a:cubicBezTo>
                    <a:pt x="1068" y="5637"/>
                    <a:pt x="935" y="4703"/>
                    <a:pt x="768" y="3703"/>
                  </a:cubicBezTo>
                  <a:cubicBezTo>
                    <a:pt x="601" y="2669"/>
                    <a:pt x="434" y="1735"/>
                    <a:pt x="267" y="1068"/>
                  </a:cubicBezTo>
                  <a:cubicBezTo>
                    <a:pt x="234" y="701"/>
                    <a:pt x="134" y="3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192;p50"/>
            <p:cNvSpPr/>
            <p:nvPr/>
          </p:nvSpPr>
          <p:spPr>
            <a:xfrm>
              <a:off x="965519" y="3262873"/>
              <a:ext cx="120851" cy="153444"/>
            </a:xfrm>
            <a:custGeom>
              <a:avLst/>
              <a:gdLst/>
              <a:ahLst/>
              <a:cxnLst/>
              <a:rect l="l" t="t" r="r" b="b"/>
              <a:pathLst>
                <a:path w="6029" h="7655" extrusionOk="0">
                  <a:moveTo>
                    <a:pt x="247" y="1"/>
                  </a:moveTo>
                  <a:cubicBezTo>
                    <a:pt x="111" y="1"/>
                    <a:pt x="1" y="142"/>
                    <a:pt x="57" y="283"/>
                  </a:cubicBezTo>
                  <a:cubicBezTo>
                    <a:pt x="357" y="1217"/>
                    <a:pt x="1558" y="3986"/>
                    <a:pt x="6028" y="7655"/>
                  </a:cubicBezTo>
                  <a:cubicBezTo>
                    <a:pt x="6028" y="7655"/>
                    <a:pt x="4894" y="1550"/>
                    <a:pt x="324" y="16"/>
                  </a:cubicBezTo>
                  <a:cubicBezTo>
                    <a:pt x="298" y="6"/>
                    <a:pt x="272" y="1"/>
                    <a:pt x="24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193;p50"/>
            <p:cNvSpPr/>
            <p:nvPr/>
          </p:nvSpPr>
          <p:spPr>
            <a:xfrm>
              <a:off x="996749" y="3295285"/>
              <a:ext cx="90283" cy="119709"/>
            </a:xfrm>
            <a:custGeom>
              <a:avLst/>
              <a:gdLst/>
              <a:ahLst/>
              <a:cxnLst/>
              <a:rect l="l" t="t" r="r" b="b"/>
              <a:pathLst>
                <a:path w="4504" h="5972" extrusionOk="0">
                  <a:moveTo>
                    <a:pt x="0" y="0"/>
                  </a:moveTo>
                  <a:lnTo>
                    <a:pt x="0" y="0"/>
                  </a:lnTo>
                  <a:cubicBezTo>
                    <a:pt x="200" y="300"/>
                    <a:pt x="401" y="601"/>
                    <a:pt x="634" y="901"/>
                  </a:cubicBezTo>
                  <a:lnTo>
                    <a:pt x="2235" y="3002"/>
                  </a:lnTo>
                  <a:lnTo>
                    <a:pt x="3836" y="5137"/>
                  </a:lnTo>
                  <a:cubicBezTo>
                    <a:pt x="4037" y="5437"/>
                    <a:pt x="4237" y="5704"/>
                    <a:pt x="4504" y="5971"/>
                  </a:cubicBezTo>
                  <a:cubicBezTo>
                    <a:pt x="4370" y="5638"/>
                    <a:pt x="4170" y="5337"/>
                    <a:pt x="3970" y="5037"/>
                  </a:cubicBezTo>
                  <a:cubicBezTo>
                    <a:pt x="3603" y="4470"/>
                    <a:pt x="3036" y="3669"/>
                    <a:pt x="2402" y="2869"/>
                  </a:cubicBezTo>
                  <a:cubicBezTo>
                    <a:pt x="1802" y="2035"/>
                    <a:pt x="1201" y="1301"/>
                    <a:pt x="734" y="767"/>
                  </a:cubicBezTo>
                  <a:cubicBezTo>
                    <a:pt x="534" y="501"/>
                    <a:pt x="267" y="2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194;p50"/>
            <p:cNvSpPr/>
            <p:nvPr/>
          </p:nvSpPr>
          <p:spPr>
            <a:xfrm>
              <a:off x="1039545" y="3543222"/>
              <a:ext cx="85592" cy="180686"/>
            </a:xfrm>
            <a:custGeom>
              <a:avLst/>
              <a:gdLst/>
              <a:ahLst/>
              <a:cxnLst/>
              <a:rect l="l" t="t" r="r" b="b"/>
              <a:pathLst>
                <a:path w="4270" h="9014" extrusionOk="0">
                  <a:moveTo>
                    <a:pt x="214" y="0"/>
                  </a:moveTo>
                  <a:cubicBezTo>
                    <a:pt x="105" y="0"/>
                    <a:pt x="0" y="86"/>
                    <a:pt x="0" y="207"/>
                  </a:cubicBezTo>
                  <a:cubicBezTo>
                    <a:pt x="0" y="1208"/>
                    <a:pt x="367" y="4176"/>
                    <a:pt x="3569" y="9013"/>
                  </a:cubicBezTo>
                  <a:cubicBezTo>
                    <a:pt x="3569" y="9013"/>
                    <a:pt x="4270" y="2842"/>
                    <a:pt x="334" y="40"/>
                  </a:cubicBezTo>
                  <a:cubicBezTo>
                    <a:pt x="297" y="12"/>
                    <a:pt x="255" y="0"/>
                    <a:pt x="2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195;p50"/>
            <p:cNvSpPr/>
            <p:nvPr/>
          </p:nvSpPr>
          <p:spPr>
            <a:xfrm>
              <a:off x="1060933" y="3582129"/>
              <a:ext cx="51516" cy="141778"/>
            </a:xfrm>
            <a:custGeom>
              <a:avLst/>
              <a:gdLst/>
              <a:ahLst/>
              <a:cxnLst/>
              <a:rect l="l" t="t" r="r" b="b"/>
              <a:pathLst>
                <a:path w="2570" h="7073" extrusionOk="0">
                  <a:moveTo>
                    <a:pt x="1" y="0"/>
                  </a:moveTo>
                  <a:lnTo>
                    <a:pt x="1" y="0"/>
                  </a:lnTo>
                  <a:cubicBezTo>
                    <a:pt x="67" y="334"/>
                    <a:pt x="201" y="701"/>
                    <a:pt x="334" y="1034"/>
                  </a:cubicBezTo>
                  <a:cubicBezTo>
                    <a:pt x="601" y="1768"/>
                    <a:pt x="901" y="2602"/>
                    <a:pt x="1268" y="3536"/>
                  </a:cubicBezTo>
                  <a:lnTo>
                    <a:pt x="2169" y="6038"/>
                  </a:lnTo>
                  <a:cubicBezTo>
                    <a:pt x="2269" y="6405"/>
                    <a:pt x="2402" y="6739"/>
                    <a:pt x="2569" y="7072"/>
                  </a:cubicBezTo>
                  <a:cubicBezTo>
                    <a:pt x="2536" y="6705"/>
                    <a:pt x="2469" y="6338"/>
                    <a:pt x="2336" y="5971"/>
                  </a:cubicBezTo>
                  <a:cubicBezTo>
                    <a:pt x="2135" y="5338"/>
                    <a:pt x="1835" y="4437"/>
                    <a:pt x="1502" y="3470"/>
                  </a:cubicBezTo>
                  <a:cubicBezTo>
                    <a:pt x="1168" y="2536"/>
                    <a:pt x="801" y="1635"/>
                    <a:pt x="534" y="1001"/>
                  </a:cubicBezTo>
                  <a:cubicBezTo>
                    <a:pt x="401" y="634"/>
                    <a:pt x="201"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196;p50"/>
            <p:cNvSpPr/>
            <p:nvPr/>
          </p:nvSpPr>
          <p:spPr>
            <a:xfrm>
              <a:off x="963975" y="3855463"/>
              <a:ext cx="87617" cy="178020"/>
            </a:xfrm>
            <a:custGeom>
              <a:avLst/>
              <a:gdLst/>
              <a:ahLst/>
              <a:cxnLst/>
              <a:rect l="l" t="t" r="r" b="b"/>
              <a:pathLst>
                <a:path w="4371" h="8881" extrusionOk="0">
                  <a:moveTo>
                    <a:pt x="215" y="1"/>
                  </a:moveTo>
                  <a:cubicBezTo>
                    <a:pt x="106" y="1"/>
                    <a:pt x="1" y="87"/>
                    <a:pt x="1" y="208"/>
                  </a:cubicBezTo>
                  <a:cubicBezTo>
                    <a:pt x="68" y="1208"/>
                    <a:pt x="535" y="4177"/>
                    <a:pt x="3904" y="8881"/>
                  </a:cubicBezTo>
                  <a:cubicBezTo>
                    <a:pt x="3904" y="8881"/>
                    <a:pt x="4371" y="2676"/>
                    <a:pt x="334" y="41"/>
                  </a:cubicBezTo>
                  <a:cubicBezTo>
                    <a:pt x="298" y="13"/>
                    <a:pt x="256" y="1"/>
                    <a:pt x="2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197;p50"/>
            <p:cNvSpPr/>
            <p:nvPr/>
          </p:nvSpPr>
          <p:spPr>
            <a:xfrm>
              <a:off x="986706" y="3893047"/>
              <a:ext cx="56186" cy="139774"/>
            </a:xfrm>
            <a:custGeom>
              <a:avLst/>
              <a:gdLst/>
              <a:ahLst/>
              <a:cxnLst/>
              <a:rect l="l" t="t" r="r" b="b"/>
              <a:pathLst>
                <a:path w="2803" h="6973" extrusionOk="0">
                  <a:moveTo>
                    <a:pt x="1" y="1"/>
                  </a:moveTo>
                  <a:lnTo>
                    <a:pt x="1" y="1"/>
                  </a:lnTo>
                  <a:cubicBezTo>
                    <a:pt x="101" y="367"/>
                    <a:pt x="201" y="701"/>
                    <a:pt x="368" y="1035"/>
                  </a:cubicBezTo>
                  <a:cubicBezTo>
                    <a:pt x="668" y="1735"/>
                    <a:pt x="1002" y="2569"/>
                    <a:pt x="1369" y="3503"/>
                  </a:cubicBezTo>
                  <a:lnTo>
                    <a:pt x="2369" y="5938"/>
                  </a:lnTo>
                  <a:cubicBezTo>
                    <a:pt x="2469" y="6305"/>
                    <a:pt x="2603" y="6639"/>
                    <a:pt x="2803" y="6972"/>
                  </a:cubicBezTo>
                  <a:cubicBezTo>
                    <a:pt x="2736" y="6605"/>
                    <a:pt x="2636" y="6238"/>
                    <a:pt x="2503" y="5905"/>
                  </a:cubicBezTo>
                  <a:cubicBezTo>
                    <a:pt x="2303" y="5238"/>
                    <a:pt x="1969" y="4370"/>
                    <a:pt x="1569" y="3403"/>
                  </a:cubicBezTo>
                  <a:cubicBezTo>
                    <a:pt x="1168" y="2436"/>
                    <a:pt x="802" y="1568"/>
                    <a:pt x="501" y="968"/>
                  </a:cubicBezTo>
                  <a:cubicBezTo>
                    <a:pt x="368" y="634"/>
                    <a:pt x="201" y="3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198;p50"/>
            <p:cNvSpPr/>
            <p:nvPr/>
          </p:nvSpPr>
          <p:spPr>
            <a:xfrm>
              <a:off x="1183288" y="2872556"/>
              <a:ext cx="113034" cy="158636"/>
            </a:xfrm>
            <a:custGeom>
              <a:avLst/>
              <a:gdLst/>
              <a:ahLst/>
              <a:cxnLst/>
              <a:rect l="l" t="t" r="r" b="b"/>
              <a:pathLst>
                <a:path w="5639" h="7914" extrusionOk="0">
                  <a:moveTo>
                    <a:pt x="5425" y="1"/>
                  </a:moveTo>
                  <a:cubicBezTo>
                    <a:pt x="5383" y="1"/>
                    <a:pt x="5341" y="13"/>
                    <a:pt x="5305" y="41"/>
                  </a:cubicBezTo>
                  <a:cubicBezTo>
                    <a:pt x="4504" y="608"/>
                    <a:pt x="2236" y="2543"/>
                    <a:pt x="1" y="7913"/>
                  </a:cubicBezTo>
                  <a:cubicBezTo>
                    <a:pt x="1" y="7913"/>
                    <a:pt x="5538" y="5044"/>
                    <a:pt x="5638" y="208"/>
                  </a:cubicBezTo>
                  <a:cubicBezTo>
                    <a:pt x="5638" y="87"/>
                    <a:pt x="5533" y="1"/>
                    <a:pt x="54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199;p50"/>
            <p:cNvSpPr/>
            <p:nvPr/>
          </p:nvSpPr>
          <p:spPr>
            <a:xfrm>
              <a:off x="1183969" y="2910141"/>
              <a:ext cx="89621" cy="121052"/>
            </a:xfrm>
            <a:custGeom>
              <a:avLst/>
              <a:gdLst/>
              <a:ahLst/>
              <a:cxnLst/>
              <a:rect l="l" t="t" r="r" b="b"/>
              <a:pathLst>
                <a:path w="4471" h="6039" extrusionOk="0">
                  <a:moveTo>
                    <a:pt x="4470" y="0"/>
                  </a:moveTo>
                  <a:lnTo>
                    <a:pt x="4470" y="0"/>
                  </a:lnTo>
                  <a:cubicBezTo>
                    <a:pt x="4203" y="267"/>
                    <a:pt x="3970" y="534"/>
                    <a:pt x="3770" y="868"/>
                  </a:cubicBezTo>
                  <a:lnTo>
                    <a:pt x="2202" y="3003"/>
                  </a:lnTo>
                  <a:lnTo>
                    <a:pt x="634" y="5137"/>
                  </a:lnTo>
                  <a:cubicBezTo>
                    <a:pt x="401" y="5438"/>
                    <a:pt x="200" y="5738"/>
                    <a:pt x="0" y="6038"/>
                  </a:cubicBezTo>
                  <a:cubicBezTo>
                    <a:pt x="301" y="5805"/>
                    <a:pt x="534" y="5538"/>
                    <a:pt x="768" y="5237"/>
                  </a:cubicBezTo>
                  <a:cubicBezTo>
                    <a:pt x="1201" y="4737"/>
                    <a:pt x="1768" y="4003"/>
                    <a:pt x="2402" y="3136"/>
                  </a:cubicBezTo>
                  <a:cubicBezTo>
                    <a:pt x="3002" y="2269"/>
                    <a:pt x="3536" y="1535"/>
                    <a:pt x="3903" y="934"/>
                  </a:cubicBezTo>
                  <a:cubicBezTo>
                    <a:pt x="4103" y="668"/>
                    <a:pt x="4303" y="334"/>
                    <a:pt x="4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200;p50"/>
            <p:cNvSpPr/>
            <p:nvPr/>
          </p:nvSpPr>
          <p:spPr>
            <a:xfrm>
              <a:off x="1064942" y="3135046"/>
              <a:ext cx="122234" cy="151560"/>
            </a:xfrm>
            <a:custGeom>
              <a:avLst/>
              <a:gdLst/>
              <a:ahLst/>
              <a:cxnLst/>
              <a:rect l="l" t="t" r="r" b="b"/>
              <a:pathLst>
                <a:path w="6098" h="7561" extrusionOk="0">
                  <a:moveTo>
                    <a:pt x="5863" y="1"/>
                  </a:moveTo>
                  <a:cubicBezTo>
                    <a:pt x="5832" y="1"/>
                    <a:pt x="5800" y="8"/>
                    <a:pt x="5772" y="22"/>
                  </a:cubicBezTo>
                  <a:cubicBezTo>
                    <a:pt x="4904" y="555"/>
                    <a:pt x="2536" y="2357"/>
                    <a:pt x="1" y="7561"/>
                  </a:cubicBezTo>
                  <a:cubicBezTo>
                    <a:pt x="1" y="7561"/>
                    <a:pt x="5671" y="5025"/>
                    <a:pt x="6072" y="222"/>
                  </a:cubicBezTo>
                  <a:cubicBezTo>
                    <a:pt x="6098" y="91"/>
                    <a:pt x="5980" y="1"/>
                    <a:pt x="58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201;p50"/>
            <p:cNvSpPr/>
            <p:nvPr/>
          </p:nvSpPr>
          <p:spPr>
            <a:xfrm>
              <a:off x="1066285" y="3170906"/>
              <a:ext cx="95635" cy="116361"/>
            </a:xfrm>
            <a:custGeom>
              <a:avLst/>
              <a:gdLst/>
              <a:ahLst/>
              <a:cxnLst/>
              <a:rect l="l" t="t" r="r" b="b"/>
              <a:pathLst>
                <a:path w="4771" h="5805" extrusionOk="0">
                  <a:moveTo>
                    <a:pt x="4771" y="1"/>
                  </a:moveTo>
                  <a:lnTo>
                    <a:pt x="4771" y="1"/>
                  </a:lnTo>
                  <a:cubicBezTo>
                    <a:pt x="4504" y="268"/>
                    <a:pt x="4237" y="534"/>
                    <a:pt x="4037" y="835"/>
                  </a:cubicBezTo>
                  <a:lnTo>
                    <a:pt x="2369" y="2903"/>
                  </a:lnTo>
                  <a:lnTo>
                    <a:pt x="668" y="4938"/>
                  </a:lnTo>
                  <a:cubicBezTo>
                    <a:pt x="401" y="5204"/>
                    <a:pt x="201" y="5505"/>
                    <a:pt x="0" y="5805"/>
                  </a:cubicBezTo>
                  <a:cubicBezTo>
                    <a:pt x="267" y="5571"/>
                    <a:pt x="568" y="5338"/>
                    <a:pt x="801" y="5038"/>
                  </a:cubicBezTo>
                  <a:cubicBezTo>
                    <a:pt x="1268" y="4537"/>
                    <a:pt x="1868" y="3837"/>
                    <a:pt x="2536" y="3036"/>
                  </a:cubicBezTo>
                  <a:cubicBezTo>
                    <a:pt x="3203" y="2236"/>
                    <a:pt x="3803" y="1502"/>
                    <a:pt x="4170" y="935"/>
                  </a:cubicBezTo>
                  <a:cubicBezTo>
                    <a:pt x="4404" y="668"/>
                    <a:pt x="4604" y="334"/>
                    <a:pt x="4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202;p50"/>
            <p:cNvSpPr/>
            <p:nvPr/>
          </p:nvSpPr>
          <p:spPr>
            <a:xfrm>
              <a:off x="1127803" y="3383183"/>
              <a:ext cx="80922" cy="188944"/>
            </a:xfrm>
            <a:custGeom>
              <a:avLst/>
              <a:gdLst/>
              <a:ahLst/>
              <a:cxnLst/>
              <a:rect l="l" t="t" r="r" b="b"/>
              <a:pathLst>
                <a:path w="4037" h="9426" extrusionOk="0">
                  <a:moveTo>
                    <a:pt x="2005" y="0"/>
                  </a:moveTo>
                  <a:cubicBezTo>
                    <a:pt x="1942" y="0"/>
                    <a:pt x="1879" y="27"/>
                    <a:pt x="1835" y="85"/>
                  </a:cubicBezTo>
                  <a:cubicBezTo>
                    <a:pt x="1301" y="919"/>
                    <a:pt x="0" y="3621"/>
                    <a:pt x="134" y="9425"/>
                  </a:cubicBezTo>
                  <a:cubicBezTo>
                    <a:pt x="134" y="9425"/>
                    <a:pt x="4037" y="4588"/>
                    <a:pt x="2202" y="118"/>
                  </a:cubicBezTo>
                  <a:cubicBezTo>
                    <a:pt x="2164" y="43"/>
                    <a:pt x="2085" y="0"/>
                    <a:pt x="2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203;p50"/>
            <p:cNvSpPr/>
            <p:nvPr/>
          </p:nvSpPr>
          <p:spPr>
            <a:xfrm>
              <a:off x="1131151" y="3424997"/>
              <a:ext cx="32774" cy="146449"/>
            </a:xfrm>
            <a:custGeom>
              <a:avLst/>
              <a:gdLst/>
              <a:ahLst/>
              <a:cxnLst/>
              <a:rect l="l" t="t" r="r" b="b"/>
              <a:pathLst>
                <a:path w="1635" h="7306" extrusionOk="0">
                  <a:moveTo>
                    <a:pt x="1635" y="0"/>
                  </a:moveTo>
                  <a:lnTo>
                    <a:pt x="1635" y="0"/>
                  </a:lnTo>
                  <a:cubicBezTo>
                    <a:pt x="1501" y="334"/>
                    <a:pt x="1401" y="701"/>
                    <a:pt x="1368" y="1068"/>
                  </a:cubicBezTo>
                  <a:cubicBezTo>
                    <a:pt x="1201" y="1802"/>
                    <a:pt x="1001" y="2669"/>
                    <a:pt x="801" y="3636"/>
                  </a:cubicBezTo>
                  <a:lnTo>
                    <a:pt x="234" y="6238"/>
                  </a:lnTo>
                  <a:cubicBezTo>
                    <a:pt x="134" y="6605"/>
                    <a:pt x="67" y="6939"/>
                    <a:pt x="0" y="7306"/>
                  </a:cubicBezTo>
                  <a:cubicBezTo>
                    <a:pt x="167" y="7005"/>
                    <a:pt x="300" y="6639"/>
                    <a:pt x="400" y="6272"/>
                  </a:cubicBezTo>
                  <a:cubicBezTo>
                    <a:pt x="567" y="5638"/>
                    <a:pt x="801" y="4704"/>
                    <a:pt x="1034" y="3703"/>
                  </a:cubicBezTo>
                  <a:cubicBezTo>
                    <a:pt x="1234" y="2702"/>
                    <a:pt x="1401" y="1768"/>
                    <a:pt x="1535" y="1101"/>
                  </a:cubicBezTo>
                  <a:cubicBezTo>
                    <a:pt x="1601" y="734"/>
                    <a:pt x="1635" y="367"/>
                    <a:pt x="1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204;p50"/>
            <p:cNvSpPr/>
            <p:nvPr/>
          </p:nvSpPr>
          <p:spPr>
            <a:xfrm>
              <a:off x="1052915" y="3753554"/>
              <a:ext cx="119027" cy="153545"/>
            </a:xfrm>
            <a:custGeom>
              <a:avLst/>
              <a:gdLst/>
              <a:ahLst/>
              <a:cxnLst/>
              <a:rect l="l" t="t" r="r" b="b"/>
              <a:pathLst>
                <a:path w="5938" h="7660" extrusionOk="0">
                  <a:moveTo>
                    <a:pt x="5726" y="0"/>
                  </a:moveTo>
                  <a:cubicBezTo>
                    <a:pt x="5696" y="0"/>
                    <a:pt x="5666" y="7"/>
                    <a:pt x="5638" y="21"/>
                  </a:cubicBezTo>
                  <a:cubicBezTo>
                    <a:pt x="4804" y="555"/>
                    <a:pt x="2435" y="2423"/>
                    <a:pt x="0" y="7660"/>
                  </a:cubicBezTo>
                  <a:cubicBezTo>
                    <a:pt x="0" y="7660"/>
                    <a:pt x="5604" y="5025"/>
                    <a:pt x="5938" y="221"/>
                  </a:cubicBezTo>
                  <a:cubicBezTo>
                    <a:pt x="5938" y="90"/>
                    <a:pt x="5835" y="0"/>
                    <a:pt x="5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205;p50"/>
            <p:cNvSpPr/>
            <p:nvPr/>
          </p:nvSpPr>
          <p:spPr>
            <a:xfrm>
              <a:off x="1052915" y="3790076"/>
              <a:ext cx="94973" cy="118366"/>
            </a:xfrm>
            <a:custGeom>
              <a:avLst/>
              <a:gdLst/>
              <a:ahLst/>
              <a:cxnLst/>
              <a:rect l="l" t="t" r="r" b="b"/>
              <a:pathLst>
                <a:path w="4738" h="5905" extrusionOk="0">
                  <a:moveTo>
                    <a:pt x="4737" y="0"/>
                  </a:moveTo>
                  <a:lnTo>
                    <a:pt x="4737" y="0"/>
                  </a:lnTo>
                  <a:cubicBezTo>
                    <a:pt x="4470" y="267"/>
                    <a:pt x="4237" y="534"/>
                    <a:pt x="4003" y="834"/>
                  </a:cubicBezTo>
                  <a:lnTo>
                    <a:pt x="2335" y="2936"/>
                  </a:lnTo>
                  <a:lnTo>
                    <a:pt x="667" y="5004"/>
                  </a:lnTo>
                  <a:cubicBezTo>
                    <a:pt x="434" y="5271"/>
                    <a:pt x="200" y="5571"/>
                    <a:pt x="0" y="5905"/>
                  </a:cubicBezTo>
                  <a:cubicBezTo>
                    <a:pt x="301" y="5671"/>
                    <a:pt x="567" y="5404"/>
                    <a:pt x="801" y="5104"/>
                  </a:cubicBezTo>
                  <a:cubicBezTo>
                    <a:pt x="1268" y="4604"/>
                    <a:pt x="1868" y="3903"/>
                    <a:pt x="2502" y="3069"/>
                  </a:cubicBezTo>
                  <a:cubicBezTo>
                    <a:pt x="3169" y="2269"/>
                    <a:pt x="3703" y="1502"/>
                    <a:pt x="4103" y="968"/>
                  </a:cubicBezTo>
                  <a:cubicBezTo>
                    <a:pt x="4337" y="668"/>
                    <a:pt x="4570" y="334"/>
                    <a:pt x="47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206;p50"/>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207;p50"/>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208;p50"/>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209;p50"/>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210;p50"/>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211;p50"/>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212;p50"/>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1213;p50"/>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214;p50"/>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215;p50"/>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216;p50"/>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217;p50"/>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218;p50"/>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1066;p49"/>
          <p:cNvSpPr/>
          <p:nvPr/>
        </p:nvSpPr>
        <p:spPr>
          <a:xfrm>
            <a:off x="7732546" y="1927148"/>
            <a:ext cx="138851" cy="138851"/>
          </a:xfrm>
          <a:prstGeom prst="ellipse">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92" name="Google Shape;1066;p49"/>
          <p:cNvSpPr/>
          <p:nvPr/>
        </p:nvSpPr>
        <p:spPr>
          <a:xfrm>
            <a:off x="7368989" y="1269901"/>
            <a:ext cx="513165" cy="513165"/>
          </a:xfrm>
          <a:prstGeom prst="ellipse">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nvGrpSpPr>
          <p:cNvPr id="393" name="Google Shape;1296;p52"/>
          <p:cNvGrpSpPr/>
          <p:nvPr/>
        </p:nvGrpSpPr>
        <p:grpSpPr>
          <a:xfrm flipH="1">
            <a:off x="6521105" y="4072342"/>
            <a:ext cx="557414" cy="1071157"/>
            <a:chOff x="4002401" y="6360650"/>
            <a:chExt cx="930575" cy="1788241"/>
          </a:xfrm>
        </p:grpSpPr>
        <p:sp>
          <p:nvSpPr>
            <p:cNvPr id="394" name="Google Shape;1297;p52"/>
            <p:cNvSpPr/>
            <p:nvPr/>
          </p:nvSpPr>
          <p:spPr>
            <a:xfrm>
              <a:off x="4221834" y="6964446"/>
              <a:ext cx="536869" cy="910118"/>
            </a:xfrm>
            <a:custGeom>
              <a:avLst/>
              <a:gdLst/>
              <a:ahLst/>
              <a:cxnLst/>
              <a:rect l="l" t="t" r="r" b="b"/>
              <a:pathLst>
                <a:path w="15169" h="25715" extrusionOk="0">
                  <a:moveTo>
                    <a:pt x="15168" y="0"/>
                  </a:moveTo>
                  <a:lnTo>
                    <a:pt x="15168" y="0"/>
                  </a:lnTo>
                  <a:cubicBezTo>
                    <a:pt x="15168" y="0"/>
                    <a:pt x="15108" y="92"/>
                    <a:pt x="14986" y="244"/>
                  </a:cubicBezTo>
                  <a:cubicBezTo>
                    <a:pt x="14864" y="395"/>
                    <a:pt x="14682" y="669"/>
                    <a:pt x="14500" y="973"/>
                  </a:cubicBezTo>
                  <a:cubicBezTo>
                    <a:pt x="14074" y="1581"/>
                    <a:pt x="13497" y="2523"/>
                    <a:pt x="12767" y="3648"/>
                  </a:cubicBezTo>
                  <a:cubicBezTo>
                    <a:pt x="11339" y="5927"/>
                    <a:pt x="9484" y="9180"/>
                    <a:pt x="7448" y="12766"/>
                  </a:cubicBezTo>
                  <a:cubicBezTo>
                    <a:pt x="5442" y="16353"/>
                    <a:pt x="3588" y="19605"/>
                    <a:pt x="2220" y="21916"/>
                  </a:cubicBezTo>
                  <a:cubicBezTo>
                    <a:pt x="1551" y="23071"/>
                    <a:pt x="1004" y="23982"/>
                    <a:pt x="579" y="24682"/>
                  </a:cubicBezTo>
                  <a:cubicBezTo>
                    <a:pt x="396" y="24955"/>
                    <a:pt x="275" y="25229"/>
                    <a:pt x="153" y="25441"/>
                  </a:cubicBezTo>
                  <a:cubicBezTo>
                    <a:pt x="92" y="25533"/>
                    <a:pt x="31" y="25624"/>
                    <a:pt x="1" y="25715"/>
                  </a:cubicBezTo>
                  <a:cubicBezTo>
                    <a:pt x="92" y="25654"/>
                    <a:pt x="153" y="25563"/>
                    <a:pt x="183" y="25472"/>
                  </a:cubicBezTo>
                  <a:lnTo>
                    <a:pt x="700" y="24742"/>
                  </a:lnTo>
                  <a:cubicBezTo>
                    <a:pt x="1126" y="24134"/>
                    <a:pt x="1703" y="23223"/>
                    <a:pt x="2402" y="22068"/>
                  </a:cubicBezTo>
                  <a:cubicBezTo>
                    <a:pt x="3831" y="19788"/>
                    <a:pt x="5715" y="16536"/>
                    <a:pt x="7721" y="12949"/>
                  </a:cubicBezTo>
                  <a:cubicBezTo>
                    <a:pt x="9758" y="9362"/>
                    <a:pt x="11582" y="6110"/>
                    <a:pt x="12950" y="3800"/>
                  </a:cubicBezTo>
                  <a:lnTo>
                    <a:pt x="14591" y="1034"/>
                  </a:lnTo>
                  <a:lnTo>
                    <a:pt x="15047" y="274"/>
                  </a:lnTo>
                  <a:cubicBezTo>
                    <a:pt x="15108" y="183"/>
                    <a:pt x="15138" y="92"/>
                    <a:pt x="151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298;p52"/>
            <p:cNvSpPr/>
            <p:nvPr/>
          </p:nvSpPr>
          <p:spPr>
            <a:xfrm>
              <a:off x="4002401" y="6360650"/>
              <a:ext cx="930575" cy="1788241"/>
            </a:xfrm>
            <a:custGeom>
              <a:avLst/>
              <a:gdLst/>
              <a:ahLst/>
              <a:cxnLst/>
              <a:rect l="l" t="t" r="r" b="b"/>
              <a:pathLst>
                <a:path w="26293" h="50526" extrusionOk="0">
                  <a:moveTo>
                    <a:pt x="19392" y="1"/>
                  </a:moveTo>
                  <a:cubicBezTo>
                    <a:pt x="18616" y="1"/>
                    <a:pt x="16692" y="529"/>
                    <a:pt x="15806" y="5510"/>
                  </a:cubicBezTo>
                  <a:cubicBezTo>
                    <a:pt x="14681" y="11863"/>
                    <a:pt x="14590" y="15328"/>
                    <a:pt x="14590" y="15328"/>
                  </a:cubicBezTo>
                  <a:cubicBezTo>
                    <a:pt x="14590" y="15328"/>
                    <a:pt x="14309" y="16324"/>
                    <a:pt x="13618" y="16324"/>
                  </a:cubicBezTo>
                  <a:cubicBezTo>
                    <a:pt x="13490" y="16324"/>
                    <a:pt x="13348" y="16290"/>
                    <a:pt x="13192" y="16209"/>
                  </a:cubicBezTo>
                  <a:cubicBezTo>
                    <a:pt x="12344" y="15785"/>
                    <a:pt x="11065" y="14480"/>
                    <a:pt x="9928" y="14480"/>
                  </a:cubicBezTo>
                  <a:cubicBezTo>
                    <a:pt x="9680" y="14480"/>
                    <a:pt x="9439" y="14542"/>
                    <a:pt x="9210" y="14689"/>
                  </a:cubicBezTo>
                  <a:cubicBezTo>
                    <a:pt x="7934" y="15510"/>
                    <a:pt x="7964" y="17182"/>
                    <a:pt x="8906" y="19401"/>
                  </a:cubicBezTo>
                  <a:cubicBezTo>
                    <a:pt x="9879" y="21589"/>
                    <a:pt x="11824" y="26513"/>
                    <a:pt x="11976" y="26939"/>
                  </a:cubicBezTo>
                  <a:cubicBezTo>
                    <a:pt x="12136" y="27312"/>
                    <a:pt x="12109" y="27919"/>
                    <a:pt x="11587" y="27919"/>
                  </a:cubicBezTo>
                  <a:cubicBezTo>
                    <a:pt x="11514" y="27919"/>
                    <a:pt x="11431" y="27907"/>
                    <a:pt x="11338" y="27881"/>
                  </a:cubicBezTo>
                  <a:cubicBezTo>
                    <a:pt x="10796" y="27708"/>
                    <a:pt x="8219" y="26193"/>
                    <a:pt x="6341" y="26193"/>
                  </a:cubicBezTo>
                  <a:cubicBezTo>
                    <a:pt x="5583" y="26193"/>
                    <a:pt x="4940" y="26439"/>
                    <a:pt x="4590" y="27121"/>
                  </a:cubicBezTo>
                  <a:cubicBezTo>
                    <a:pt x="3344" y="29462"/>
                    <a:pt x="7052" y="35146"/>
                    <a:pt x="7417" y="35784"/>
                  </a:cubicBezTo>
                  <a:cubicBezTo>
                    <a:pt x="7812" y="36422"/>
                    <a:pt x="7782" y="36726"/>
                    <a:pt x="7508" y="37000"/>
                  </a:cubicBezTo>
                  <a:cubicBezTo>
                    <a:pt x="7477" y="37034"/>
                    <a:pt x="7431" y="37050"/>
                    <a:pt x="7371" y="37050"/>
                  </a:cubicBezTo>
                  <a:cubicBezTo>
                    <a:pt x="6895" y="37050"/>
                    <a:pt x="5558" y="36064"/>
                    <a:pt x="4316" y="35389"/>
                  </a:cubicBezTo>
                  <a:cubicBezTo>
                    <a:pt x="3520" y="34956"/>
                    <a:pt x="2615" y="34563"/>
                    <a:pt x="1871" y="34563"/>
                  </a:cubicBezTo>
                  <a:cubicBezTo>
                    <a:pt x="1309" y="34563"/>
                    <a:pt x="839" y="34787"/>
                    <a:pt x="578" y="35389"/>
                  </a:cubicBezTo>
                  <a:cubicBezTo>
                    <a:pt x="0" y="36817"/>
                    <a:pt x="1125" y="41590"/>
                    <a:pt x="7903" y="47821"/>
                  </a:cubicBezTo>
                  <a:lnTo>
                    <a:pt x="11216" y="50526"/>
                  </a:lnTo>
                  <a:lnTo>
                    <a:pt x="15229" y="49067"/>
                  </a:lnTo>
                  <a:cubicBezTo>
                    <a:pt x="23679" y="45359"/>
                    <a:pt x="26293" y="41225"/>
                    <a:pt x="26201" y="39705"/>
                  </a:cubicBezTo>
                  <a:cubicBezTo>
                    <a:pt x="26117" y="38629"/>
                    <a:pt x="25197" y="38314"/>
                    <a:pt x="24124" y="38314"/>
                  </a:cubicBezTo>
                  <a:cubicBezTo>
                    <a:pt x="23651" y="38314"/>
                    <a:pt x="23149" y="38375"/>
                    <a:pt x="22675" y="38459"/>
                  </a:cubicBezTo>
                  <a:cubicBezTo>
                    <a:pt x="21433" y="38674"/>
                    <a:pt x="20059" y="39077"/>
                    <a:pt x="19439" y="39077"/>
                  </a:cubicBezTo>
                  <a:cubicBezTo>
                    <a:pt x="19271" y="39077"/>
                    <a:pt x="19158" y="39047"/>
                    <a:pt x="19119" y="38976"/>
                  </a:cubicBezTo>
                  <a:cubicBezTo>
                    <a:pt x="18967" y="38611"/>
                    <a:pt x="19028" y="38276"/>
                    <a:pt x="19605" y="37821"/>
                  </a:cubicBezTo>
                  <a:cubicBezTo>
                    <a:pt x="20183" y="37365"/>
                    <a:pt x="25502" y="33170"/>
                    <a:pt x="25107" y="30556"/>
                  </a:cubicBezTo>
                  <a:cubicBezTo>
                    <a:pt x="24896" y="29158"/>
                    <a:pt x="23242" y="28838"/>
                    <a:pt x="21628" y="28838"/>
                  </a:cubicBezTo>
                  <a:cubicBezTo>
                    <a:pt x="20263" y="28838"/>
                    <a:pt x="18927" y="29067"/>
                    <a:pt x="18515" y="29067"/>
                  </a:cubicBezTo>
                  <a:cubicBezTo>
                    <a:pt x="18502" y="29067"/>
                    <a:pt x="18491" y="29067"/>
                    <a:pt x="18481" y="29067"/>
                  </a:cubicBezTo>
                  <a:cubicBezTo>
                    <a:pt x="17691" y="29067"/>
                    <a:pt x="17873" y="28368"/>
                    <a:pt x="18177" y="28003"/>
                  </a:cubicBezTo>
                  <a:cubicBezTo>
                    <a:pt x="18481" y="27638"/>
                    <a:pt x="21885" y="23626"/>
                    <a:pt x="23527" y="21863"/>
                  </a:cubicBezTo>
                  <a:cubicBezTo>
                    <a:pt x="25168" y="20100"/>
                    <a:pt x="25685" y="18459"/>
                    <a:pt x="24803" y="17304"/>
                  </a:cubicBezTo>
                  <a:cubicBezTo>
                    <a:pt x="24500" y="16920"/>
                    <a:pt x="24054" y="16788"/>
                    <a:pt x="23551" y="16788"/>
                  </a:cubicBezTo>
                  <a:cubicBezTo>
                    <a:pt x="22539" y="16788"/>
                    <a:pt x="21299" y="17324"/>
                    <a:pt x="20548" y="17425"/>
                  </a:cubicBezTo>
                  <a:cubicBezTo>
                    <a:pt x="20491" y="17433"/>
                    <a:pt x="20437" y="17436"/>
                    <a:pt x="20386" y="17436"/>
                  </a:cubicBezTo>
                  <a:cubicBezTo>
                    <a:pt x="19429" y="17436"/>
                    <a:pt x="19484" y="16148"/>
                    <a:pt x="19484" y="16148"/>
                  </a:cubicBezTo>
                  <a:cubicBezTo>
                    <a:pt x="19484" y="16148"/>
                    <a:pt x="20548" y="12835"/>
                    <a:pt x="21551" y="6483"/>
                  </a:cubicBezTo>
                  <a:cubicBezTo>
                    <a:pt x="22554" y="130"/>
                    <a:pt x="19697" y="8"/>
                    <a:pt x="19697" y="8"/>
                  </a:cubicBezTo>
                  <a:lnTo>
                    <a:pt x="19697" y="8"/>
                  </a:lnTo>
                  <a:lnTo>
                    <a:pt x="19727" y="39"/>
                  </a:lnTo>
                  <a:cubicBezTo>
                    <a:pt x="19727" y="39"/>
                    <a:pt x="19601" y="1"/>
                    <a:pt x="19392"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299;p52"/>
            <p:cNvSpPr/>
            <p:nvPr/>
          </p:nvSpPr>
          <p:spPr>
            <a:xfrm>
              <a:off x="4399363" y="6562105"/>
              <a:ext cx="267886" cy="1586787"/>
            </a:xfrm>
            <a:custGeom>
              <a:avLst/>
              <a:gdLst/>
              <a:ahLst/>
              <a:cxnLst/>
              <a:rect l="l" t="t" r="r" b="b"/>
              <a:pathLst>
                <a:path w="7569" h="44834" extrusionOk="0">
                  <a:moveTo>
                    <a:pt x="7569" y="0"/>
                  </a:moveTo>
                  <a:cubicBezTo>
                    <a:pt x="7569" y="31"/>
                    <a:pt x="7538" y="61"/>
                    <a:pt x="7538" y="122"/>
                  </a:cubicBezTo>
                  <a:cubicBezTo>
                    <a:pt x="7538" y="183"/>
                    <a:pt x="7508" y="304"/>
                    <a:pt x="7478" y="456"/>
                  </a:cubicBezTo>
                  <a:cubicBezTo>
                    <a:pt x="7417" y="760"/>
                    <a:pt x="7326" y="1186"/>
                    <a:pt x="7234" y="1763"/>
                  </a:cubicBezTo>
                  <a:cubicBezTo>
                    <a:pt x="7022" y="2888"/>
                    <a:pt x="6748" y="4529"/>
                    <a:pt x="6353" y="6535"/>
                  </a:cubicBezTo>
                  <a:cubicBezTo>
                    <a:pt x="5654" y="10608"/>
                    <a:pt x="4712" y="16201"/>
                    <a:pt x="3709" y="22402"/>
                  </a:cubicBezTo>
                  <a:cubicBezTo>
                    <a:pt x="2705" y="28603"/>
                    <a:pt x="1763" y="34195"/>
                    <a:pt x="1095" y="38268"/>
                  </a:cubicBezTo>
                  <a:lnTo>
                    <a:pt x="274" y="43071"/>
                  </a:lnTo>
                  <a:cubicBezTo>
                    <a:pt x="183" y="43618"/>
                    <a:pt x="122" y="44074"/>
                    <a:pt x="61" y="44378"/>
                  </a:cubicBezTo>
                  <a:cubicBezTo>
                    <a:pt x="31" y="44500"/>
                    <a:pt x="0" y="44621"/>
                    <a:pt x="0" y="44712"/>
                  </a:cubicBezTo>
                  <a:cubicBezTo>
                    <a:pt x="0" y="44743"/>
                    <a:pt x="0" y="44773"/>
                    <a:pt x="0" y="44834"/>
                  </a:cubicBezTo>
                  <a:cubicBezTo>
                    <a:pt x="31" y="44773"/>
                    <a:pt x="31" y="44743"/>
                    <a:pt x="31" y="44712"/>
                  </a:cubicBezTo>
                  <a:cubicBezTo>
                    <a:pt x="61" y="44621"/>
                    <a:pt x="91" y="44530"/>
                    <a:pt x="122" y="44378"/>
                  </a:cubicBezTo>
                  <a:cubicBezTo>
                    <a:pt x="183" y="44074"/>
                    <a:pt x="243" y="43618"/>
                    <a:pt x="365" y="43071"/>
                  </a:cubicBezTo>
                  <a:cubicBezTo>
                    <a:pt x="547" y="41916"/>
                    <a:pt x="851" y="40305"/>
                    <a:pt x="1216" y="38268"/>
                  </a:cubicBezTo>
                  <a:cubicBezTo>
                    <a:pt x="1915" y="34226"/>
                    <a:pt x="2857" y="28603"/>
                    <a:pt x="3891" y="22432"/>
                  </a:cubicBezTo>
                  <a:cubicBezTo>
                    <a:pt x="4894" y="16232"/>
                    <a:pt x="5836" y="10639"/>
                    <a:pt x="6505" y="6566"/>
                  </a:cubicBezTo>
                  <a:lnTo>
                    <a:pt x="7326" y="1763"/>
                  </a:lnTo>
                  <a:cubicBezTo>
                    <a:pt x="7417" y="1216"/>
                    <a:pt x="7478" y="760"/>
                    <a:pt x="7538" y="456"/>
                  </a:cubicBezTo>
                  <a:cubicBezTo>
                    <a:pt x="7538" y="304"/>
                    <a:pt x="7569" y="183"/>
                    <a:pt x="7569" y="122"/>
                  </a:cubicBezTo>
                  <a:lnTo>
                    <a:pt x="75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300;p52"/>
            <p:cNvSpPr/>
            <p:nvPr/>
          </p:nvSpPr>
          <p:spPr>
            <a:xfrm>
              <a:off x="4278852" y="7420585"/>
              <a:ext cx="222725" cy="175370"/>
            </a:xfrm>
            <a:custGeom>
              <a:avLst/>
              <a:gdLst/>
              <a:ahLst/>
              <a:cxnLst/>
              <a:rect l="l" t="t" r="r" b="b"/>
              <a:pathLst>
                <a:path w="6293" h="4955" extrusionOk="0">
                  <a:moveTo>
                    <a:pt x="1" y="0"/>
                  </a:moveTo>
                  <a:cubicBezTo>
                    <a:pt x="62" y="91"/>
                    <a:pt x="123" y="182"/>
                    <a:pt x="214" y="243"/>
                  </a:cubicBezTo>
                  <a:cubicBezTo>
                    <a:pt x="366" y="395"/>
                    <a:pt x="578" y="608"/>
                    <a:pt x="852" y="851"/>
                  </a:cubicBezTo>
                  <a:cubicBezTo>
                    <a:pt x="1369" y="1337"/>
                    <a:pt x="2129" y="1976"/>
                    <a:pt x="3010" y="2675"/>
                  </a:cubicBezTo>
                  <a:cubicBezTo>
                    <a:pt x="3861" y="3374"/>
                    <a:pt x="4682" y="3951"/>
                    <a:pt x="5290" y="4347"/>
                  </a:cubicBezTo>
                  <a:cubicBezTo>
                    <a:pt x="5594" y="4559"/>
                    <a:pt x="5837" y="4711"/>
                    <a:pt x="6019" y="4803"/>
                  </a:cubicBezTo>
                  <a:cubicBezTo>
                    <a:pt x="6080" y="4863"/>
                    <a:pt x="6171" y="4924"/>
                    <a:pt x="6293" y="4955"/>
                  </a:cubicBezTo>
                  <a:cubicBezTo>
                    <a:pt x="5989" y="4711"/>
                    <a:pt x="5685" y="4468"/>
                    <a:pt x="5351" y="4255"/>
                  </a:cubicBezTo>
                  <a:cubicBezTo>
                    <a:pt x="4773" y="3830"/>
                    <a:pt x="3952" y="3222"/>
                    <a:pt x="3101" y="2553"/>
                  </a:cubicBezTo>
                  <a:cubicBezTo>
                    <a:pt x="2250" y="1854"/>
                    <a:pt x="1460" y="1216"/>
                    <a:pt x="913" y="760"/>
                  </a:cubicBezTo>
                  <a:cubicBezTo>
                    <a:pt x="639" y="486"/>
                    <a:pt x="335" y="243"/>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301;p52"/>
            <p:cNvSpPr/>
            <p:nvPr/>
          </p:nvSpPr>
          <p:spPr>
            <a:xfrm>
              <a:off x="4500480" y="7485106"/>
              <a:ext cx="239926" cy="106531"/>
            </a:xfrm>
            <a:custGeom>
              <a:avLst/>
              <a:gdLst/>
              <a:ahLst/>
              <a:cxnLst/>
              <a:rect l="l" t="t" r="r" b="b"/>
              <a:pathLst>
                <a:path w="6779" h="3010" extrusionOk="0">
                  <a:moveTo>
                    <a:pt x="6779" y="1"/>
                  </a:moveTo>
                  <a:lnTo>
                    <a:pt x="6779" y="1"/>
                  </a:lnTo>
                  <a:cubicBezTo>
                    <a:pt x="6414" y="92"/>
                    <a:pt x="6080" y="214"/>
                    <a:pt x="5745" y="366"/>
                  </a:cubicBezTo>
                  <a:cubicBezTo>
                    <a:pt x="5137" y="639"/>
                    <a:pt x="4286" y="1004"/>
                    <a:pt x="3344" y="1429"/>
                  </a:cubicBezTo>
                  <a:cubicBezTo>
                    <a:pt x="2432" y="1855"/>
                    <a:pt x="1581" y="2220"/>
                    <a:pt x="973" y="2524"/>
                  </a:cubicBezTo>
                  <a:cubicBezTo>
                    <a:pt x="639" y="2645"/>
                    <a:pt x="304" y="2828"/>
                    <a:pt x="0" y="3010"/>
                  </a:cubicBezTo>
                  <a:cubicBezTo>
                    <a:pt x="365" y="2919"/>
                    <a:pt x="700" y="2767"/>
                    <a:pt x="1034" y="2615"/>
                  </a:cubicBezTo>
                  <a:cubicBezTo>
                    <a:pt x="1642" y="2372"/>
                    <a:pt x="2493" y="2007"/>
                    <a:pt x="3435" y="1581"/>
                  </a:cubicBezTo>
                  <a:cubicBezTo>
                    <a:pt x="4347" y="1156"/>
                    <a:pt x="5198" y="791"/>
                    <a:pt x="5806" y="487"/>
                  </a:cubicBezTo>
                  <a:cubicBezTo>
                    <a:pt x="6140" y="335"/>
                    <a:pt x="6444" y="183"/>
                    <a:pt x="67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302;p52"/>
            <p:cNvSpPr/>
            <p:nvPr/>
          </p:nvSpPr>
          <p:spPr>
            <a:xfrm>
              <a:off x="4435924" y="7833651"/>
              <a:ext cx="307702" cy="134527"/>
            </a:xfrm>
            <a:custGeom>
              <a:avLst/>
              <a:gdLst/>
              <a:ahLst/>
              <a:cxnLst/>
              <a:rect l="l" t="t" r="r" b="b"/>
              <a:pathLst>
                <a:path w="8694" h="3801" extrusionOk="0">
                  <a:moveTo>
                    <a:pt x="8694" y="1"/>
                  </a:moveTo>
                  <a:lnTo>
                    <a:pt x="8694" y="1"/>
                  </a:lnTo>
                  <a:cubicBezTo>
                    <a:pt x="8572" y="31"/>
                    <a:pt x="8451" y="62"/>
                    <a:pt x="8360" y="123"/>
                  </a:cubicBezTo>
                  <a:lnTo>
                    <a:pt x="7417" y="518"/>
                  </a:lnTo>
                  <a:cubicBezTo>
                    <a:pt x="6597" y="852"/>
                    <a:pt x="5533" y="1308"/>
                    <a:pt x="4317" y="1825"/>
                  </a:cubicBezTo>
                  <a:cubicBezTo>
                    <a:pt x="3131" y="2341"/>
                    <a:pt x="2037" y="2828"/>
                    <a:pt x="1247" y="3193"/>
                  </a:cubicBezTo>
                  <a:lnTo>
                    <a:pt x="335" y="3618"/>
                  </a:lnTo>
                  <a:cubicBezTo>
                    <a:pt x="213" y="3679"/>
                    <a:pt x="122" y="3740"/>
                    <a:pt x="1" y="3800"/>
                  </a:cubicBezTo>
                  <a:cubicBezTo>
                    <a:pt x="122" y="3770"/>
                    <a:pt x="244" y="3740"/>
                    <a:pt x="365" y="3679"/>
                  </a:cubicBezTo>
                  <a:lnTo>
                    <a:pt x="1308" y="3314"/>
                  </a:lnTo>
                  <a:cubicBezTo>
                    <a:pt x="2128" y="2980"/>
                    <a:pt x="3192" y="2493"/>
                    <a:pt x="4408" y="1977"/>
                  </a:cubicBezTo>
                  <a:cubicBezTo>
                    <a:pt x="5594" y="1460"/>
                    <a:pt x="6688" y="974"/>
                    <a:pt x="7448" y="609"/>
                  </a:cubicBezTo>
                  <a:lnTo>
                    <a:pt x="8390" y="183"/>
                  </a:lnTo>
                  <a:cubicBezTo>
                    <a:pt x="8481" y="153"/>
                    <a:pt x="8603" y="92"/>
                    <a:pt x="86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303;p52"/>
            <p:cNvSpPr/>
            <p:nvPr/>
          </p:nvSpPr>
          <p:spPr>
            <a:xfrm>
              <a:off x="4165914" y="7733632"/>
              <a:ext cx="276522" cy="229166"/>
            </a:xfrm>
            <a:custGeom>
              <a:avLst/>
              <a:gdLst/>
              <a:ahLst/>
              <a:cxnLst/>
              <a:rect l="l" t="t" r="r" b="b"/>
              <a:pathLst>
                <a:path w="7813" h="6475" extrusionOk="0">
                  <a:moveTo>
                    <a:pt x="0" y="0"/>
                  </a:moveTo>
                  <a:cubicBezTo>
                    <a:pt x="92" y="91"/>
                    <a:pt x="183" y="183"/>
                    <a:pt x="274" y="274"/>
                  </a:cubicBezTo>
                  <a:cubicBezTo>
                    <a:pt x="456" y="456"/>
                    <a:pt x="730" y="730"/>
                    <a:pt x="1064" y="1034"/>
                  </a:cubicBezTo>
                  <a:cubicBezTo>
                    <a:pt x="1733" y="1672"/>
                    <a:pt x="2675" y="2523"/>
                    <a:pt x="3769" y="3435"/>
                  </a:cubicBezTo>
                  <a:cubicBezTo>
                    <a:pt x="4833" y="4316"/>
                    <a:pt x="5836" y="5107"/>
                    <a:pt x="6596" y="5623"/>
                  </a:cubicBezTo>
                  <a:cubicBezTo>
                    <a:pt x="6961" y="5897"/>
                    <a:pt x="7265" y="6140"/>
                    <a:pt x="7478" y="6262"/>
                  </a:cubicBezTo>
                  <a:cubicBezTo>
                    <a:pt x="7599" y="6353"/>
                    <a:pt x="7691" y="6414"/>
                    <a:pt x="7812" y="6474"/>
                  </a:cubicBezTo>
                  <a:cubicBezTo>
                    <a:pt x="7721" y="6383"/>
                    <a:pt x="7630" y="6292"/>
                    <a:pt x="7508" y="6231"/>
                  </a:cubicBezTo>
                  <a:lnTo>
                    <a:pt x="6657" y="5532"/>
                  </a:lnTo>
                  <a:cubicBezTo>
                    <a:pt x="5928" y="4985"/>
                    <a:pt x="4955" y="4195"/>
                    <a:pt x="3861" y="3283"/>
                  </a:cubicBezTo>
                  <a:cubicBezTo>
                    <a:pt x="2797" y="2401"/>
                    <a:pt x="1824" y="1581"/>
                    <a:pt x="1155" y="973"/>
                  </a:cubicBezTo>
                  <a:lnTo>
                    <a:pt x="335" y="243"/>
                  </a:lnTo>
                  <a:cubicBezTo>
                    <a:pt x="213" y="152"/>
                    <a:pt x="122" y="6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919878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4" name="Google Shape;882;p45"/>
          <p:cNvSpPr txBox="1">
            <a:spLocks noGrp="1"/>
          </p:cNvSpPr>
          <p:nvPr>
            <p:ph type="title"/>
          </p:nvPr>
        </p:nvSpPr>
        <p:spPr>
          <a:xfrm>
            <a:off x="2277690" y="1956440"/>
            <a:ext cx="4314300" cy="990600"/>
          </a:xfrm>
          <a:prstGeom prst="rect">
            <a:avLst/>
          </a:prstGeom>
        </p:spPr>
        <p:txBody>
          <a:bodyPr spcFirstLastPara="1" wrap="square" lIns="91425" tIns="91425" rIns="91425" bIns="91425" anchor="t" anchorCtr="0">
            <a:noAutofit/>
          </a:bodyPr>
          <a:lstStyle/>
          <a:p>
            <a:pPr lvl="0"/>
            <a:r>
              <a:rPr lang="ar-SA" sz="5400" dirty="0" smtClean="0"/>
              <a:t>مرحلة التنفيذ</a:t>
            </a:r>
            <a:endParaRPr sz="5400" dirty="0"/>
          </a:p>
        </p:txBody>
      </p:sp>
    </p:spTree>
    <p:extLst>
      <p:ext uri="{BB962C8B-B14F-4D97-AF65-F5344CB8AC3E}">
        <p14:creationId xmlns:p14="http://schemas.microsoft.com/office/powerpoint/2010/main" val="5223194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47"/>
        <p:cNvGrpSpPr/>
        <p:nvPr/>
      </p:nvGrpSpPr>
      <p:grpSpPr>
        <a:xfrm>
          <a:off x="0" y="0"/>
          <a:ext cx="0" cy="0"/>
          <a:chOff x="0" y="0"/>
          <a:chExt cx="0" cy="0"/>
        </a:xfrm>
      </p:grpSpPr>
      <p:sp>
        <p:nvSpPr>
          <p:cNvPr id="2448" name="Google Shape;2448;p69"/>
          <p:cNvSpPr txBox="1">
            <a:spLocks noGrp="1"/>
          </p:cNvSpPr>
          <p:nvPr>
            <p:ph type="title"/>
          </p:nvPr>
        </p:nvSpPr>
        <p:spPr>
          <a:xfrm>
            <a:off x="5061850" y="1584300"/>
            <a:ext cx="3396300" cy="8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Mobile web</a:t>
            </a:r>
            <a:endParaRPr/>
          </a:p>
        </p:txBody>
      </p:sp>
      <p:sp>
        <p:nvSpPr>
          <p:cNvPr id="2449" name="Google Shape;2449;p69"/>
          <p:cNvSpPr txBox="1">
            <a:spLocks noGrp="1"/>
          </p:cNvSpPr>
          <p:nvPr>
            <p:ph type="subTitle" idx="1"/>
          </p:nvPr>
        </p:nvSpPr>
        <p:spPr>
          <a:xfrm>
            <a:off x="5061850" y="2313875"/>
            <a:ext cx="2904900" cy="11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pic>
        <p:nvPicPr>
          <p:cNvPr id="2450" name="Google Shape;2450;p69"/>
          <p:cNvPicPr preferRelativeResize="0"/>
          <p:nvPr/>
        </p:nvPicPr>
        <p:blipFill rotWithShape="1">
          <a:blip r:embed="rId3">
            <a:alphaModFix/>
          </a:blip>
          <a:srcRect t="-1219" b="14729"/>
          <a:stretch/>
        </p:blipFill>
        <p:spPr>
          <a:xfrm>
            <a:off x="1559950" y="604980"/>
            <a:ext cx="2023200" cy="3784800"/>
          </a:xfrm>
          <a:prstGeom prst="roundRect">
            <a:avLst>
              <a:gd name="adj" fmla="val 9772"/>
            </a:avLst>
          </a:prstGeom>
          <a:noFill/>
          <a:ln>
            <a:noFill/>
          </a:ln>
        </p:spPr>
      </p:pic>
      <p:sp>
        <p:nvSpPr>
          <p:cNvPr id="2451" name="Google Shape;2451;p69"/>
          <p:cNvSpPr/>
          <p:nvPr/>
        </p:nvSpPr>
        <p:spPr>
          <a:xfrm>
            <a:off x="1457961" y="517686"/>
            <a:ext cx="2227187" cy="4007750"/>
          </a:xfrm>
          <a:custGeom>
            <a:avLst/>
            <a:gdLst/>
            <a:ahLst/>
            <a:cxnLst/>
            <a:rect l="l" t="t" r="r" b="b"/>
            <a:pathLst>
              <a:path w="107399" h="193261" extrusionOk="0">
                <a:moveTo>
                  <a:pt x="91085" y="7179"/>
                </a:moveTo>
                <a:cubicBezTo>
                  <a:pt x="96141" y="7179"/>
                  <a:pt x="100243" y="11282"/>
                  <a:pt x="100243" y="16314"/>
                </a:cubicBezTo>
                <a:lnTo>
                  <a:pt x="100243" y="176995"/>
                </a:lnTo>
                <a:cubicBezTo>
                  <a:pt x="100243" y="182027"/>
                  <a:pt x="96117" y="186129"/>
                  <a:pt x="91085" y="186129"/>
                </a:cubicBezTo>
                <a:lnTo>
                  <a:pt x="16314" y="186129"/>
                </a:lnTo>
                <a:cubicBezTo>
                  <a:pt x="11281" y="186129"/>
                  <a:pt x="7179" y="182027"/>
                  <a:pt x="7179" y="176995"/>
                </a:cubicBezTo>
                <a:lnTo>
                  <a:pt x="7179" y="16314"/>
                </a:lnTo>
                <a:cubicBezTo>
                  <a:pt x="7179" y="11282"/>
                  <a:pt x="11281" y="7179"/>
                  <a:pt x="16314" y="7179"/>
                </a:cubicBezTo>
                <a:close/>
                <a:moveTo>
                  <a:pt x="16314" y="0"/>
                </a:moveTo>
                <a:cubicBezTo>
                  <a:pt x="7322" y="0"/>
                  <a:pt x="0" y="7322"/>
                  <a:pt x="0" y="16314"/>
                </a:cubicBezTo>
                <a:lnTo>
                  <a:pt x="0" y="176947"/>
                </a:lnTo>
                <a:cubicBezTo>
                  <a:pt x="0" y="185962"/>
                  <a:pt x="7322" y="193261"/>
                  <a:pt x="16314" y="193261"/>
                </a:cubicBezTo>
                <a:lnTo>
                  <a:pt x="91061" y="193261"/>
                </a:lnTo>
                <a:cubicBezTo>
                  <a:pt x="100076" y="193261"/>
                  <a:pt x="107374" y="185962"/>
                  <a:pt x="107398" y="176995"/>
                </a:cubicBezTo>
                <a:lnTo>
                  <a:pt x="107398" y="16314"/>
                </a:lnTo>
                <a:cubicBezTo>
                  <a:pt x="107398" y="7322"/>
                  <a:pt x="100100" y="0"/>
                  <a:pt x="9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604950" y="654400"/>
            <a:ext cx="1933200" cy="3735300"/>
          </a:xfrm>
          <a:prstGeom prst="roundRect">
            <a:avLst>
              <a:gd name="adj" fmla="val 11427"/>
            </a:avLst>
          </a:prstGeom>
          <a:solidFill>
            <a:srgbClr val="305DBF">
              <a:alpha val="13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2051975" y="577489"/>
            <a:ext cx="1039177" cy="158361"/>
          </a:xfrm>
          <a:custGeom>
            <a:avLst/>
            <a:gdLst/>
            <a:ahLst/>
            <a:cxnLst/>
            <a:rect l="l" t="t" r="r" b="b"/>
            <a:pathLst>
              <a:path w="50111" h="11927" extrusionOk="0">
                <a:moveTo>
                  <a:pt x="0" y="1"/>
                </a:moveTo>
                <a:lnTo>
                  <a:pt x="0" y="5677"/>
                </a:lnTo>
                <a:cubicBezTo>
                  <a:pt x="0" y="9136"/>
                  <a:pt x="2791" y="11926"/>
                  <a:pt x="6225" y="11926"/>
                </a:cubicBezTo>
                <a:lnTo>
                  <a:pt x="43885" y="11926"/>
                </a:lnTo>
                <a:cubicBezTo>
                  <a:pt x="47343" y="11926"/>
                  <a:pt x="50110" y="9136"/>
                  <a:pt x="50110" y="5725"/>
                </a:cubicBezTo>
                <a:lnTo>
                  <a:pt x="50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78224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Tree>
    <p:extLst>
      <p:ext uri="{BB962C8B-B14F-4D97-AF65-F5344CB8AC3E}">
        <p14:creationId xmlns:p14="http://schemas.microsoft.com/office/powerpoint/2010/main" val="36002835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19"/>
        <p:cNvGrpSpPr/>
        <p:nvPr/>
      </p:nvGrpSpPr>
      <p:grpSpPr>
        <a:xfrm>
          <a:off x="0" y="0"/>
          <a:ext cx="0" cy="0"/>
          <a:chOff x="0" y="0"/>
          <a:chExt cx="0" cy="0"/>
        </a:xfrm>
      </p:grpSpPr>
      <p:sp>
        <p:nvSpPr>
          <p:cNvPr id="2420" name="Google Shape;2420;p67"/>
          <p:cNvSpPr txBox="1">
            <a:spLocks noGrp="1"/>
          </p:cNvSpPr>
          <p:nvPr>
            <p:ph type="title"/>
          </p:nvPr>
        </p:nvSpPr>
        <p:spPr>
          <a:xfrm>
            <a:off x="5061850" y="1584300"/>
            <a:ext cx="3396300" cy="8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Desktop software</a:t>
            </a:r>
            <a:endParaRPr/>
          </a:p>
        </p:txBody>
      </p:sp>
      <p:sp>
        <p:nvSpPr>
          <p:cNvPr id="2421" name="Google Shape;2421;p67"/>
          <p:cNvSpPr txBox="1">
            <a:spLocks noGrp="1"/>
          </p:cNvSpPr>
          <p:nvPr>
            <p:ph type="subTitle" idx="1"/>
          </p:nvPr>
        </p:nvSpPr>
        <p:spPr>
          <a:xfrm>
            <a:off x="5061850" y="2313875"/>
            <a:ext cx="2904900" cy="11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2422" name="Google Shape;2422;p67"/>
          <p:cNvGrpSpPr/>
          <p:nvPr/>
        </p:nvGrpSpPr>
        <p:grpSpPr>
          <a:xfrm>
            <a:off x="685808" y="980900"/>
            <a:ext cx="3872779" cy="3181704"/>
            <a:chOff x="719991" y="980900"/>
            <a:chExt cx="3872779" cy="3181704"/>
          </a:xfrm>
        </p:grpSpPr>
        <p:grpSp>
          <p:nvGrpSpPr>
            <p:cNvPr id="2423" name="Google Shape;2423;p67"/>
            <p:cNvGrpSpPr/>
            <p:nvPr/>
          </p:nvGrpSpPr>
          <p:grpSpPr>
            <a:xfrm>
              <a:off x="719991" y="980900"/>
              <a:ext cx="3872779" cy="3181704"/>
              <a:chOff x="1377550" y="921425"/>
              <a:chExt cx="4891725" cy="4018825"/>
            </a:xfrm>
          </p:grpSpPr>
          <p:sp>
            <p:nvSpPr>
              <p:cNvPr id="2424" name="Google Shape;2424;p67"/>
              <p:cNvSpPr/>
              <p:nvPr/>
            </p:nvSpPr>
            <p:spPr>
              <a:xfrm>
                <a:off x="3046475" y="4166875"/>
                <a:ext cx="1555050" cy="725075"/>
              </a:xfrm>
              <a:custGeom>
                <a:avLst/>
                <a:gdLst/>
                <a:ahLst/>
                <a:cxnLst/>
                <a:rect l="l" t="t" r="r" b="b"/>
                <a:pathLst>
                  <a:path w="62202" h="29003" extrusionOk="0">
                    <a:moveTo>
                      <a:pt x="58720" y="1"/>
                    </a:moveTo>
                    <a:lnTo>
                      <a:pt x="3291" y="120"/>
                    </a:lnTo>
                    <a:lnTo>
                      <a:pt x="0" y="29003"/>
                    </a:lnTo>
                    <a:lnTo>
                      <a:pt x="62202" y="28860"/>
                    </a:lnTo>
                    <a:lnTo>
                      <a:pt x="587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3046475" y="4793550"/>
                <a:ext cx="1555050" cy="98400"/>
              </a:xfrm>
              <a:custGeom>
                <a:avLst/>
                <a:gdLst/>
                <a:ahLst/>
                <a:cxnLst/>
                <a:rect l="l" t="t" r="r" b="b"/>
                <a:pathLst>
                  <a:path w="62202" h="3936" extrusionOk="0">
                    <a:moveTo>
                      <a:pt x="61773" y="0"/>
                    </a:moveTo>
                    <a:lnTo>
                      <a:pt x="406" y="24"/>
                    </a:lnTo>
                    <a:lnTo>
                      <a:pt x="0" y="3936"/>
                    </a:lnTo>
                    <a:lnTo>
                      <a:pt x="0" y="3936"/>
                    </a:lnTo>
                    <a:lnTo>
                      <a:pt x="62202" y="3793"/>
                    </a:lnTo>
                    <a:lnTo>
                      <a:pt x="61773" y="0"/>
                    </a:lnTo>
                    <a:close/>
                  </a:path>
                </a:pathLst>
              </a:custGeom>
              <a:solidFill>
                <a:srgbClr val="455A64">
                  <a:alpha val="68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2810350" y="4858550"/>
                <a:ext cx="2026100" cy="81700"/>
              </a:xfrm>
              <a:custGeom>
                <a:avLst/>
                <a:gdLst/>
                <a:ahLst/>
                <a:cxnLst/>
                <a:rect l="l" t="t" r="r" b="b"/>
                <a:pathLst>
                  <a:path w="81044" h="3268" extrusionOk="0">
                    <a:moveTo>
                      <a:pt x="81044" y="0"/>
                    </a:moveTo>
                    <a:lnTo>
                      <a:pt x="0" y="215"/>
                    </a:lnTo>
                    <a:lnTo>
                      <a:pt x="24" y="3268"/>
                    </a:lnTo>
                    <a:lnTo>
                      <a:pt x="81044" y="3053"/>
                    </a:lnTo>
                    <a:lnTo>
                      <a:pt x="810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1377550" y="921425"/>
                <a:ext cx="4891725" cy="2879375"/>
              </a:xfrm>
              <a:custGeom>
                <a:avLst/>
                <a:gdLst/>
                <a:ahLst/>
                <a:cxnLst/>
                <a:rect l="l" t="t" r="r" b="b"/>
                <a:pathLst>
                  <a:path w="195669" h="115175" extrusionOk="0">
                    <a:moveTo>
                      <a:pt x="7918" y="1"/>
                    </a:moveTo>
                    <a:cubicBezTo>
                      <a:pt x="3554" y="1"/>
                      <a:pt x="0" y="3554"/>
                      <a:pt x="0" y="7943"/>
                    </a:cubicBezTo>
                    <a:lnTo>
                      <a:pt x="0" y="115174"/>
                    </a:lnTo>
                    <a:lnTo>
                      <a:pt x="195668" y="115174"/>
                    </a:lnTo>
                    <a:lnTo>
                      <a:pt x="195668" y="7943"/>
                    </a:lnTo>
                    <a:cubicBezTo>
                      <a:pt x="195668" y="3554"/>
                      <a:pt x="192115" y="1"/>
                      <a:pt x="187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1377550" y="3800775"/>
                <a:ext cx="4891725" cy="499700"/>
              </a:xfrm>
              <a:custGeom>
                <a:avLst/>
                <a:gdLst/>
                <a:ahLst/>
                <a:cxnLst/>
                <a:rect l="l" t="t" r="r" b="b"/>
                <a:pathLst>
                  <a:path w="195669" h="19988" extrusionOk="0">
                    <a:moveTo>
                      <a:pt x="0" y="0"/>
                    </a:moveTo>
                    <a:lnTo>
                      <a:pt x="0" y="12045"/>
                    </a:lnTo>
                    <a:cubicBezTo>
                      <a:pt x="0" y="16433"/>
                      <a:pt x="3554" y="19987"/>
                      <a:pt x="7918" y="19987"/>
                    </a:cubicBezTo>
                    <a:lnTo>
                      <a:pt x="187726" y="19987"/>
                    </a:lnTo>
                    <a:cubicBezTo>
                      <a:pt x="192115" y="19987"/>
                      <a:pt x="195668" y="16433"/>
                      <a:pt x="195668" y="12045"/>
                    </a:cubicBezTo>
                    <a:lnTo>
                      <a:pt x="195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3727400" y="3947450"/>
                <a:ext cx="190825" cy="190825"/>
              </a:xfrm>
              <a:custGeom>
                <a:avLst/>
                <a:gdLst/>
                <a:ahLst/>
                <a:cxnLst/>
                <a:rect l="l" t="t" r="r" b="b"/>
                <a:pathLst>
                  <a:path w="7633" h="7633" extrusionOk="0">
                    <a:moveTo>
                      <a:pt x="3816" y="1"/>
                    </a:moveTo>
                    <a:cubicBezTo>
                      <a:pt x="1694" y="1"/>
                      <a:pt x="0" y="1694"/>
                      <a:pt x="0" y="3817"/>
                    </a:cubicBezTo>
                    <a:cubicBezTo>
                      <a:pt x="0" y="5939"/>
                      <a:pt x="1694" y="7633"/>
                      <a:pt x="3816" y="7633"/>
                    </a:cubicBezTo>
                    <a:cubicBezTo>
                      <a:pt x="5939" y="7633"/>
                      <a:pt x="7632" y="5939"/>
                      <a:pt x="7632" y="3817"/>
                    </a:cubicBezTo>
                    <a:cubicBezTo>
                      <a:pt x="7632" y="1742"/>
                      <a:pt x="5939" y="1"/>
                      <a:pt x="3816"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0" name="Google Shape;2430;p67"/>
            <p:cNvSpPr/>
            <p:nvPr/>
          </p:nvSpPr>
          <p:spPr>
            <a:xfrm>
              <a:off x="2574294" y="3371695"/>
              <a:ext cx="164700" cy="164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31" name="Google Shape;2431;p67"/>
          <p:cNvPicPr preferRelativeResize="0"/>
          <p:nvPr/>
        </p:nvPicPr>
        <p:blipFill rotWithShape="1">
          <a:blip r:embed="rId3">
            <a:alphaModFix/>
          </a:blip>
          <a:srcRect l="586" t="734" r="1584"/>
          <a:stretch/>
        </p:blipFill>
        <p:spPr>
          <a:xfrm>
            <a:off x="814696" y="1119775"/>
            <a:ext cx="3615478" cy="1998402"/>
          </a:xfrm>
          <a:prstGeom prst="rect">
            <a:avLst/>
          </a:prstGeom>
          <a:noFill/>
          <a:ln>
            <a:noFill/>
          </a:ln>
        </p:spPr>
      </p:pic>
      <p:sp>
        <p:nvSpPr>
          <p:cNvPr id="2432" name="Google Shape;2432;p67"/>
          <p:cNvSpPr/>
          <p:nvPr/>
        </p:nvSpPr>
        <p:spPr>
          <a:xfrm>
            <a:off x="833625" y="1125800"/>
            <a:ext cx="3615600" cy="1998300"/>
          </a:xfrm>
          <a:prstGeom prst="rect">
            <a:avLst/>
          </a:prstGeom>
          <a:solidFill>
            <a:srgbClr val="305DBF">
              <a:alpha val="13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83301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Tree>
    <p:extLst>
      <p:ext uri="{BB962C8B-B14F-4D97-AF65-F5344CB8AC3E}">
        <p14:creationId xmlns:p14="http://schemas.microsoft.com/office/powerpoint/2010/main" val="8523834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9"/>
        <p:cNvGrpSpPr/>
        <p:nvPr/>
      </p:nvGrpSpPr>
      <p:grpSpPr>
        <a:xfrm>
          <a:off x="0" y="0"/>
          <a:ext cx="0" cy="0"/>
          <a:chOff x="0" y="0"/>
          <a:chExt cx="0" cy="0"/>
        </a:xfrm>
      </p:grpSpPr>
      <p:sp>
        <p:nvSpPr>
          <p:cNvPr id="2140" name="Google Shape;2140;p64"/>
          <p:cNvSpPr txBox="1">
            <a:spLocks noGrp="1"/>
          </p:cNvSpPr>
          <p:nvPr>
            <p:ph type="title"/>
          </p:nvPr>
        </p:nvSpPr>
        <p:spPr>
          <a:xfrm>
            <a:off x="917973" y="1636188"/>
            <a:ext cx="6489900" cy="131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ar-SA" dirty="0" smtClean="0"/>
              <a:t>نتائج أختبار القبول</a:t>
            </a:r>
            <a:endParaRPr dirty="0"/>
          </a:p>
        </p:txBody>
      </p:sp>
      <p:grpSp>
        <p:nvGrpSpPr>
          <p:cNvPr id="2142" name="Google Shape;2142;p64"/>
          <p:cNvGrpSpPr/>
          <p:nvPr/>
        </p:nvGrpSpPr>
        <p:grpSpPr>
          <a:xfrm>
            <a:off x="7816955" y="3097972"/>
            <a:ext cx="877308" cy="2042473"/>
            <a:chOff x="731955" y="2811840"/>
            <a:chExt cx="564367" cy="1313910"/>
          </a:xfrm>
        </p:grpSpPr>
        <p:sp>
          <p:nvSpPr>
            <p:cNvPr id="2143" name="Google Shape;2143;p64"/>
            <p:cNvSpPr/>
            <p:nvPr/>
          </p:nvSpPr>
          <p:spPr>
            <a:xfrm>
              <a:off x="1038864" y="2811840"/>
              <a:ext cx="165191" cy="1313910"/>
            </a:xfrm>
            <a:custGeom>
              <a:avLst/>
              <a:gdLst/>
              <a:ahLst/>
              <a:cxnLst/>
              <a:rect l="l" t="t" r="r" b="b"/>
              <a:pathLst>
                <a:path w="8241" h="65548" extrusionOk="0">
                  <a:moveTo>
                    <a:pt x="7006" y="1"/>
                  </a:moveTo>
                  <a:cubicBezTo>
                    <a:pt x="7006" y="33"/>
                    <a:pt x="7036" y="95"/>
                    <a:pt x="7068" y="158"/>
                  </a:cubicBezTo>
                  <a:lnTo>
                    <a:pt x="7068" y="158"/>
                  </a:lnTo>
                  <a:cubicBezTo>
                    <a:pt x="7047" y="106"/>
                    <a:pt x="7027" y="53"/>
                    <a:pt x="7006" y="1"/>
                  </a:cubicBezTo>
                  <a:close/>
                  <a:moveTo>
                    <a:pt x="7068" y="158"/>
                  </a:moveTo>
                  <a:cubicBezTo>
                    <a:pt x="7071" y="167"/>
                    <a:pt x="7075" y="176"/>
                    <a:pt x="7078" y="184"/>
                  </a:cubicBezTo>
                  <a:lnTo>
                    <a:pt x="7078" y="184"/>
                  </a:lnTo>
                  <a:cubicBezTo>
                    <a:pt x="7076" y="179"/>
                    <a:pt x="7074" y="173"/>
                    <a:pt x="7073" y="168"/>
                  </a:cubicBezTo>
                  <a:cubicBezTo>
                    <a:pt x="7071" y="165"/>
                    <a:pt x="7069" y="161"/>
                    <a:pt x="7068" y="158"/>
                  </a:cubicBezTo>
                  <a:close/>
                  <a:moveTo>
                    <a:pt x="7078" y="184"/>
                  </a:moveTo>
                  <a:cubicBezTo>
                    <a:pt x="7110" y="286"/>
                    <a:pt x="7143" y="447"/>
                    <a:pt x="7206" y="668"/>
                  </a:cubicBezTo>
                  <a:cubicBezTo>
                    <a:pt x="7406" y="1302"/>
                    <a:pt x="7573" y="1936"/>
                    <a:pt x="7673" y="2603"/>
                  </a:cubicBezTo>
                  <a:cubicBezTo>
                    <a:pt x="8107" y="5004"/>
                    <a:pt x="8040" y="7440"/>
                    <a:pt x="7506" y="9841"/>
                  </a:cubicBezTo>
                  <a:cubicBezTo>
                    <a:pt x="7106" y="11476"/>
                    <a:pt x="6472" y="13044"/>
                    <a:pt x="5605" y="14478"/>
                  </a:cubicBezTo>
                  <a:cubicBezTo>
                    <a:pt x="4704" y="16046"/>
                    <a:pt x="3470" y="17580"/>
                    <a:pt x="2503" y="19381"/>
                  </a:cubicBezTo>
                  <a:cubicBezTo>
                    <a:pt x="1435" y="21283"/>
                    <a:pt x="968" y="23484"/>
                    <a:pt x="1235" y="25653"/>
                  </a:cubicBezTo>
                  <a:cubicBezTo>
                    <a:pt x="1469" y="27888"/>
                    <a:pt x="2236" y="30089"/>
                    <a:pt x="2970" y="32324"/>
                  </a:cubicBezTo>
                  <a:cubicBezTo>
                    <a:pt x="3703" y="34526"/>
                    <a:pt x="4371" y="36794"/>
                    <a:pt x="4437" y="38995"/>
                  </a:cubicBezTo>
                  <a:cubicBezTo>
                    <a:pt x="4471" y="41130"/>
                    <a:pt x="4204" y="43232"/>
                    <a:pt x="3603" y="45300"/>
                  </a:cubicBezTo>
                  <a:cubicBezTo>
                    <a:pt x="3070" y="47268"/>
                    <a:pt x="2436" y="49103"/>
                    <a:pt x="1869" y="50837"/>
                  </a:cubicBezTo>
                  <a:cubicBezTo>
                    <a:pt x="1302" y="52438"/>
                    <a:pt x="868" y="54073"/>
                    <a:pt x="535" y="55741"/>
                  </a:cubicBezTo>
                  <a:cubicBezTo>
                    <a:pt x="1" y="58143"/>
                    <a:pt x="1" y="60611"/>
                    <a:pt x="535" y="63013"/>
                  </a:cubicBezTo>
                  <a:cubicBezTo>
                    <a:pt x="701" y="63680"/>
                    <a:pt x="935" y="64280"/>
                    <a:pt x="1235" y="64914"/>
                  </a:cubicBezTo>
                  <a:cubicBezTo>
                    <a:pt x="1335" y="65081"/>
                    <a:pt x="1402" y="65248"/>
                    <a:pt x="1469" y="65348"/>
                  </a:cubicBezTo>
                  <a:cubicBezTo>
                    <a:pt x="1502" y="65414"/>
                    <a:pt x="1535" y="65481"/>
                    <a:pt x="1569" y="65548"/>
                  </a:cubicBezTo>
                  <a:cubicBezTo>
                    <a:pt x="1535" y="65481"/>
                    <a:pt x="1502" y="65414"/>
                    <a:pt x="1502" y="65381"/>
                  </a:cubicBezTo>
                  <a:cubicBezTo>
                    <a:pt x="1435" y="65248"/>
                    <a:pt x="1368" y="65114"/>
                    <a:pt x="1268" y="64914"/>
                  </a:cubicBezTo>
                  <a:cubicBezTo>
                    <a:pt x="1002" y="64280"/>
                    <a:pt x="768" y="63680"/>
                    <a:pt x="635" y="63013"/>
                  </a:cubicBezTo>
                  <a:cubicBezTo>
                    <a:pt x="101" y="60644"/>
                    <a:pt x="134" y="58176"/>
                    <a:pt x="701" y="55774"/>
                  </a:cubicBezTo>
                  <a:cubicBezTo>
                    <a:pt x="1035" y="54140"/>
                    <a:pt x="1469" y="52505"/>
                    <a:pt x="2036" y="50904"/>
                  </a:cubicBezTo>
                  <a:cubicBezTo>
                    <a:pt x="2603" y="49203"/>
                    <a:pt x="3270" y="47368"/>
                    <a:pt x="3804" y="45367"/>
                  </a:cubicBezTo>
                  <a:cubicBezTo>
                    <a:pt x="4404" y="43299"/>
                    <a:pt x="4704" y="41164"/>
                    <a:pt x="4671" y="38995"/>
                  </a:cubicBezTo>
                  <a:cubicBezTo>
                    <a:pt x="4604" y="36761"/>
                    <a:pt x="3937" y="34492"/>
                    <a:pt x="3203" y="32257"/>
                  </a:cubicBezTo>
                  <a:cubicBezTo>
                    <a:pt x="2469" y="30022"/>
                    <a:pt x="1702" y="27821"/>
                    <a:pt x="1469" y="25619"/>
                  </a:cubicBezTo>
                  <a:cubicBezTo>
                    <a:pt x="1235" y="23518"/>
                    <a:pt x="1635" y="21350"/>
                    <a:pt x="2703" y="19482"/>
                  </a:cubicBezTo>
                  <a:cubicBezTo>
                    <a:pt x="3670" y="17714"/>
                    <a:pt x="4871" y="16146"/>
                    <a:pt x="5805" y="14578"/>
                  </a:cubicBezTo>
                  <a:cubicBezTo>
                    <a:pt x="6639" y="13110"/>
                    <a:pt x="7273" y="11542"/>
                    <a:pt x="7673" y="9875"/>
                  </a:cubicBezTo>
                  <a:cubicBezTo>
                    <a:pt x="8207" y="7473"/>
                    <a:pt x="8240" y="4971"/>
                    <a:pt x="7773" y="2569"/>
                  </a:cubicBezTo>
                  <a:cubicBezTo>
                    <a:pt x="7618" y="1765"/>
                    <a:pt x="7378" y="962"/>
                    <a:pt x="7078" y="18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4"/>
            <p:cNvSpPr/>
            <p:nvPr/>
          </p:nvSpPr>
          <p:spPr>
            <a:xfrm>
              <a:off x="1085669" y="2945500"/>
              <a:ext cx="81603" cy="189987"/>
            </a:xfrm>
            <a:custGeom>
              <a:avLst/>
              <a:gdLst/>
              <a:ahLst/>
              <a:cxnLst/>
              <a:rect l="l" t="t" r="r" b="b"/>
              <a:pathLst>
                <a:path w="4071" h="9478" extrusionOk="0">
                  <a:moveTo>
                    <a:pt x="589" y="0"/>
                  </a:moveTo>
                  <a:cubicBezTo>
                    <a:pt x="495" y="0"/>
                    <a:pt x="401" y="66"/>
                    <a:pt x="401" y="171"/>
                  </a:cubicBezTo>
                  <a:cubicBezTo>
                    <a:pt x="201" y="1138"/>
                    <a:pt x="1" y="4174"/>
                    <a:pt x="2202" y="9478"/>
                  </a:cubicBezTo>
                  <a:cubicBezTo>
                    <a:pt x="2202" y="9478"/>
                    <a:pt x="4070" y="3540"/>
                    <a:pt x="735" y="71"/>
                  </a:cubicBezTo>
                  <a:cubicBezTo>
                    <a:pt x="698" y="22"/>
                    <a:pt x="643" y="0"/>
                    <a:pt x="5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4"/>
            <p:cNvSpPr/>
            <p:nvPr/>
          </p:nvSpPr>
          <p:spPr>
            <a:xfrm>
              <a:off x="1107738" y="2986372"/>
              <a:ext cx="24094" cy="149115"/>
            </a:xfrm>
            <a:custGeom>
              <a:avLst/>
              <a:gdLst/>
              <a:ahLst/>
              <a:cxnLst/>
              <a:rect l="l" t="t" r="r" b="b"/>
              <a:pathLst>
                <a:path w="1202" h="7439" extrusionOk="0">
                  <a:moveTo>
                    <a:pt x="1" y="0"/>
                  </a:moveTo>
                  <a:cubicBezTo>
                    <a:pt x="1" y="367"/>
                    <a:pt x="34" y="734"/>
                    <a:pt x="134" y="1101"/>
                  </a:cubicBezTo>
                  <a:cubicBezTo>
                    <a:pt x="234" y="1868"/>
                    <a:pt x="401" y="2735"/>
                    <a:pt x="534" y="3736"/>
                  </a:cubicBezTo>
                  <a:cubicBezTo>
                    <a:pt x="701" y="4703"/>
                    <a:pt x="835" y="5604"/>
                    <a:pt x="968" y="6338"/>
                  </a:cubicBezTo>
                  <a:cubicBezTo>
                    <a:pt x="1001" y="6705"/>
                    <a:pt x="1068" y="7072"/>
                    <a:pt x="1168" y="7439"/>
                  </a:cubicBezTo>
                  <a:cubicBezTo>
                    <a:pt x="1201" y="7072"/>
                    <a:pt x="1168" y="6672"/>
                    <a:pt x="1135" y="6338"/>
                  </a:cubicBezTo>
                  <a:cubicBezTo>
                    <a:pt x="1068" y="5637"/>
                    <a:pt x="935" y="4703"/>
                    <a:pt x="768" y="3703"/>
                  </a:cubicBezTo>
                  <a:cubicBezTo>
                    <a:pt x="601" y="2669"/>
                    <a:pt x="434" y="1735"/>
                    <a:pt x="267" y="1068"/>
                  </a:cubicBezTo>
                  <a:cubicBezTo>
                    <a:pt x="234" y="701"/>
                    <a:pt x="134" y="3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4"/>
            <p:cNvSpPr/>
            <p:nvPr/>
          </p:nvSpPr>
          <p:spPr>
            <a:xfrm>
              <a:off x="965519" y="3262873"/>
              <a:ext cx="120851" cy="153444"/>
            </a:xfrm>
            <a:custGeom>
              <a:avLst/>
              <a:gdLst/>
              <a:ahLst/>
              <a:cxnLst/>
              <a:rect l="l" t="t" r="r" b="b"/>
              <a:pathLst>
                <a:path w="6029" h="7655" extrusionOk="0">
                  <a:moveTo>
                    <a:pt x="247" y="1"/>
                  </a:moveTo>
                  <a:cubicBezTo>
                    <a:pt x="111" y="1"/>
                    <a:pt x="1" y="142"/>
                    <a:pt x="57" y="283"/>
                  </a:cubicBezTo>
                  <a:cubicBezTo>
                    <a:pt x="357" y="1217"/>
                    <a:pt x="1558" y="3986"/>
                    <a:pt x="6028" y="7655"/>
                  </a:cubicBezTo>
                  <a:cubicBezTo>
                    <a:pt x="6028" y="7655"/>
                    <a:pt x="4894" y="1550"/>
                    <a:pt x="324" y="16"/>
                  </a:cubicBezTo>
                  <a:cubicBezTo>
                    <a:pt x="298" y="6"/>
                    <a:pt x="272" y="1"/>
                    <a:pt x="24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4"/>
            <p:cNvSpPr/>
            <p:nvPr/>
          </p:nvSpPr>
          <p:spPr>
            <a:xfrm>
              <a:off x="996749" y="3295285"/>
              <a:ext cx="90283" cy="119709"/>
            </a:xfrm>
            <a:custGeom>
              <a:avLst/>
              <a:gdLst/>
              <a:ahLst/>
              <a:cxnLst/>
              <a:rect l="l" t="t" r="r" b="b"/>
              <a:pathLst>
                <a:path w="4504" h="5972" extrusionOk="0">
                  <a:moveTo>
                    <a:pt x="0" y="0"/>
                  </a:moveTo>
                  <a:lnTo>
                    <a:pt x="0" y="0"/>
                  </a:lnTo>
                  <a:cubicBezTo>
                    <a:pt x="200" y="300"/>
                    <a:pt x="401" y="601"/>
                    <a:pt x="634" y="901"/>
                  </a:cubicBezTo>
                  <a:lnTo>
                    <a:pt x="2235" y="3002"/>
                  </a:lnTo>
                  <a:lnTo>
                    <a:pt x="3836" y="5137"/>
                  </a:lnTo>
                  <a:cubicBezTo>
                    <a:pt x="4037" y="5437"/>
                    <a:pt x="4237" y="5704"/>
                    <a:pt x="4504" y="5971"/>
                  </a:cubicBezTo>
                  <a:cubicBezTo>
                    <a:pt x="4370" y="5638"/>
                    <a:pt x="4170" y="5337"/>
                    <a:pt x="3970" y="5037"/>
                  </a:cubicBezTo>
                  <a:cubicBezTo>
                    <a:pt x="3603" y="4470"/>
                    <a:pt x="3036" y="3669"/>
                    <a:pt x="2402" y="2869"/>
                  </a:cubicBezTo>
                  <a:cubicBezTo>
                    <a:pt x="1802" y="2035"/>
                    <a:pt x="1201" y="1301"/>
                    <a:pt x="734" y="767"/>
                  </a:cubicBezTo>
                  <a:cubicBezTo>
                    <a:pt x="534" y="501"/>
                    <a:pt x="267" y="2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4"/>
            <p:cNvSpPr/>
            <p:nvPr/>
          </p:nvSpPr>
          <p:spPr>
            <a:xfrm>
              <a:off x="1039545" y="3543222"/>
              <a:ext cx="85592" cy="180686"/>
            </a:xfrm>
            <a:custGeom>
              <a:avLst/>
              <a:gdLst/>
              <a:ahLst/>
              <a:cxnLst/>
              <a:rect l="l" t="t" r="r" b="b"/>
              <a:pathLst>
                <a:path w="4270" h="9014" extrusionOk="0">
                  <a:moveTo>
                    <a:pt x="214" y="0"/>
                  </a:moveTo>
                  <a:cubicBezTo>
                    <a:pt x="105" y="0"/>
                    <a:pt x="0" y="86"/>
                    <a:pt x="0" y="207"/>
                  </a:cubicBezTo>
                  <a:cubicBezTo>
                    <a:pt x="0" y="1208"/>
                    <a:pt x="367" y="4176"/>
                    <a:pt x="3569" y="9013"/>
                  </a:cubicBezTo>
                  <a:cubicBezTo>
                    <a:pt x="3569" y="9013"/>
                    <a:pt x="4270" y="2842"/>
                    <a:pt x="334" y="40"/>
                  </a:cubicBezTo>
                  <a:cubicBezTo>
                    <a:pt x="297" y="12"/>
                    <a:pt x="255" y="0"/>
                    <a:pt x="2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4"/>
            <p:cNvSpPr/>
            <p:nvPr/>
          </p:nvSpPr>
          <p:spPr>
            <a:xfrm>
              <a:off x="1060933" y="3582129"/>
              <a:ext cx="51516" cy="141778"/>
            </a:xfrm>
            <a:custGeom>
              <a:avLst/>
              <a:gdLst/>
              <a:ahLst/>
              <a:cxnLst/>
              <a:rect l="l" t="t" r="r" b="b"/>
              <a:pathLst>
                <a:path w="2570" h="7073" extrusionOk="0">
                  <a:moveTo>
                    <a:pt x="1" y="0"/>
                  </a:moveTo>
                  <a:lnTo>
                    <a:pt x="1" y="0"/>
                  </a:lnTo>
                  <a:cubicBezTo>
                    <a:pt x="67" y="334"/>
                    <a:pt x="201" y="701"/>
                    <a:pt x="334" y="1034"/>
                  </a:cubicBezTo>
                  <a:cubicBezTo>
                    <a:pt x="601" y="1768"/>
                    <a:pt x="901" y="2602"/>
                    <a:pt x="1268" y="3536"/>
                  </a:cubicBezTo>
                  <a:lnTo>
                    <a:pt x="2169" y="6038"/>
                  </a:lnTo>
                  <a:cubicBezTo>
                    <a:pt x="2269" y="6405"/>
                    <a:pt x="2402" y="6739"/>
                    <a:pt x="2569" y="7072"/>
                  </a:cubicBezTo>
                  <a:cubicBezTo>
                    <a:pt x="2536" y="6705"/>
                    <a:pt x="2469" y="6338"/>
                    <a:pt x="2336" y="5971"/>
                  </a:cubicBezTo>
                  <a:cubicBezTo>
                    <a:pt x="2135" y="5338"/>
                    <a:pt x="1835" y="4437"/>
                    <a:pt x="1502" y="3470"/>
                  </a:cubicBezTo>
                  <a:cubicBezTo>
                    <a:pt x="1168" y="2536"/>
                    <a:pt x="801" y="1635"/>
                    <a:pt x="534" y="1001"/>
                  </a:cubicBezTo>
                  <a:cubicBezTo>
                    <a:pt x="401" y="634"/>
                    <a:pt x="201"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4"/>
            <p:cNvSpPr/>
            <p:nvPr/>
          </p:nvSpPr>
          <p:spPr>
            <a:xfrm>
              <a:off x="963975" y="3855463"/>
              <a:ext cx="87617" cy="178020"/>
            </a:xfrm>
            <a:custGeom>
              <a:avLst/>
              <a:gdLst/>
              <a:ahLst/>
              <a:cxnLst/>
              <a:rect l="l" t="t" r="r" b="b"/>
              <a:pathLst>
                <a:path w="4371" h="8881" extrusionOk="0">
                  <a:moveTo>
                    <a:pt x="215" y="1"/>
                  </a:moveTo>
                  <a:cubicBezTo>
                    <a:pt x="106" y="1"/>
                    <a:pt x="1" y="87"/>
                    <a:pt x="1" y="208"/>
                  </a:cubicBezTo>
                  <a:cubicBezTo>
                    <a:pt x="68" y="1208"/>
                    <a:pt x="535" y="4177"/>
                    <a:pt x="3904" y="8881"/>
                  </a:cubicBezTo>
                  <a:cubicBezTo>
                    <a:pt x="3904" y="8881"/>
                    <a:pt x="4371" y="2676"/>
                    <a:pt x="334" y="41"/>
                  </a:cubicBezTo>
                  <a:cubicBezTo>
                    <a:pt x="298" y="13"/>
                    <a:pt x="256" y="1"/>
                    <a:pt x="2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4"/>
            <p:cNvSpPr/>
            <p:nvPr/>
          </p:nvSpPr>
          <p:spPr>
            <a:xfrm>
              <a:off x="986706" y="3893047"/>
              <a:ext cx="56186" cy="139774"/>
            </a:xfrm>
            <a:custGeom>
              <a:avLst/>
              <a:gdLst/>
              <a:ahLst/>
              <a:cxnLst/>
              <a:rect l="l" t="t" r="r" b="b"/>
              <a:pathLst>
                <a:path w="2803" h="6973" extrusionOk="0">
                  <a:moveTo>
                    <a:pt x="1" y="1"/>
                  </a:moveTo>
                  <a:lnTo>
                    <a:pt x="1" y="1"/>
                  </a:lnTo>
                  <a:cubicBezTo>
                    <a:pt x="101" y="367"/>
                    <a:pt x="201" y="701"/>
                    <a:pt x="368" y="1035"/>
                  </a:cubicBezTo>
                  <a:cubicBezTo>
                    <a:pt x="668" y="1735"/>
                    <a:pt x="1002" y="2569"/>
                    <a:pt x="1369" y="3503"/>
                  </a:cubicBezTo>
                  <a:lnTo>
                    <a:pt x="2369" y="5938"/>
                  </a:lnTo>
                  <a:cubicBezTo>
                    <a:pt x="2469" y="6305"/>
                    <a:pt x="2603" y="6639"/>
                    <a:pt x="2803" y="6972"/>
                  </a:cubicBezTo>
                  <a:cubicBezTo>
                    <a:pt x="2736" y="6605"/>
                    <a:pt x="2636" y="6238"/>
                    <a:pt x="2503" y="5905"/>
                  </a:cubicBezTo>
                  <a:cubicBezTo>
                    <a:pt x="2303" y="5238"/>
                    <a:pt x="1969" y="4370"/>
                    <a:pt x="1569" y="3403"/>
                  </a:cubicBezTo>
                  <a:cubicBezTo>
                    <a:pt x="1168" y="2436"/>
                    <a:pt x="802" y="1568"/>
                    <a:pt x="501" y="968"/>
                  </a:cubicBezTo>
                  <a:cubicBezTo>
                    <a:pt x="368" y="634"/>
                    <a:pt x="201" y="3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4"/>
            <p:cNvSpPr/>
            <p:nvPr/>
          </p:nvSpPr>
          <p:spPr>
            <a:xfrm>
              <a:off x="1183288" y="2872556"/>
              <a:ext cx="113034" cy="158636"/>
            </a:xfrm>
            <a:custGeom>
              <a:avLst/>
              <a:gdLst/>
              <a:ahLst/>
              <a:cxnLst/>
              <a:rect l="l" t="t" r="r" b="b"/>
              <a:pathLst>
                <a:path w="5639" h="7914" extrusionOk="0">
                  <a:moveTo>
                    <a:pt x="5425" y="1"/>
                  </a:moveTo>
                  <a:cubicBezTo>
                    <a:pt x="5383" y="1"/>
                    <a:pt x="5341" y="13"/>
                    <a:pt x="5305" y="41"/>
                  </a:cubicBezTo>
                  <a:cubicBezTo>
                    <a:pt x="4504" y="608"/>
                    <a:pt x="2236" y="2543"/>
                    <a:pt x="1" y="7913"/>
                  </a:cubicBezTo>
                  <a:cubicBezTo>
                    <a:pt x="1" y="7913"/>
                    <a:pt x="5538" y="5044"/>
                    <a:pt x="5638" y="208"/>
                  </a:cubicBezTo>
                  <a:cubicBezTo>
                    <a:pt x="5638" y="87"/>
                    <a:pt x="5533" y="1"/>
                    <a:pt x="54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4"/>
            <p:cNvSpPr/>
            <p:nvPr/>
          </p:nvSpPr>
          <p:spPr>
            <a:xfrm>
              <a:off x="1183969" y="2910141"/>
              <a:ext cx="89621" cy="121052"/>
            </a:xfrm>
            <a:custGeom>
              <a:avLst/>
              <a:gdLst/>
              <a:ahLst/>
              <a:cxnLst/>
              <a:rect l="l" t="t" r="r" b="b"/>
              <a:pathLst>
                <a:path w="4471" h="6039" extrusionOk="0">
                  <a:moveTo>
                    <a:pt x="4470" y="0"/>
                  </a:moveTo>
                  <a:lnTo>
                    <a:pt x="4470" y="0"/>
                  </a:lnTo>
                  <a:cubicBezTo>
                    <a:pt x="4203" y="267"/>
                    <a:pt x="3970" y="534"/>
                    <a:pt x="3770" y="868"/>
                  </a:cubicBezTo>
                  <a:lnTo>
                    <a:pt x="2202" y="3003"/>
                  </a:lnTo>
                  <a:lnTo>
                    <a:pt x="634" y="5137"/>
                  </a:lnTo>
                  <a:cubicBezTo>
                    <a:pt x="401" y="5438"/>
                    <a:pt x="200" y="5738"/>
                    <a:pt x="0" y="6038"/>
                  </a:cubicBezTo>
                  <a:cubicBezTo>
                    <a:pt x="301" y="5805"/>
                    <a:pt x="534" y="5538"/>
                    <a:pt x="768" y="5237"/>
                  </a:cubicBezTo>
                  <a:cubicBezTo>
                    <a:pt x="1201" y="4737"/>
                    <a:pt x="1768" y="4003"/>
                    <a:pt x="2402" y="3136"/>
                  </a:cubicBezTo>
                  <a:cubicBezTo>
                    <a:pt x="3002" y="2269"/>
                    <a:pt x="3536" y="1535"/>
                    <a:pt x="3903" y="934"/>
                  </a:cubicBezTo>
                  <a:cubicBezTo>
                    <a:pt x="4103" y="668"/>
                    <a:pt x="4303" y="334"/>
                    <a:pt x="4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4"/>
            <p:cNvSpPr/>
            <p:nvPr/>
          </p:nvSpPr>
          <p:spPr>
            <a:xfrm>
              <a:off x="1064942" y="3135046"/>
              <a:ext cx="122234" cy="151560"/>
            </a:xfrm>
            <a:custGeom>
              <a:avLst/>
              <a:gdLst/>
              <a:ahLst/>
              <a:cxnLst/>
              <a:rect l="l" t="t" r="r" b="b"/>
              <a:pathLst>
                <a:path w="6098" h="7561" extrusionOk="0">
                  <a:moveTo>
                    <a:pt x="5863" y="1"/>
                  </a:moveTo>
                  <a:cubicBezTo>
                    <a:pt x="5832" y="1"/>
                    <a:pt x="5800" y="8"/>
                    <a:pt x="5772" y="22"/>
                  </a:cubicBezTo>
                  <a:cubicBezTo>
                    <a:pt x="4904" y="555"/>
                    <a:pt x="2536" y="2357"/>
                    <a:pt x="1" y="7561"/>
                  </a:cubicBezTo>
                  <a:cubicBezTo>
                    <a:pt x="1" y="7561"/>
                    <a:pt x="5671" y="5025"/>
                    <a:pt x="6072" y="222"/>
                  </a:cubicBezTo>
                  <a:cubicBezTo>
                    <a:pt x="6098" y="91"/>
                    <a:pt x="5980" y="1"/>
                    <a:pt x="58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4"/>
            <p:cNvSpPr/>
            <p:nvPr/>
          </p:nvSpPr>
          <p:spPr>
            <a:xfrm>
              <a:off x="1066285" y="3170906"/>
              <a:ext cx="95635" cy="116361"/>
            </a:xfrm>
            <a:custGeom>
              <a:avLst/>
              <a:gdLst/>
              <a:ahLst/>
              <a:cxnLst/>
              <a:rect l="l" t="t" r="r" b="b"/>
              <a:pathLst>
                <a:path w="4771" h="5805" extrusionOk="0">
                  <a:moveTo>
                    <a:pt x="4771" y="1"/>
                  </a:moveTo>
                  <a:lnTo>
                    <a:pt x="4771" y="1"/>
                  </a:lnTo>
                  <a:cubicBezTo>
                    <a:pt x="4504" y="268"/>
                    <a:pt x="4237" y="534"/>
                    <a:pt x="4037" y="835"/>
                  </a:cubicBezTo>
                  <a:lnTo>
                    <a:pt x="2369" y="2903"/>
                  </a:lnTo>
                  <a:lnTo>
                    <a:pt x="668" y="4938"/>
                  </a:lnTo>
                  <a:cubicBezTo>
                    <a:pt x="401" y="5204"/>
                    <a:pt x="201" y="5505"/>
                    <a:pt x="0" y="5805"/>
                  </a:cubicBezTo>
                  <a:cubicBezTo>
                    <a:pt x="267" y="5571"/>
                    <a:pt x="568" y="5338"/>
                    <a:pt x="801" y="5038"/>
                  </a:cubicBezTo>
                  <a:cubicBezTo>
                    <a:pt x="1268" y="4537"/>
                    <a:pt x="1868" y="3837"/>
                    <a:pt x="2536" y="3036"/>
                  </a:cubicBezTo>
                  <a:cubicBezTo>
                    <a:pt x="3203" y="2236"/>
                    <a:pt x="3803" y="1502"/>
                    <a:pt x="4170" y="935"/>
                  </a:cubicBezTo>
                  <a:cubicBezTo>
                    <a:pt x="4404" y="668"/>
                    <a:pt x="4604" y="334"/>
                    <a:pt x="4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4"/>
            <p:cNvSpPr/>
            <p:nvPr/>
          </p:nvSpPr>
          <p:spPr>
            <a:xfrm>
              <a:off x="1127803" y="3383183"/>
              <a:ext cx="80922" cy="188944"/>
            </a:xfrm>
            <a:custGeom>
              <a:avLst/>
              <a:gdLst/>
              <a:ahLst/>
              <a:cxnLst/>
              <a:rect l="l" t="t" r="r" b="b"/>
              <a:pathLst>
                <a:path w="4037" h="9426" extrusionOk="0">
                  <a:moveTo>
                    <a:pt x="2005" y="0"/>
                  </a:moveTo>
                  <a:cubicBezTo>
                    <a:pt x="1942" y="0"/>
                    <a:pt x="1879" y="27"/>
                    <a:pt x="1835" y="85"/>
                  </a:cubicBezTo>
                  <a:cubicBezTo>
                    <a:pt x="1301" y="919"/>
                    <a:pt x="0" y="3621"/>
                    <a:pt x="134" y="9425"/>
                  </a:cubicBezTo>
                  <a:cubicBezTo>
                    <a:pt x="134" y="9425"/>
                    <a:pt x="4037" y="4588"/>
                    <a:pt x="2202" y="118"/>
                  </a:cubicBezTo>
                  <a:cubicBezTo>
                    <a:pt x="2164" y="43"/>
                    <a:pt x="2085" y="0"/>
                    <a:pt x="2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4"/>
            <p:cNvSpPr/>
            <p:nvPr/>
          </p:nvSpPr>
          <p:spPr>
            <a:xfrm>
              <a:off x="1131151" y="3424997"/>
              <a:ext cx="32774" cy="146449"/>
            </a:xfrm>
            <a:custGeom>
              <a:avLst/>
              <a:gdLst/>
              <a:ahLst/>
              <a:cxnLst/>
              <a:rect l="l" t="t" r="r" b="b"/>
              <a:pathLst>
                <a:path w="1635" h="7306" extrusionOk="0">
                  <a:moveTo>
                    <a:pt x="1635" y="0"/>
                  </a:moveTo>
                  <a:lnTo>
                    <a:pt x="1635" y="0"/>
                  </a:lnTo>
                  <a:cubicBezTo>
                    <a:pt x="1501" y="334"/>
                    <a:pt x="1401" y="701"/>
                    <a:pt x="1368" y="1068"/>
                  </a:cubicBezTo>
                  <a:cubicBezTo>
                    <a:pt x="1201" y="1802"/>
                    <a:pt x="1001" y="2669"/>
                    <a:pt x="801" y="3636"/>
                  </a:cubicBezTo>
                  <a:lnTo>
                    <a:pt x="234" y="6238"/>
                  </a:lnTo>
                  <a:cubicBezTo>
                    <a:pt x="134" y="6605"/>
                    <a:pt x="67" y="6939"/>
                    <a:pt x="0" y="7306"/>
                  </a:cubicBezTo>
                  <a:cubicBezTo>
                    <a:pt x="167" y="7005"/>
                    <a:pt x="300" y="6639"/>
                    <a:pt x="400" y="6272"/>
                  </a:cubicBezTo>
                  <a:cubicBezTo>
                    <a:pt x="567" y="5638"/>
                    <a:pt x="801" y="4704"/>
                    <a:pt x="1034" y="3703"/>
                  </a:cubicBezTo>
                  <a:cubicBezTo>
                    <a:pt x="1234" y="2702"/>
                    <a:pt x="1401" y="1768"/>
                    <a:pt x="1535" y="1101"/>
                  </a:cubicBezTo>
                  <a:cubicBezTo>
                    <a:pt x="1601" y="734"/>
                    <a:pt x="1635" y="367"/>
                    <a:pt x="1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4"/>
            <p:cNvSpPr/>
            <p:nvPr/>
          </p:nvSpPr>
          <p:spPr>
            <a:xfrm>
              <a:off x="1052915" y="3753554"/>
              <a:ext cx="119027" cy="153545"/>
            </a:xfrm>
            <a:custGeom>
              <a:avLst/>
              <a:gdLst/>
              <a:ahLst/>
              <a:cxnLst/>
              <a:rect l="l" t="t" r="r" b="b"/>
              <a:pathLst>
                <a:path w="5938" h="7660" extrusionOk="0">
                  <a:moveTo>
                    <a:pt x="5726" y="0"/>
                  </a:moveTo>
                  <a:cubicBezTo>
                    <a:pt x="5696" y="0"/>
                    <a:pt x="5666" y="7"/>
                    <a:pt x="5638" y="21"/>
                  </a:cubicBezTo>
                  <a:cubicBezTo>
                    <a:pt x="4804" y="555"/>
                    <a:pt x="2435" y="2423"/>
                    <a:pt x="0" y="7660"/>
                  </a:cubicBezTo>
                  <a:cubicBezTo>
                    <a:pt x="0" y="7660"/>
                    <a:pt x="5604" y="5025"/>
                    <a:pt x="5938" y="221"/>
                  </a:cubicBezTo>
                  <a:cubicBezTo>
                    <a:pt x="5938" y="90"/>
                    <a:pt x="5835" y="0"/>
                    <a:pt x="5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4"/>
            <p:cNvSpPr/>
            <p:nvPr/>
          </p:nvSpPr>
          <p:spPr>
            <a:xfrm>
              <a:off x="1052915" y="3790076"/>
              <a:ext cx="94973" cy="118366"/>
            </a:xfrm>
            <a:custGeom>
              <a:avLst/>
              <a:gdLst/>
              <a:ahLst/>
              <a:cxnLst/>
              <a:rect l="l" t="t" r="r" b="b"/>
              <a:pathLst>
                <a:path w="4738" h="5905" extrusionOk="0">
                  <a:moveTo>
                    <a:pt x="4737" y="0"/>
                  </a:moveTo>
                  <a:lnTo>
                    <a:pt x="4737" y="0"/>
                  </a:lnTo>
                  <a:cubicBezTo>
                    <a:pt x="4470" y="267"/>
                    <a:pt x="4237" y="534"/>
                    <a:pt x="4003" y="834"/>
                  </a:cubicBezTo>
                  <a:lnTo>
                    <a:pt x="2335" y="2936"/>
                  </a:lnTo>
                  <a:lnTo>
                    <a:pt x="667" y="5004"/>
                  </a:lnTo>
                  <a:cubicBezTo>
                    <a:pt x="434" y="5271"/>
                    <a:pt x="200" y="5571"/>
                    <a:pt x="0" y="5905"/>
                  </a:cubicBezTo>
                  <a:cubicBezTo>
                    <a:pt x="301" y="5671"/>
                    <a:pt x="567" y="5404"/>
                    <a:pt x="801" y="5104"/>
                  </a:cubicBezTo>
                  <a:cubicBezTo>
                    <a:pt x="1268" y="4604"/>
                    <a:pt x="1868" y="3903"/>
                    <a:pt x="2502" y="3069"/>
                  </a:cubicBezTo>
                  <a:cubicBezTo>
                    <a:pt x="3169" y="2269"/>
                    <a:pt x="3703" y="1502"/>
                    <a:pt x="4103" y="968"/>
                  </a:cubicBezTo>
                  <a:cubicBezTo>
                    <a:pt x="4337" y="668"/>
                    <a:pt x="4570" y="334"/>
                    <a:pt x="47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4"/>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4"/>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4"/>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4"/>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4"/>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4"/>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4"/>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4"/>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4"/>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4"/>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4"/>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4"/>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4"/>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64"/>
          <p:cNvGrpSpPr/>
          <p:nvPr/>
        </p:nvGrpSpPr>
        <p:grpSpPr>
          <a:xfrm flipH="1">
            <a:off x="634230" y="4224885"/>
            <a:ext cx="551967" cy="915573"/>
            <a:chOff x="731955" y="3388996"/>
            <a:chExt cx="355077" cy="588982"/>
          </a:xfrm>
        </p:grpSpPr>
        <p:sp>
          <p:nvSpPr>
            <p:cNvPr id="2174" name="Google Shape;2174;p64"/>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4"/>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4"/>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4"/>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4"/>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4"/>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4"/>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4"/>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4"/>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4"/>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4"/>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4"/>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4"/>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527335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Tree>
    <p:extLst>
      <p:ext uri="{BB962C8B-B14F-4D97-AF65-F5344CB8AC3E}">
        <p14:creationId xmlns:p14="http://schemas.microsoft.com/office/powerpoint/2010/main" val="2099731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57"/>
        <p:cNvGrpSpPr/>
        <p:nvPr/>
      </p:nvGrpSpPr>
      <p:grpSpPr>
        <a:xfrm>
          <a:off x="0" y="0"/>
          <a:ext cx="0" cy="0"/>
          <a:chOff x="0" y="0"/>
          <a:chExt cx="0" cy="0"/>
        </a:xfrm>
      </p:grpSpPr>
      <p:sp>
        <p:nvSpPr>
          <p:cNvPr id="2458" name="Google Shape;2458;p70"/>
          <p:cNvSpPr/>
          <p:nvPr/>
        </p:nvSpPr>
        <p:spPr>
          <a:xfrm>
            <a:off x="652538" y="1000050"/>
            <a:ext cx="3143100" cy="314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0"/>
          <p:cNvSpPr txBox="1">
            <a:spLocks noGrp="1"/>
          </p:cNvSpPr>
          <p:nvPr>
            <p:ph type="title"/>
          </p:nvPr>
        </p:nvSpPr>
        <p:spPr>
          <a:xfrm>
            <a:off x="1118927" y="1985155"/>
            <a:ext cx="2341311" cy="118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SA" sz="4800" dirty="0" smtClean="0"/>
              <a:t>التوصيات</a:t>
            </a:r>
            <a:endParaRPr dirty="0"/>
          </a:p>
        </p:txBody>
      </p:sp>
      <p:sp>
        <p:nvSpPr>
          <p:cNvPr id="2460" name="Google Shape;2460;p70"/>
          <p:cNvSpPr txBox="1">
            <a:spLocks noGrp="1"/>
          </p:cNvSpPr>
          <p:nvPr>
            <p:ph type="subTitle" idx="1"/>
          </p:nvPr>
        </p:nvSpPr>
        <p:spPr>
          <a:xfrm>
            <a:off x="5511188" y="3517894"/>
            <a:ext cx="2364600" cy="721200"/>
          </a:xfrm>
          <a:prstGeom prst="rect">
            <a:avLst/>
          </a:prstGeom>
        </p:spPr>
        <p:txBody>
          <a:bodyPr spcFirstLastPara="1" wrap="square" lIns="91425" tIns="91425" rIns="91425" bIns="91425" anchor="t" anchorCtr="0">
            <a:noAutofit/>
          </a:bodyPr>
          <a:lstStyle/>
          <a:p>
            <a:pPr lvl="0" algn="r" rtl="1"/>
            <a:r>
              <a:rPr lang="ar-LY" sz="2000" dirty="0">
                <a:cs typeface="+mn-cs"/>
              </a:rPr>
              <a:t>إمكانية البحث بالمدربين</a:t>
            </a:r>
            <a:endParaRPr lang="en-US" sz="2000" dirty="0">
              <a:cs typeface="+mn-cs"/>
            </a:endParaRPr>
          </a:p>
        </p:txBody>
      </p:sp>
      <p:sp>
        <p:nvSpPr>
          <p:cNvPr id="2461" name="Google Shape;2461;p70"/>
          <p:cNvSpPr txBox="1">
            <a:spLocks noGrp="1"/>
          </p:cNvSpPr>
          <p:nvPr>
            <p:ph type="subTitle" idx="2"/>
          </p:nvPr>
        </p:nvSpPr>
        <p:spPr>
          <a:xfrm>
            <a:off x="3460238" y="1132003"/>
            <a:ext cx="4415550" cy="721200"/>
          </a:xfrm>
          <a:prstGeom prst="rect">
            <a:avLst/>
          </a:prstGeom>
        </p:spPr>
        <p:txBody>
          <a:bodyPr spcFirstLastPara="1" wrap="square" lIns="91425" tIns="91425" rIns="91425" bIns="91425" anchor="t" anchorCtr="0">
            <a:noAutofit/>
          </a:bodyPr>
          <a:lstStyle/>
          <a:p>
            <a:pPr lvl="0" algn="r" rtl="1"/>
            <a:r>
              <a:rPr lang="ar-LY" sz="2000" dirty="0">
                <a:cs typeface="+mn-cs"/>
              </a:rPr>
              <a:t>إمكانية المحادثة المباشرة مع مركز تدريب دون الحاجة لبرامج محادثة اخرى</a:t>
            </a:r>
            <a:endParaRPr lang="en-US" sz="2000" dirty="0">
              <a:cs typeface="+mn-cs"/>
            </a:endParaRPr>
          </a:p>
        </p:txBody>
      </p:sp>
      <p:sp>
        <p:nvSpPr>
          <p:cNvPr id="2462" name="Google Shape;2462;p70"/>
          <p:cNvSpPr txBox="1">
            <a:spLocks noGrp="1"/>
          </p:cNvSpPr>
          <p:nvPr>
            <p:ph type="subTitle" idx="3"/>
          </p:nvPr>
        </p:nvSpPr>
        <p:spPr>
          <a:xfrm>
            <a:off x="3304151" y="2761110"/>
            <a:ext cx="4571637" cy="721200"/>
          </a:xfrm>
          <a:prstGeom prst="rect">
            <a:avLst/>
          </a:prstGeom>
        </p:spPr>
        <p:txBody>
          <a:bodyPr spcFirstLastPara="1" wrap="square" lIns="91425" tIns="91425" rIns="91425" bIns="91425" anchor="t" anchorCtr="0">
            <a:noAutofit/>
          </a:bodyPr>
          <a:lstStyle/>
          <a:p>
            <a:pPr lvl="0" algn="r" rtl="1"/>
            <a:r>
              <a:rPr lang="ar-LY" sz="2000" dirty="0">
                <a:cs typeface="+mn-cs"/>
              </a:rPr>
              <a:t>إمكانية تسجيل الطالب في الدورة من المنصة </a:t>
            </a:r>
            <a:endParaRPr lang="en-US" sz="2000" dirty="0">
              <a:cs typeface="+mn-cs"/>
            </a:endParaRPr>
          </a:p>
        </p:txBody>
      </p:sp>
      <p:sp>
        <p:nvSpPr>
          <p:cNvPr id="2463" name="Google Shape;2463;p70"/>
          <p:cNvSpPr txBox="1">
            <a:spLocks noGrp="1"/>
          </p:cNvSpPr>
          <p:nvPr>
            <p:ph type="subTitle" idx="4"/>
          </p:nvPr>
        </p:nvSpPr>
        <p:spPr>
          <a:xfrm>
            <a:off x="4146400" y="2039910"/>
            <a:ext cx="3729388" cy="721200"/>
          </a:xfrm>
          <a:prstGeom prst="rect">
            <a:avLst/>
          </a:prstGeom>
        </p:spPr>
        <p:txBody>
          <a:bodyPr spcFirstLastPara="1" wrap="square" lIns="91425" tIns="91425" rIns="91425" bIns="91425" anchor="t" anchorCtr="0">
            <a:noAutofit/>
          </a:bodyPr>
          <a:lstStyle/>
          <a:p>
            <a:pPr lvl="0" algn="r" rtl="1"/>
            <a:r>
              <a:rPr lang="ar-LY" sz="2000" dirty="0">
                <a:cs typeface="+mn-cs"/>
              </a:rPr>
              <a:t>إمكانية فتح دورات تدريبية على المنصة</a:t>
            </a:r>
            <a:endParaRPr lang="en-US" sz="2000" dirty="0">
              <a:cs typeface="+mn-cs"/>
            </a:endParaRPr>
          </a:p>
        </p:txBody>
      </p:sp>
      <p:sp>
        <p:nvSpPr>
          <p:cNvPr id="2490" name="Google Shape;2490;p70"/>
          <p:cNvSpPr/>
          <p:nvPr/>
        </p:nvSpPr>
        <p:spPr>
          <a:xfrm>
            <a:off x="3182999" y="800850"/>
            <a:ext cx="379500" cy="37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0"/>
          <p:cNvSpPr/>
          <p:nvPr/>
        </p:nvSpPr>
        <p:spPr>
          <a:xfrm>
            <a:off x="804949" y="3878494"/>
            <a:ext cx="223800" cy="22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17476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48"/>
          <p:cNvSpPr txBox="1">
            <a:spLocks noGrp="1"/>
          </p:cNvSpPr>
          <p:nvPr>
            <p:ph type="title"/>
          </p:nvPr>
        </p:nvSpPr>
        <p:spPr>
          <a:xfrm>
            <a:off x="2730763" y="2171300"/>
            <a:ext cx="321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SA" sz="8000" dirty="0" smtClean="0"/>
              <a:t>الملخص</a:t>
            </a:r>
            <a:endParaRPr dirty="0"/>
          </a:p>
        </p:txBody>
      </p:sp>
    </p:spTree>
    <p:extLst>
      <p:ext uri="{BB962C8B-B14F-4D97-AF65-F5344CB8AC3E}">
        <p14:creationId xmlns:p14="http://schemas.microsoft.com/office/powerpoint/2010/main" val="33701211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5" name="Google Shape;1265;p52"/>
          <p:cNvSpPr txBox="1">
            <a:spLocks noGrp="1"/>
          </p:cNvSpPr>
          <p:nvPr>
            <p:ph type="title"/>
          </p:nvPr>
        </p:nvSpPr>
        <p:spPr>
          <a:xfrm>
            <a:off x="1634511" y="440263"/>
            <a:ext cx="932961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sz="7200" b="1" dirty="0" smtClean="0"/>
              <a:t>شكرا </a:t>
            </a:r>
            <a:br>
              <a:rPr lang="ar-SA" sz="7200" b="1" dirty="0" smtClean="0"/>
            </a:br>
            <a:r>
              <a:rPr lang="ar-SA" sz="7200" b="1" dirty="0"/>
              <a:t> </a:t>
            </a:r>
            <a:r>
              <a:rPr lang="ar-SA" sz="7200" b="1" dirty="0" smtClean="0"/>
              <a:t>       </a:t>
            </a:r>
            <a:r>
              <a:rPr lang="ar-SA" sz="7200" b="1" dirty="0" smtClean="0"/>
              <a:t> لحسن</a:t>
            </a:r>
            <a:br>
              <a:rPr lang="ar-SA" sz="7200" b="1" dirty="0" smtClean="0"/>
            </a:br>
            <a:r>
              <a:rPr lang="ar-SA" sz="7200" b="1" dirty="0"/>
              <a:t> </a:t>
            </a:r>
            <a:r>
              <a:rPr lang="ar-SA" sz="7200" b="1" dirty="0" smtClean="0"/>
              <a:t>                   </a:t>
            </a:r>
            <a:r>
              <a:rPr lang="ar-SA" sz="7200" b="1" dirty="0" smtClean="0"/>
              <a:t> استماعكم</a:t>
            </a:r>
            <a:endParaRPr sz="7200" b="1" dirty="0"/>
          </a:p>
        </p:txBody>
      </p:sp>
      <p:sp>
        <p:nvSpPr>
          <p:cNvPr id="1290" name="Google Shape;1290;p52"/>
          <p:cNvSpPr/>
          <p:nvPr/>
        </p:nvSpPr>
        <p:spPr>
          <a:xfrm>
            <a:off x="794711" y="1231263"/>
            <a:ext cx="369900" cy="36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2"/>
          <p:cNvSpPr/>
          <p:nvPr/>
        </p:nvSpPr>
        <p:spPr>
          <a:xfrm>
            <a:off x="7931472" y="1309563"/>
            <a:ext cx="213300" cy="21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2"/>
          <p:cNvSpPr/>
          <p:nvPr/>
        </p:nvSpPr>
        <p:spPr>
          <a:xfrm>
            <a:off x="1332361" y="13673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2"/>
          <p:cNvSpPr/>
          <p:nvPr/>
        </p:nvSpPr>
        <p:spPr>
          <a:xfrm>
            <a:off x="3751575" y="160116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 name="Google Shape;1296;p52"/>
          <p:cNvGrpSpPr/>
          <p:nvPr/>
        </p:nvGrpSpPr>
        <p:grpSpPr>
          <a:xfrm flipH="1">
            <a:off x="478251" y="4069594"/>
            <a:ext cx="557414" cy="1071157"/>
            <a:chOff x="4002401" y="6360650"/>
            <a:chExt cx="930575" cy="1788241"/>
          </a:xfrm>
        </p:grpSpPr>
        <p:sp>
          <p:nvSpPr>
            <p:cNvPr id="1297" name="Google Shape;1297;p52"/>
            <p:cNvSpPr/>
            <p:nvPr/>
          </p:nvSpPr>
          <p:spPr>
            <a:xfrm>
              <a:off x="4221834" y="6964446"/>
              <a:ext cx="536869" cy="910118"/>
            </a:xfrm>
            <a:custGeom>
              <a:avLst/>
              <a:gdLst/>
              <a:ahLst/>
              <a:cxnLst/>
              <a:rect l="l" t="t" r="r" b="b"/>
              <a:pathLst>
                <a:path w="15169" h="25715" extrusionOk="0">
                  <a:moveTo>
                    <a:pt x="15168" y="0"/>
                  </a:moveTo>
                  <a:lnTo>
                    <a:pt x="15168" y="0"/>
                  </a:lnTo>
                  <a:cubicBezTo>
                    <a:pt x="15168" y="0"/>
                    <a:pt x="15108" y="92"/>
                    <a:pt x="14986" y="244"/>
                  </a:cubicBezTo>
                  <a:cubicBezTo>
                    <a:pt x="14864" y="395"/>
                    <a:pt x="14682" y="669"/>
                    <a:pt x="14500" y="973"/>
                  </a:cubicBezTo>
                  <a:cubicBezTo>
                    <a:pt x="14074" y="1581"/>
                    <a:pt x="13497" y="2523"/>
                    <a:pt x="12767" y="3648"/>
                  </a:cubicBezTo>
                  <a:cubicBezTo>
                    <a:pt x="11339" y="5927"/>
                    <a:pt x="9484" y="9180"/>
                    <a:pt x="7448" y="12766"/>
                  </a:cubicBezTo>
                  <a:cubicBezTo>
                    <a:pt x="5442" y="16353"/>
                    <a:pt x="3588" y="19605"/>
                    <a:pt x="2220" y="21916"/>
                  </a:cubicBezTo>
                  <a:cubicBezTo>
                    <a:pt x="1551" y="23071"/>
                    <a:pt x="1004" y="23982"/>
                    <a:pt x="579" y="24682"/>
                  </a:cubicBezTo>
                  <a:cubicBezTo>
                    <a:pt x="396" y="24955"/>
                    <a:pt x="275" y="25229"/>
                    <a:pt x="153" y="25441"/>
                  </a:cubicBezTo>
                  <a:cubicBezTo>
                    <a:pt x="92" y="25533"/>
                    <a:pt x="31" y="25624"/>
                    <a:pt x="1" y="25715"/>
                  </a:cubicBezTo>
                  <a:cubicBezTo>
                    <a:pt x="92" y="25654"/>
                    <a:pt x="153" y="25563"/>
                    <a:pt x="183" y="25472"/>
                  </a:cubicBezTo>
                  <a:lnTo>
                    <a:pt x="700" y="24742"/>
                  </a:lnTo>
                  <a:cubicBezTo>
                    <a:pt x="1126" y="24134"/>
                    <a:pt x="1703" y="23223"/>
                    <a:pt x="2402" y="22068"/>
                  </a:cubicBezTo>
                  <a:cubicBezTo>
                    <a:pt x="3831" y="19788"/>
                    <a:pt x="5715" y="16536"/>
                    <a:pt x="7721" y="12949"/>
                  </a:cubicBezTo>
                  <a:cubicBezTo>
                    <a:pt x="9758" y="9362"/>
                    <a:pt x="11582" y="6110"/>
                    <a:pt x="12950" y="3800"/>
                  </a:cubicBezTo>
                  <a:lnTo>
                    <a:pt x="14591" y="1034"/>
                  </a:lnTo>
                  <a:lnTo>
                    <a:pt x="15047" y="274"/>
                  </a:lnTo>
                  <a:cubicBezTo>
                    <a:pt x="15108" y="183"/>
                    <a:pt x="15138" y="92"/>
                    <a:pt x="151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2"/>
            <p:cNvSpPr/>
            <p:nvPr/>
          </p:nvSpPr>
          <p:spPr>
            <a:xfrm>
              <a:off x="4002401" y="6360650"/>
              <a:ext cx="930575" cy="1788241"/>
            </a:xfrm>
            <a:custGeom>
              <a:avLst/>
              <a:gdLst/>
              <a:ahLst/>
              <a:cxnLst/>
              <a:rect l="l" t="t" r="r" b="b"/>
              <a:pathLst>
                <a:path w="26293" h="50526" extrusionOk="0">
                  <a:moveTo>
                    <a:pt x="19392" y="1"/>
                  </a:moveTo>
                  <a:cubicBezTo>
                    <a:pt x="18616" y="1"/>
                    <a:pt x="16692" y="529"/>
                    <a:pt x="15806" y="5510"/>
                  </a:cubicBezTo>
                  <a:cubicBezTo>
                    <a:pt x="14681" y="11863"/>
                    <a:pt x="14590" y="15328"/>
                    <a:pt x="14590" y="15328"/>
                  </a:cubicBezTo>
                  <a:cubicBezTo>
                    <a:pt x="14590" y="15328"/>
                    <a:pt x="14309" y="16324"/>
                    <a:pt x="13618" y="16324"/>
                  </a:cubicBezTo>
                  <a:cubicBezTo>
                    <a:pt x="13490" y="16324"/>
                    <a:pt x="13348" y="16290"/>
                    <a:pt x="13192" y="16209"/>
                  </a:cubicBezTo>
                  <a:cubicBezTo>
                    <a:pt x="12344" y="15785"/>
                    <a:pt x="11065" y="14480"/>
                    <a:pt x="9928" y="14480"/>
                  </a:cubicBezTo>
                  <a:cubicBezTo>
                    <a:pt x="9680" y="14480"/>
                    <a:pt x="9439" y="14542"/>
                    <a:pt x="9210" y="14689"/>
                  </a:cubicBezTo>
                  <a:cubicBezTo>
                    <a:pt x="7934" y="15510"/>
                    <a:pt x="7964" y="17182"/>
                    <a:pt x="8906" y="19401"/>
                  </a:cubicBezTo>
                  <a:cubicBezTo>
                    <a:pt x="9879" y="21589"/>
                    <a:pt x="11824" y="26513"/>
                    <a:pt x="11976" y="26939"/>
                  </a:cubicBezTo>
                  <a:cubicBezTo>
                    <a:pt x="12136" y="27312"/>
                    <a:pt x="12109" y="27919"/>
                    <a:pt x="11587" y="27919"/>
                  </a:cubicBezTo>
                  <a:cubicBezTo>
                    <a:pt x="11514" y="27919"/>
                    <a:pt x="11431" y="27907"/>
                    <a:pt x="11338" y="27881"/>
                  </a:cubicBezTo>
                  <a:cubicBezTo>
                    <a:pt x="10796" y="27708"/>
                    <a:pt x="8219" y="26193"/>
                    <a:pt x="6341" y="26193"/>
                  </a:cubicBezTo>
                  <a:cubicBezTo>
                    <a:pt x="5583" y="26193"/>
                    <a:pt x="4940" y="26439"/>
                    <a:pt x="4590" y="27121"/>
                  </a:cubicBezTo>
                  <a:cubicBezTo>
                    <a:pt x="3344" y="29462"/>
                    <a:pt x="7052" y="35146"/>
                    <a:pt x="7417" y="35784"/>
                  </a:cubicBezTo>
                  <a:cubicBezTo>
                    <a:pt x="7812" y="36422"/>
                    <a:pt x="7782" y="36726"/>
                    <a:pt x="7508" y="37000"/>
                  </a:cubicBezTo>
                  <a:cubicBezTo>
                    <a:pt x="7477" y="37034"/>
                    <a:pt x="7431" y="37050"/>
                    <a:pt x="7371" y="37050"/>
                  </a:cubicBezTo>
                  <a:cubicBezTo>
                    <a:pt x="6895" y="37050"/>
                    <a:pt x="5558" y="36064"/>
                    <a:pt x="4316" y="35389"/>
                  </a:cubicBezTo>
                  <a:cubicBezTo>
                    <a:pt x="3520" y="34956"/>
                    <a:pt x="2615" y="34563"/>
                    <a:pt x="1871" y="34563"/>
                  </a:cubicBezTo>
                  <a:cubicBezTo>
                    <a:pt x="1309" y="34563"/>
                    <a:pt x="839" y="34787"/>
                    <a:pt x="578" y="35389"/>
                  </a:cubicBezTo>
                  <a:cubicBezTo>
                    <a:pt x="0" y="36817"/>
                    <a:pt x="1125" y="41590"/>
                    <a:pt x="7903" y="47821"/>
                  </a:cubicBezTo>
                  <a:lnTo>
                    <a:pt x="11216" y="50526"/>
                  </a:lnTo>
                  <a:lnTo>
                    <a:pt x="15229" y="49067"/>
                  </a:lnTo>
                  <a:cubicBezTo>
                    <a:pt x="23679" y="45359"/>
                    <a:pt x="26293" y="41225"/>
                    <a:pt x="26201" y="39705"/>
                  </a:cubicBezTo>
                  <a:cubicBezTo>
                    <a:pt x="26117" y="38629"/>
                    <a:pt x="25197" y="38314"/>
                    <a:pt x="24124" y="38314"/>
                  </a:cubicBezTo>
                  <a:cubicBezTo>
                    <a:pt x="23651" y="38314"/>
                    <a:pt x="23149" y="38375"/>
                    <a:pt x="22675" y="38459"/>
                  </a:cubicBezTo>
                  <a:cubicBezTo>
                    <a:pt x="21433" y="38674"/>
                    <a:pt x="20059" y="39077"/>
                    <a:pt x="19439" y="39077"/>
                  </a:cubicBezTo>
                  <a:cubicBezTo>
                    <a:pt x="19271" y="39077"/>
                    <a:pt x="19158" y="39047"/>
                    <a:pt x="19119" y="38976"/>
                  </a:cubicBezTo>
                  <a:cubicBezTo>
                    <a:pt x="18967" y="38611"/>
                    <a:pt x="19028" y="38276"/>
                    <a:pt x="19605" y="37821"/>
                  </a:cubicBezTo>
                  <a:cubicBezTo>
                    <a:pt x="20183" y="37365"/>
                    <a:pt x="25502" y="33170"/>
                    <a:pt x="25107" y="30556"/>
                  </a:cubicBezTo>
                  <a:cubicBezTo>
                    <a:pt x="24896" y="29158"/>
                    <a:pt x="23242" y="28838"/>
                    <a:pt x="21628" y="28838"/>
                  </a:cubicBezTo>
                  <a:cubicBezTo>
                    <a:pt x="20263" y="28838"/>
                    <a:pt x="18927" y="29067"/>
                    <a:pt x="18515" y="29067"/>
                  </a:cubicBezTo>
                  <a:cubicBezTo>
                    <a:pt x="18502" y="29067"/>
                    <a:pt x="18491" y="29067"/>
                    <a:pt x="18481" y="29067"/>
                  </a:cubicBezTo>
                  <a:cubicBezTo>
                    <a:pt x="17691" y="29067"/>
                    <a:pt x="17873" y="28368"/>
                    <a:pt x="18177" y="28003"/>
                  </a:cubicBezTo>
                  <a:cubicBezTo>
                    <a:pt x="18481" y="27638"/>
                    <a:pt x="21885" y="23626"/>
                    <a:pt x="23527" y="21863"/>
                  </a:cubicBezTo>
                  <a:cubicBezTo>
                    <a:pt x="25168" y="20100"/>
                    <a:pt x="25685" y="18459"/>
                    <a:pt x="24803" y="17304"/>
                  </a:cubicBezTo>
                  <a:cubicBezTo>
                    <a:pt x="24500" y="16920"/>
                    <a:pt x="24054" y="16788"/>
                    <a:pt x="23551" y="16788"/>
                  </a:cubicBezTo>
                  <a:cubicBezTo>
                    <a:pt x="22539" y="16788"/>
                    <a:pt x="21299" y="17324"/>
                    <a:pt x="20548" y="17425"/>
                  </a:cubicBezTo>
                  <a:cubicBezTo>
                    <a:pt x="20491" y="17433"/>
                    <a:pt x="20437" y="17436"/>
                    <a:pt x="20386" y="17436"/>
                  </a:cubicBezTo>
                  <a:cubicBezTo>
                    <a:pt x="19429" y="17436"/>
                    <a:pt x="19484" y="16148"/>
                    <a:pt x="19484" y="16148"/>
                  </a:cubicBezTo>
                  <a:cubicBezTo>
                    <a:pt x="19484" y="16148"/>
                    <a:pt x="20548" y="12835"/>
                    <a:pt x="21551" y="6483"/>
                  </a:cubicBezTo>
                  <a:cubicBezTo>
                    <a:pt x="22554" y="130"/>
                    <a:pt x="19697" y="8"/>
                    <a:pt x="19697" y="8"/>
                  </a:cubicBezTo>
                  <a:lnTo>
                    <a:pt x="19697" y="8"/>
                  </a:lnTo>
                  <a:lnTo>
                    <a:pt x="19727" y="39"/>
                  </a:lnTo>
                  <a:cubicBezTo>
                    <a:pt x="19727" y="39"/>
                    <a:pt x="19601" y="1"/>
                    <a:pt x="1939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4399363" y="6562105"/>
              <a:ext cx="267886" cy="1586787"/>
            </a:xfrm>
            <a:custGeom>
              <a:avLst/>
              <a:gdLst/>
              <a:ahLst/>
              <a:cxnLst/>
              <a:rect l="l" t="t" r="r" b="b"/>
              <a:pathLst>
                <a:path w="7569" h="44834" extrusionOk="0">
                  <a:moveTo>
                    <a:pt x="7569" y="0"/>
                  </a:moveTo>
                  <a:cubicBezTo>
                    <a:pt x="7569" y="31"/>
                    <a:pt x="7538" y="61"/>
                    <a:pt x="7538" y="122"/>
                  </a:cubicBezTo>
                  <a:cubicBezTo>
                    <a:pt x="7538" y="183"/>
                    <a:pt x="7508" y="304"/>
                    <a:pt x="7478" y="456"/>
                  </a:cubicBezTo>
                  <a:cubicBezTo>
                    <a:pt x="7417" y="760"/>
                    <a:pt x="7326" y="1186"/>
                    <a:pt x="7234" y="1763"/>
                  </a:cubicBezTo>
                  <a:cubicBezTo>
                    <a:pt x="7022" y="2888"/>
                    <a:pt x="6748" y="4529"/>
                    <a:pt x="6353" y="6535"/>
                  </a:cubicBezTo>
                  <a:cubicBezTo>
                    <a:pt x="5654" y="10608"/>
                    <a:pt x="4712" y="16201"/>
                    <a:pt x="3709" y="22402"/>
                  </a:cubicBezTo>
                  <a:cubicBezTo>
                    <a:pt x="2705" y="28603"/>
                    <a:pt x="1763" y="34195"/>
                    <a:pt x="1095" y="38268"/>
                  </a:cubicBezTo>
                  <a:lnTo>
                    <a:pt x="274" y="43071"/>
                  </a:lnTo>
                  <a:cubicBezTo>
                    <a:pt x="183" y="43618"/>
                    <a:pt x="122" y="44074"/>
                    <a:pt x="61" y="44378"/>
                  </a:cubicBezTo>
                  <a:cubicBezTo>
                    <a:pt x="31" y="44500"/>
                    <a:pt x="0" y="44621"/>
                    <a:pt x="0" y="44712"/>
                  </a:cubicBezTo>
                  <a:cubicBezTo>
                    <a:pt x="0" y="44743"/>
                    <a:pt x="0" y="44773"/>
                    <a:pt x="0" y="44834"/>
                  </a:cubicBezTo>
                  <a:cubicBezTo>
                    <a:pt x="31" y="44773"/>
                    <a:pt x="31" y="44743"/>
                    <a:pt x="31" y="44712"/>
                  </a:cubicBezTo>
                  <a:cubicBezTo>
                    <a:pt x="61" y="44621"/>
                    <a:pt x="91" y="44530"/>
                    <a:pt x="122" y="44378"/>
                  </a:cubicBezTo>
                  <a:cubicBezTo>
                    <a:pt x="183" y="44074"/>
                    <a:pt x="243" y="43618"/>
                    <a:pt x="365" y="43071"/>
                  </a:cubicBezTo>
                  <a:cubicBezTo>
                    <a:pt x="547" y="41916"/>
                    <a:pt x="851" y="40305"/>
                    <a:pt x="1216" y="38268"/>
                  </a:cubicBezTo>
                  <a:cubicBezTo>
                    <a:pt x="1915" y="34226"/>
                    <a:pt x="2857" y="28603"/>
                    <a:pt x="3891" y="22432"/>
                  </a:cubicBezTo>
                  <a:cubicBezTo>
                    <a:pt x="4894" y="16232"/>
                    <a:pt x="5836" y="10639"/>
                    <a:pt x="6505" y="6566"/>
                  </a:cubicBezTo>
                  <a:lnTo>
                    <a:pt x="7326" y="1763"/>
                  </a:lnTo>
                  <a:cubicBezTo>
                    <a:pt x="7417" y="1216"/>
                    <a:pt x="7478" y="760"/>
                    <a:pt x="7538" y="456"/>
                  </a:cubicBezTo>
                  <a:cubicBezTo>
                    <a:pt x="7538" y="304"/>
                    <a:pt x="7569" y="183"/>
                    <a:pt x="7569" y="122"/>
                  </a:cubicBezTo>
                  <a:lnTo>
                    <a:pt x="75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4278852" y="7420585"/>
              <a:ext cx="222725" cy="175370"/>
            </a:xfrm>
            <a:custGeom>
              <a:avLst/>
              <a:gdLst/>
              <a:ahLst/>
              <a:cxnLst/>
              <a:rect l="l" t="t" r="r" b="b"/>
              <a:pathLst>
                <a:path w="6293" h="4955" extrusionOk="0">
                  <a:moveTo>
                    <a:pt x="1" y="0"/>
                  </a:moveTo>
                  <a:cubicBezTo>
                    <a:pt x="62" y="91"/>
                    <a:pt x="123" y="182"/>
                    <a:pt x="214" y="243"/>
                  </a:cubicBezTo>
                  <a:cubicBezTo>
                    <a:pt x="366" y="395"/>
                    <a:pt x="578" y="608"/>
                    <a:pt x="852" y="851"/>
                  </a:cubicBezTo>
                  <a:cubicBezTo>
                    <a:pt x="1369" y="1337"/>
                    <a:pt x="2129" y="1976"/>
                    <a:pt x="3010" y="2675"/>
                  </a:cubicBezTo>
                  <a:cubicBezTo>
                    <a:pt x="3861" y="3374"/>
                    <a:pt x="4682" y="3951"/>
                    <a:pt x="5290" y="4347"/>
                  </a:cubicBezTo>
                  <a:cubicBezTo>
                    <a:pt x="5594" y="4559"/>
                    <a:pt x="5837" y="4711"/>
                    <a:pt x="6019" y="4803"/>
                  </a:cubicBezTo>
                  <a:cubicBezTo>
                    <a:pt x="6080" y="4863"/>
                    <a:pt x="6171" y="4924"/>
                    <a:pt x="6293" y="4955"/>
                  </a:cubicBezTo>
                  <a:cubicBezTo>
                    <a:pt x="5989" y="4711"/>
                    <a:pt x="5685" y="4468"/>
                    <a:pt x="5351" y="4255"/>
                  </a:cubicBezTo>
                  <a:cubicBezTo>
                    <a:pt x="4773" y="3830"/>
                    <a:pt x="3952" y="3222"/>
                    <a:pt x="3101" y="2553"/>
                  </a:cubicBezTo>
                  <a:cubicBezTo>
                    <a:pt x="2250" y="1854"/>
                    <a:pt x="1460" y="1216"/>
                    <a:pt x="913" y="760"/>
                  </a:cubicBezTo>
                  <a:cubicBezTo>
                    <a:pt x="639" y="486"/>
                    <a:pt x="335" y="243"/>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2"/>
            <p:cNvSpPr/>
            <p:nvPr/>
          </p:nvSpPr>
          <p:spPr>
            <a:xfrm>
              <a:off x="4500480" y="7485106"/>
              <a:ext cx="239926" cy="106531"/>
            </a:xfrm>
            <a:custGeom>
              <a:avLst/>
              <a:gdLst/>
              <a:ahLst/>
              <a:cxnLst/>
              <a:rect l="l" t="t" r="r" b="b"/>
              <a:pathLst>
                <a:path w="6779" h="3010" extrusionOk="0">
                  <a:moveTo>
                    <a:pt x="6779" y="1"/>
                  </a:moveTo>
                  <a:lnTo>
                    <a:pt x="6779" y="1"/>
                  </a:lnTo>
                  <a:cubicBezTo>
                    <a:pt x="6414" y="92"/>
                    <a:pt x="6080" y="214"/>
                    <a:pt x="5745" y="366"/>
                  </a:cubicBezTo>
                  <a:cubicBezTo>
                    <a:pt x="5137" y="639"/>
                    <a:pt x="4286" y="1004"/>
                    <a:pt x="3344" y="1429"/>
                  </a:cubicBezTo>
                  <a:cubicBezTo>
                    <a:pt x="2432" y="1855"/>
                    <a:pt x="1581" y="2220"/>
                    <a:pt x="973" y="2524"/>
                  </a:cubicBezTo>
                  <a:cubicBezTo>
                    <a:pt x="639" y="2645"/>
                    <a:pt x="304" y="2828"/>
                    <a:pt x="0" y="3010"/>
                  </a:cubicBezTo>
                  <a:cubicBezTo>
                    <a:pt x="365" y="2919"/>
                    <a:pt x="700" y="2767"/>
                    <a:pt x="1034" y="2615"/>
                  </a:cubicBezTo>
                  <a:cubicBezTo>
                    <a:pt x="1642" y="2372"/>
                    <a:pt x="2493" y="2007"/>
                    <a:pt x="3435" y="1581"/>
                  </a:cubicBezTo>
                  <a:cubicBezTo>
                    <a:pt x="4347" y="1156"/>
                    <a:pt x="5198" y="791"/>
                    <a:pt x="5806" y="487"/>
                  </a:cubicBezTo>
                  <a:cubicBezTo>
                    <a:pt x="6140" y="335"/>
                    <a:pt x="6444" y="183"/>
                    <a:pt x="67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2"/>
            <p:cNvSpPr/>
            <p:nvPr/>
          </p:nvSpPr>
          <p:spPr>
            <a:xfrm>
              <a:off x="4435924" y="7833651"/>
              <a:ext cx="307702" cy="134527"/>
            </a:xfrm>
            <a:custGeom>
              <a:avLst/>
              <a:gdLst/>
              <a:ahLst/>
              <a:cxnLst/>
              <a:rect l="l" t="t" r="r" b="b"/>
              <a:pathLst>
                <a:path w="8694" h="3801" extrusionOk="0">
                  <a:moveTo>
                    <a:pt x="8694" y="1"/>
                  </a:moveTo>
                  <a:lnTo>
                    <a:pt x="8694" y="1"/>
                  </a:lnTo>
                  <a:cubicBezTo>
                    <a:pt x="8572" y="31"/>
                    <a:pt x="8451" y="62"/>
                    <a:pt x="8360" y="123"/>
                  </a:cubicBezTo>
                  <a:lnTo>
                    <a:pt x="7417" y="518"/>
                  </a:lnTo>
                  <a:cubicBezTo>
                    <a:pt x="6597" y="852"/>
                    <a:pt x="5533" y="1308"/>
                    <a:pt x="4317" y="1825"/>
                  </a:cubicBezTo>
                  <a:cubicBezTo>
                    <a:pt x="3131" y="2341"/>
                    <a:pt x="2037" y="2828"/>
                    <a:pt x="1247" y="3193"/>
                  </a:cubicBezTo>
                  <a:lnTo>
                    <a:pt x="335" y="3618"/>
                  </a:lnTo>
                  <a:cubicBezTo>
                    <a:pt x="213" y="3679"/>
                    <a:pt x="122" y="3740"/>
                    <a:pt x="1" y="3800"/>
                  </a:cubicBezTo>
                  <a:cubicBezTo>
                    <a:pt x="122" y="3770"/>
                    <a:pt x="244" y="3740"/>
                    <a:pt x="365" y="3679"/>
                  </a:cubicBezTo>
                  <a:lnTo>
                    <a:pt x="1308" y="3314"/>
                  </a:lnTo>
                  <a:cubicBezTo>
                    <a:pt x="2128" y="2980"/>
                    <a:pt x="3192" y="2493"/>
                    <a:pt x="4408" y="1977"/>
                  </a:cubicBezTo>
                  <a:cubicBezTo>
                    <a:pt x="5594" y="1460"/>
                    <a:pt x="6688" y="974"/>
                    <a:pt x="7448" y="609"/>
                  </a:cubicBezTo>
                  <a:lnTo>
                    <a:pt x="8390" y="183"/>
                  </a:lnTo>
                  <a:cubicBezTo>
                    <a:pt x="8481" y="153"/>
                    <a:pt x="8603" y="92"/>
                    <a:pt x="86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2"/>
            <p:cNvSpPr/>
            <p:nvPr/>
          </p:nvSpPr>
          <p:spPr>
            <a:xfrm>
              <a:off x="4165914" y="7733632"/>
              <a:ext cx="276522" cy="229166"/>
            </a:xfrm>
            <a:custGeom>
              <a:avLst/>
              <a:gdLst/>
              <a:ahLst/>
              <a:cxnLst/>
              <a:rect l="l" t="t" r="r" b="b"/>
              <a:pathLst>
                <a:path w="7813" h="6475" extrusionOk="0">
                  <a:moveTo>
                    <a:pt x="0" y="0"/>
                  </a:moveTo>
                  <a:cubicBezTo>
                    <a:pt x="92" y="91"/>
                    <a:pt x="183" y="183"/>
                    <a:pt x="274" y="274"/>
                  </a:cubicBezTo>
                  <a:cubicBezTo>
                    <a:pt x="456" y="456"/>
                    <a:pt x="730" y="730"/>
                    <a:pt x="1064" y="1034"/>
                  </a:cubicBezTo>
                  <a:cubicBezTo>
                    <a:pt x="1733" y="1672"/>
                    <a:pt x="2675" y="2523"/>
                    <a:pt x="3769" y="3435"/>
                  </a:cubicBezTo>
                  <a:cubicBezTo>
                    <a:pt x="4833" y="4316"/>
                    <a:pt x="5836" y="5107"/>
                    <a:pt x="6596" y="5623"/>
                  </a:cubicBezTo>
                  <a:cubicBezTo>
                    <a:pt x="6961" y="5897"/>
                    <a:pt x="7265" y="6140"/>
                    <a:pt x="7478" y="6262"/>
                  </a:cubicBezTo>
                  <a:cubicBezTo>
                    <a:pt x="7599" y="6353"/>
                    <a:pt x="7691" y="6414"/>
                    <a:pt x="7812" y="6474"/>
                  </a:cubicBezTo>
                  <a:cubicBezTo>
                    <a:pt x="7721" y="6383"/>
                    <a:pt x="7630" y="6292"/>
                    <a:pt x="7508" y="6231"/>
                  </a:cubicBezTo>
                  <a:lnTo>
                    <a:pt x="6657" y="5532"/>
                  </a:lnTo>
                  <a:cubicBezTo>
                    <a:pt x="5928" y="4985"/>
                    <a:pt x="4955" y="4195"/>
                    <a:pt x="3861" y="3283"/>
                  </a:cubicBezTo>
                  <a:cubicBezTo>
                    <a:pt x="2797" y="2401"/>
                    <a:pt x="1824" y="1581"/>
                    <a:pt x="1155" y="973"/>
                  </a:cubicBezTo>
                  <a:lnTo>
                    <a:pt x="335" y="243"/>
                  </a:lnTo>
                  <a:cubicBezTo>
                    <a:pt x="213" y="152"/>
                    <a:pt x="122" y="6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52"/>
          <p:cNvGrpSpPr/>
          <p:nvPr/>
        </p:nvGrpSpPr>
        <p:grpSpPr>
          <a:xfrm>
            <a:off x="8124138" y="4278168"/>
            <a:ext cx="668104" cy="895218"/>
            <a:chOff x="122038" y="7256930"/>
            <a:chExt cx="668104" cy="895218"/>
          </a:xfrm>
        </p:grpSpPr>
        <p:sp>
          <p:nvSpPr>
            <p:cNvPr id="1305" name="Google Shape;1305;p52"/>
            <p:cNvSpPr/>
            <p:nvPr/>
          </p:nvSpPr>
          <p:spPr>
            <a:xfrm>
              <a:off x="522256" y="7780173"/>
              <a:ext cx="267886" cy="162204"/>
            </a:xfrm>
            <a:custGeom>
              <a:avLst/>
              <a:gdLst/>
              <a:ahLst/>
              <a:cxnLst/>
              <a:rect l="l" t="t" r="r" b="b"/>
              <a:pathLst>
                <a:path w="7569" h="4583" extrusionOk="0">
                  <a:moveTo>
                    <a:pt x="4002" y="1"/>
                  </a:moveTo>
                  <a:cubicBezTo>
                    <a:pt x="3122" y="1"/>
                    <a:pt x="2254" y="184"/>
                    <a:pt x="1459" y="539"/>
                  </a:cubicBezTo>
                  <a:cubicBezTo>
                    <a:pt x="760" y="904"/>
                    <a:pt x="304" y="1542"/>
                    <a:pt x="152" y="2302"/>
                  </a:cubicBezTo>
                  <a:cubicBezTo>
                    <a:pt x="0" y="2849"/>
                    <a:pt x="61" y="3427"/>
                    <a:pt x="335" y="3913"/>
                  </a:cubicBezTo>
                  <a:cubicBezTo>
                    <a:pt x="536" y="4342"/>
                    <a:pt x="968" y="4582"/>
                    <a:pt x="1439" y="4582"/>
                  </a:cubicBezTo>
                  <a:cubicBezTo>
                    <a:pt x="1536" y="4582"/>
                    <a:pt x="1634" y="4572"/>
                    <a:pt x="1733" y="4552"/>
                  </a:cubicBezTo>
                  <a:cubicBezTo>
                    <a:pt x="2249" y="4400"/>
                    <a:pt x="2553" y="3822"/>
                    <a:pt x="3009" y="3488"/>
                  </a:cubicBezTo>
                  <a:cubicBezTo>
                    <a:pt x="3474" y="3130"/>
                    <a:pt x="4044" y="3056"/>
                    <a:pt x="4639" y="3056"/>
                  </a:cubicBezTo>
                  <a:cubicBezTo>
                    <a:pt x="5055" y="3056"/>
                    <a:pt x="5484" y="3093"/>
                    <a:pt x="5897" y="3093"/>
                  </a:cubicBezTo>
                  <a:cubicBezTo>
                    <a:pt x="5937" y="3096"/>
                    <a:pt x="5978" y="3097"/>
                    <a:pt x="6019" y="3097"/>
                  </a:cubicBezTo>
                  <a:cubicBezTo>
                    <a:pt x="6378" y="3097"/>
                    <a:pt x="6752" y="2980"/>
                    <a:pt x="7052" y="2789"/>
                  </a:cubicBezTo>
                  <a:cubicBezTo>
                    <a:pt x="7569" y="2333"/>
                    <a:pt x="7508" y="1451"/>
                    <a:pt x="7022" y="934"/>
                  </a:cubicBezTo>
                  <a:cubicBezTo>
                    <a:pt x="6535" y="479"/>
                    <a:pt x="5867" y="175"/>
                    <a:pt x="5198" y="114"/>
                  </a:cubicBezTo>
                  <a:cubicBezTo>
                    <a:pt x="4800" y="38"/>
                    <a:pt x="4400" y="1"/>
                    <a:pt x="40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2"/>
            <p:cNvSpPr/>
            <p:nvPr/>
          </p:nvSpPr>
          <p:spPr>
            <a:xfrm>
              <a:off x="457701" y="7256930"/>
              <a:ext cx="196888" cy="387442"/>
            </a:xfrm>
            <a:custGeom>
              <a:avLst/>
              <a:gdLst/>
              <a:ahLst/>
              <a:cxnLst/>
              <a:rect l="l" t="t" r="r" b="b"/>
              <a:pathLst>
                <a:path w="5563" h="10947" extrusionOk="0">
                  <a:moveTo>
                    <a:pt x="3124" y="1"/>
                  </a:moveTo>
                  <a:cubicBezTo>
                    <a:pt x="3014" y="1"/>
                    <a:pt x="2905" y="12"/>
                    <a:pt x="2797" y="34"/>
                  </a:cubicBezTo>
                  <a:cubicBezTo>
                    <a:pt x="2098" y="217"/>
                    <a:pt x="1672" y="885"/>
                    <a:pt x="1368" y="1524"/>
                  </a:cubicBezTo>
                  <a:cubicBezTo>
                    <a:pt x="487" y="3378"/>
                    <a:pt x="0" y="5445"/>
                    <a:pt x="0" y="7512"/>
                  </a:cubicBezTo>
                  <a:cubicBezTo>
                    <a:pt x="0" y="8484"/>
                    <a:pt x="122" y="9487"/>
                    <a:pt x="669" y="10308"/>
                  </a:cubicBezTo>
                  <a:cubicBezTo>
                    <a:pt x="990" y="10768"/>
                    <a:pt x="1445" y="10947"/>
                    <a:pt x="1902" y="10947"/>
                  </a:cubicBezTo>
                  <a:cubicBezTo>
                    <a:pt x="2442" y="10947"/>
                    <a:pt x="2984" y="10698"/>
                    <a:pt x="3314" y="10369"/>
                  </a:cubicBezTo>
                  <a:cubicBezTo>
                    <a:pt x="3952" y="9761"/>
                    <a:pt x="4225" y="8879"/>
                    <a:pt x="4469" y="8028"/>
                  </a:cubicBezTo>
                  <a:cubicBezTo>
                    <a:pt x="5016" y="6144"/>
                    <a:pt x="5563" y="4107"/>
                    <a:pt x="5168" y="2162"/>
                  </a:cubicBezTo>
                  <a:cubicBezTo>
                    <a:pt x="5046" y="1585"/>
                    <a:pt x="4803" y="1037"/>
                    <a:pt x="4408" y="581"/>
                  </a:cubicBezTo>
                  <a:cubicBezTo>
                    <a:pt x="4086" y="211"/>
                    <a:pt x="3604" y="1"/>
                    <a:pt x="3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2"/>
            <p:cNvSpPr/>
            <p:nvPr/>
          </p:nvSpPr>
          <p:spPr>
            <a:xfrm>
              <a:off x="122038" y="7369797"/>
              <a:ext cx="324939" cy="320550"/>
            </a:xfrm>
            <a:custGeom>
              <a:avLst/>
              <a:gdLst/>
              <a:ahLst/>
              <a:cxnLst/>
              <a:rect l="l" t="t" r="r" b="b"/>
              <a:pathLst>
                <a:path w="9181" h="9057" extrusionOk="0">
                  <a:moveTo>
                    <a:pt x="1929" y="1"/>
                  </a:moveTo>
                  <a:cubicBezTo>
                    <a:pt x="1863" y="1"/>
                    <a:pt x="1798" y="3"/>
                    <a:pt x="1734" y="6"/>
                  </a:cubicBezTo>
                  <a:cubicBezTo>
                    <a:pt x="1156" y="37"/>
                    <a:pt x="670" y="341"/>
                    <a:pt x="396" y="827"/>
                  </a:cubicBezTo>
                  <a:cubicBezTo>
                    <a:pt x="1" y="1526"/>
                    <a:pt x="396" y="2377"/>
                    <a:pt x="761" y="3107"/>
                  </a:cubicBezTo>
                  <a:cubicBezTo>
                    <a:pt x="1430" y="4323"/>
                    <a:pt x="2220" y="5508"/>
                    <a:pt x="3071" y="6633"/>
                  </a:cubicBezTo>
                  <a:cubicBezTo>
                    <a:pt x="3770" y="7514"/>
                    <a:pt x="4560" y="8396"/>
                    <a:pt x="5624" y="8791"/>
                  </a:cubicBezTo>
                  <a:cubicBezTo>
                    <a:pt x="6057" y="8964"/>
                    <a:pt x="6494" y="9056"/>
                    <a:pt x="6900" y="9056"/>
                  </a:cubicBezTo>
                  <a:cubicBezTo>
                    <a:pt x="7492" y="9056"/>
                    <a:pt x="8017" y="8859"/>
                    <a:pt x="8360" y="8426"/>
                  </a:cubicBezTo>
                  <a:lnTo>
                    <a:pt x="8360" y="8426"/>
                  </a:lnTo>
                  <a:lnTo>
                    <a:pt x="8238" y="8548"/>
                  </a:lnTo>
                  <a:cubicBezTo>
                    <a:pt x="8968" y="7605"/>
                    <a:pt x="9180" y="6359"/>
                    <a:pt x="8816" y="5204"/>
                  </a:cubicBezTo>
                  <a:cubicBezTo>
                    <a:pt x="8421" y="4110"/>
                    <a:pt x="7752" y="3107"/>
                    <a:pt x="6840" y="2347"/>
                  </a:cubicBezTo>
                  <a:cubicBezTo>
                    <a:pt x="5807" y="1435"/>
                    <a:pt x="4591" y="736"/>
                    <a:pt x="3314" y="280"/>
                  </a:cubicBezTo>
                  <a:cubicBezTo>
                    <a:pt x="2862" y="94"/>
                    <a:pt x="2387" y="1"/>
                    <a:pt x="1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2"/>
            <p:cNvSpPr/>
            <p:nvPr/>
          </p:nvSpPr>
          <p:spPr>
            <a:xfrm>
              <a:off x="478122" y="7828554"/>
              <a:ext cx="185067" cy="323594"/>
            </a:xfrm>
            <a:custGeom>
              <a:avLst/>
              <a:gdLst/>
              <a:ahLst/>
              <a:cxnLst/>
              <a:rect l="l" t="t" r="r" b="b"/>
              <a:pathLst>
                <a:path w="5229" h="9143" extrusionOk="0">
                  <a:moveTo>
                    <a:pt x="5001" y="1"/>
                  </a:moveTo>
                  <a:cubicBezTo>
                    <a:pt x="4925" y="1"/>
                    <a:pt x="4849" y="8"/>
                    <a:pt x="4773" y="23"/>
                  </a:cubicBezTo>
                  <a:cubicBezTo>
                    <a:pt x="4348" y="54"/>
                    <a:pt x="3952" y="145"/>
                    <a:pt x="3557" y="327"/>
                  </a:cubicBezTo>
                  <a:cubicBezTo>
                    <a:pt x="3010" y="601"/>
                    <a:pt x="2493" y="996"/>
                    <a:pt x="2098" y="1482"/>
                  </a:cubicBezTo>
                  <a:cubicBezTo>
                    <a:pt x="1642" y="2060"/>
                    <a:pt x="1247" y="2729"/>
                    <a:pt x="974" y="3428"/>
                  </a:cubicBezTo>
                  <a:cubicBezTo>
                    <a:pt x="700" y="4127"/>
                    <a:pt x="487" y="4856"/>
                    <a:pt x="335" y="5616"/>
                  </a:cubicBezTo>
                  <a:cubicBezTo>
                    <a:pt x="214" y="6224"/>
                    <a:pt x="123" y="6832"/>
                    <a:pt x="92" y="7440"/>
                  </a:cubicBezTo>
                  <a:cubicBezTo>
                    <a:pt x="31" y="7957"/>
                    <a:pt x="31" y="8382"/>
                    <a:pt x="31" y="8686"/>
                  </a:cubicBezTo>
                  <a:cubicBezTo>
                    <a:pt x="1" y="8838"/>
                    <a:pt x="31" y="8990"/>
                    <a:pt x="31" y="9142"/>
                  </a:cubicBezTo>
                  <a:cubicBezTo>
                    <a:pt x="62" y="8990"/>
                    <a:pt x="92" y="8838"/>
                    <a:pt x="92" y="8686"/>
                  </a:cubicBezTo>
                  <a:cubicBezTo>
                    <a:pt x="123" y="8352"/>
                    <a:pt x="183" y="7957"/>
                    <a:pt x="214" y="7440"/>
                  </a:cubicBezTo>
                  <a:cubicBezTo>
                    <a:pt x="274" y="6832"/>
                    <a:pt x="366" y="6254"/>
                    <a:pt x="487" y="5647"/>
                  </a:cubicBezTo>
                  <a:cubicBezTo>
                    <a:pt x="670" y="4917"/>
                    <a:pt x="882" y="4218"/>
                    <a:pt x="1156" y="3519"/>
                  </a:cubicBezTo>
                  <a:cubicBezTo>
                    <a:pt x="1430" y="2820"/>
                    <a:pt x="1794" y="2181"/>
                    <a:pt x="2250" y="1574"/>
                  </a:cubicBezTo>
                  <a:cubicBezTo>
                    <a:pt x="2615" y="1118"/>
                    <a:pt x="3071" y="722"/>
                    <a:pt x="3618" y="449"/>
                  </a:cubicBezTo>
                  <a:cubicBezTo>
                    <a:pt x="3983" y="267"/>
                    <a:pt x="4378" y="145"/>
                    <a:pt x="4773" y="84"/>
                  </a:cubicBezTo>
                  <a:cubicBezTo>
                    <a:pt x="4925" y="84"/>
                    <a:pt x="5077" y="54"/>
                    <a:pt x="5229" y="23"/>
                  </a:cubicBezTo>
                  <a:cubicBezTo>
                    <a:pt x="5153" y="8"/>
                    <a:pt x="5077" y="1"/>
                    <a:pt x="50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2"/>
            <p:cNvSpPr/>
            <p:nvPr/>
          </p:nvSpPr>
          <p:spPr>
            <a:xfrm>
              <a:off x="479219" y="7397969"/>
              <a:ext cx="83951" cy="720804"/>
            </a:xfrm>
            <a:custGeom>
              <a:avLst/>
              <a:gdLst/>
              <a:ahLst/>
              <a:cxnLst/>
              <a:rect l="l" t="t" r="r" b="b"/>
              <a:pathLst>
                <a:path w="2372" h="20366" extrusionOk="0">
                  <a:moveTo>
                    <a:pt x="2371" y="1"/>
                  </a:moveTo>
                  <a:cubicBezTo>
                    <a:pt x="2371" y="62"/>
                    <a:pt x="2341" y="122"/>
                    <a:pt x="2310" y="183"/>
                  </a:cubicBezTo>
                  <a:cubicBezTo>
                    <a:pt x="2280" y="335"/>
                    <a:pt x="2219" y="517"/>
                    <a:pt x="2128" y="761"/>
                  </a:cubicBezTo>
                  <a:cubicBezTo>
                    <a:pt x="2067" y="1004"/>
                    <a:pt x="1976" y="1308"/>
                    <a:pt x="1885" y="1673"/>
                  </a:cubicBezTo>
                  <a:cubicBezTo>
                    <a:pt x="1794" y="2037"/>
                    <a:pt x="1702" y="2432"/>
                    <a:pt x="1611" y="2888"/>
                  </a:cubicBezTo>
                  <a:cubicBezTo>
                    <a:pt x="1095" y="5290"/>
                    <a:pt x="730" y="7660"/>
                    <a:pt x="456" y="10092"/>
                  </a:cubicBezTo>
                  <a:cubicBezTo>
                    <a:pt x="152" y="12919"/>
                    <a:pt x="0" y="15472"/>
                    <a:pt x="0" y="17326"/>
                  </a:cubicBezTo>
                  <a:cubicBezTo>
                    <a:pt x="0" y="18269"/>
                    <a:pt x="0" y="19028"/>
                    <a:pt x="31" y="19545"/>
                  </a:cubicBezTo>
                  <a:cubicBezTo>
                    <a:pt x="31" y="19788"/>
                    <a:pt x="61" y="20001"/>
                    <a:pt x="61" y="20153"/>
                  </a:cubicBezTo>
                  <a:cubicBezTo>
                    <a:pt x="61" y="20214"/>
                    <a:pt x="92" y="20275"/>
                    <a:pt x="92" y="20366"/>
                  </a:cubicBezTo>
                  <a:cubicBezTo>
                    <a:pt x="92" y="20275"/>
                    <a:pt x="92" y="20214"/>
                    <a:pt x="92" y="20153"/>
                  </a:cubicBezTo>
                  <a:lnTo>
                    <a:pt x="92" y="19545"/>
                  </a:lnTo>
                  <a:cubicBezTo>
                    <a:pt x="92" y="19028"/>
                    <a:pt x="92" y="18269"/>
                    <a:pt x="122" y="17326"/>
                  </a:cubicBezTo>
                  <a:cubicBezTo>
                    <a:pt x="152" y="15503"/>
                    <a:pt x="335" y="13496"/>
                    <a:pt x="639" y="10670"/>
                  </a:cubicBezTo>
                  <a:cubicBezTo>
                    <a:pt x="912" y="7995"/>
                    <a:pt x="1307" y="4925"/>
                    <a:pt x="1733" y="2919"/>
                  </a:cubicBezTo>
                  <a:cubicBezTo>
                    <a:pt x="1824" y="2463"/>
                    <a:pt x="1915" y="2068"/>
                    <a:pt x="2006" y="1703"/>
                  </a:cubicBezTo>
                  <a:cubicBezTo>
                    <a:pt x="2067" y="1338"/>
                    <a:pt x="2128" y="1034"/>
                    <a:pt x="2219" y="791"/>
                  </a:cubicBezTo>
                  <a:cubicBezTo>
                    <a:pt x="2280" y="517"/>
                    <a:pt x="2310" y="366"/>
                    <a:pt x="2341" y="214"/>
                  </a:cubicBezTo>
                  <a:cubicBezTo>
                    <a:pt x="2371" y="122"/>
                    <a:pt x="2371" y="62"/>
                    <a:pt x="23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2"/>
            <p:cNvSpPr/>
            <p:nvPr/>
          </p:nvSpPr>
          <p:spPr>
            <a:xfrm>
              <a:off x="247929" y="7451766"/>
              <a:ext cx="235608" cy="490575"/>
            </a:xfrm>
            <a:custGeom>
              <a:avLst/>
              <a:gdLst/>
              <a:ahLst/>
              <a:cxnLst/>
              <a:rect l="l" t="t" r="r" b="b"/>
              <a:pathLst>
                <a:path w="6657" h="13861" extrusionOk="0">
                  <a:moveTo>
                    <a:pt x="0" y="1"/>
                  </a:moveTo>
                  <a:lnTo>
                    <a:pt x="0" y="1"/>
                  </a:lnTo>
                  <a:cubicBezTo>
                    <a:pt x="608" y="456"/>
                    <a:pt x="1186" y="973"/>
                    <a:pt x="1733" y="1520"/>
                  </a:cubicBezTo>
                  <a:cubicBezTo>
                    <a:pt x="2979" y="2919"/>
                    <a:pt x="3982" y="4499"/>
                    <a:pt x="4681" y="6232"/>
                  </a:cubicBezTo>
                  <a:cubicBezTo>
                    <a:pt x="5107" y="7174"/>
                    <a:pt x="5441" y="8147"/>
                    <a:pt x="5715" y="9119"/>
                  </a:cubicBezTo>
                  <a:cubicBezTo>
                    <a:pt x="5988" y="10031"/>
                    <a:pt x="6171" y="10882"/>
                    <a:pt x="6323" y="11581"/>
                  </a:cubicBezTo>
                  <a:cubicBezTo>
                    <a:pt x="6444" y="12280"/>
                    <a:pt x="6505" y="12858"/>
                    <a:pt x="6566" y="13253"/>
                  </a:cubicBezTo>
                  <a:cubicBezTo>
                    <a:pt x="6566" y="13466"/>
                    <a:pt x="6596" y="13679"/>
                    <a:pt x="6657" y="13861"/>
                  </a:cubicBezTo>
                  <a:cubicBezTo>
                    <a:pt x="6657" y="13679"/>
                    <a:pt x="6657" y="13466"/>
                    <a:pt x="6657" y="13253"/>
                  </a:cubicBezTo>
                  <a:cubicBezTo>
                    <a:pt x="6627" y="12858"/>
                    <a:pt x="6566" y="12280"/>
                    <a:pt x="6444" y="11551"/>
                  </a:cubicBezTo>
                  <a:cubicBezTo>
                    <a:pt x="6323" y="10730"/>
                    <a:pt x="6140" y="9879"/>
                    <a:pt x="5897" y="9089"/>
                  </a:cubicBezTo>
                  <a:cubicBezTo>
                    <a:pt x="5623" y="8086"/>
                    <a:pt x="5289" y="7113"/>
                    <a:pt x="4864" y="6171"/>
                  </a:cubicBezTo>
                  <a:cubicBezTo>
                    <a:pt x="4134" y="4408"/>
                    <a:pt x="3131" y="2827"/>
                    <a:pt x="1824" y="1429"/>
                  </a:cubicBezTo>
                  <a:cubicBezTo>
                    <a:pt x="1611" y="1216"/>
                    <a:pt x="1368" y="973"/>
                    <a:pt x="1125" y="791"/>
                  </a:cubicBezTo>
                  <a:cubicBezTo>
                    <a:pt x="1003" y="700"/>
                    <a:pt x="912" y="608"/>
                    <a:pt x="821" y="517"/>
                  </a:cubicBezTo>
                  <a:lnTo>
                    <a:pt x="547" y="335"/>
                  </a:lnTo>
                  <a:cubicBezTo>
                    <a:pt x="365" y="213"/>
                    <a:pt x="183" y="9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366660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44"/>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sz="3600" dirty="0" smtClean="0"/>
              <a:t>المحتويات</a:t>
            </a:r>
            <a:endParaRPr dirty="0"/>
          </a:p>
        </p:txBody>
      </p:sp>
      <p:grpSp>
        <p:nvGrpSpPr>
          <p:cNvPr id="4" name="Group 3"/>
          <p:cNvGrpSpPr/>
          <p:nvPr/>
        </p:nvGrpSpPr>
        <p:grpSpPr>
          <a:xfrm>
            <a:off x="5868341" y="1253509"/>
            <a:ext cx="1925620" cy="461665"/>
            <a:chOff x="5464885" y="1432041"/>
            <a:chExt cx="1925620" cy="461665"/>
          </a:xfrm>
        </p:grpSpPr>
        <p:sp>
          <p:nvSpPr>
            <p:cNvPr id="5"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 name="TextBox 2"/>
            <p:cNvSpPr txBox="1"/>
            <p:nvPr/>
          </p:nvSpPr>
          <p:spPr>
            <a:xfrm>
              <a:off x="5464885" y="1432041"/>
              <a:ext cx="1574470" cy="461665"/>
            </a:xfrm>
            <a:prstGeom prst="rect">
              <a:avLst/>
            </a:prstGeom>
            <a:noFill/>
          </p:spPr>
          <p:txBody>
            <a:bodyPr wrap="none" rtlCol="0">
              <a:spAutoFit/>
            </a:bodyPr>
            <a:lstStyle/>
            <a:p>
              <a:r>
                <a:rPr lang="ar-SA" sz="2400" dirty="0" smtClean="0">
                  <a:solidFill>
                    <a:schemeClr val="accent3"/>
                  </a:solidFill>
                </a:rPr>
                <a:t>فكرة المشروع</a:t>
              </a:r>
              <a:endParaRPr lang="en-US" sz="2400" dirty="0">
                <a:solidFill>
                  <a:schemeClr val="accent3"/>
                </a:solidFill>
              </a:endParaRPr>
            </a:p>
          </p:txBody>
        </p:sp>
      </p:grpSp>
      <p:grpSp>
        <p:nvGrpSpPr>
          <p:cNvPr id="8" name="Group 7"/>
          <p:cNvGrpSpPr/>
          <p:nvPr/>
        </p:nvGrpSpPr>
        <p:grpSpPr>
          <a:xfrm>
            <a:off x="5487246" y="1978309"/>
            <a:ext cx="1955565" cy="461665"/>
            <a:chOff x="5434940" y="1432040"/>
            <a:chExt cx="1955565" cy="461665"/>
          </a:xfrm>
        </p:grpSpPr>
        <p:sp>
          <p:nvSpPr>
            <p:cNvPr id="9"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0" name="TextBox 9"/>
            <p:cNvSpPr txBox="1"/>
            <p:nvPr/>
          </p:nvSpPr>
          <p:spPr>
            <a:xfrm>
              <a:off x="5434940" y="1432040"/>
              <a:ext cx="1745991" cy="461665"/>
            </a:xfrm>
            <a:prstGeom prst="rect">
              <a:avLst/>
            </a:prstGeom>
            <a:noFill/>
          </p:spPr>
          <p:txBody>
            <a:bodyPr wrap="none" rtlCol="0">
              <a:spAutoFit/>
            </a:bodyPr>
            <a:lstStyle/>
            <a:p>
              <a:r>
                <a:rPr lang="ar-SA" sz="2400" dirty="0" smtClean="0">
                  <a:solidFill>
                    <a:schemeClr val="accent3"/>
                  </a:solidFill>
                </a:rPr>
                <a:t>أهداف المشروع</a:t>
              </a:r>
              <a:endParaRPr lang="en-US" sz="2400" dirty="0">
                <a:solidFill>
                  <a:schemeClr val="accent3"/>
                </a:solidFill>
              </a:endParaRPr>
            </a:p>
          </p:txBody>
        </p:sp>
      </p:grpSp>
      <p:grpSp>
        <p:nvGrpSpPr>
          <p:cNvPr id="11" name="Group 10"/>
          <p:cNvGrpSpPr/>
          <p:nvPr/>
        </p:nvGrpSpPr>
        <p:grpSpPr>
          <a:xfrm>
            <a:off x="4725701" y="2674114"/>
            <a:ext cx="2048611" cy="461665"/>
            <a:chOff x="5341894" y="1376400"/>
            <a:chExt cx="2048611" cy="461665"/>
          </a:xfrm>
        </p:grpSpPr>
        <p:sp>
          <p:nvSpPr>
            <p:cNvPr id="12"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3" name="TextBox 12"/>
            <p:cNvSpPr txBox="1"/>
            <p:nvPr/>
          </p:nvSpPr>
          <p:spPr>
            <a:xfrm>
              <a:off x="5341894" y="1376400"/>
              <a:ext cx="1887055" cy="461665"/>
            </a:xfrm>
            <a:prstGeom prst="rect">
              <a:avLst/>
            </a:prstGeom>
            <a:noFill/>
          </p:spPr>
          <p:txBody>
            <a:bodyPr wrap="none" rtlCol="0">
              <a:spAutoFit/>
            </a:bodyPr>
            <a:lstStyle/>
            <a:p>
              <a:r>
                <a:rPr lang="ar-SA" sz="2400" dirty="0" smtClean="0">
                  <a:solidFill>
                    <a:schemeClr val="accent3"/>
                  </a:solidFill>
                </a:rPr>
                <a:t>مميزات المشروع</a:t>
              </a:r>
              <a:endParaRPr lang="en-US" sz="2400" dirty="0">
                <a:solidFill>
                  <a:schemeClr val="accent3"/>
                </a:solidFill>
              </a:endParaRPr>
            </a:p>
          </p:txBody>
        </p:sp>
      </p:grpSp>
      <p:grpSp>
        <p:nvGrpSpPr>
          <p:cNvPr id="14" name="Group 13"/>
          <p:cNvGrpSpPr/>
          <p:nvPr/>
        </p:nvGrpSpPr>
        <p:grpSpPr>
          <a:xfrm>
            <a:off x="4441840" y="3394719"/>
            <a:ext cx="2085196" cy="461665"/>
            <a:chOff x="5305309" y="1432041"/>
            <a:chExt cx="2085196" cy="461665"/>
          </a:xfrm>
        </p:grpSpPr>
        <p:sp>
          <p:nvSpPr>
            <p:cNvPr id="15"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6" name="TextBox 15"/>
            <p:cNvSpPr txBox="1"/>
            <p:nvPr/>
          </p:nvSpPr>
          <p:spPr>
            <a:xfrm>
              <a:off x="5305309" y="1432041"/>
              <a:ext cx="1988045" cy="461665"/>
            </a:xfrm>
            <a:prstGeom prst="rect">
              <a:avLst/>
            </a:prstGeom>
            <a:noFill/>
          </p:spPr>
          <p:txBody>
            <a:bodyPr wrap="none" rtlCol="0">
              <a:spAutoFit/>
            </a:bodyPr>
            <a:lstStyle/>
            <a:p>
              <a:r>
                <a:rPr lang="ar-SA" sz="2400" dirty="0" smtClean="0">
                  <a:solidFill>
                    <a:schemeClr val="accent3"/>
                  </a:solidFill>
                </a:rPr>
                <a:t>التقنيات المستخدمة</a:t>
              </a:r>
              <a:endParaRPr lang="en-US" sz="2400" dirty="0">
                <a:solidFill>
                  <a:schemeClr val="accent3"/>
                </a:solidFill>
              </a:endParaRPr>
            </a:p>
          </p:txBody>
        </p:sp>
      </p:grpSp>
      <p:grpSp>
        <p:nvGrpSpPr>
          <p:cNvPr id="17" name="Group 16"/>
          <p:cNvGrpSpPr/>
          <p:nvPr/>
        </p:nvGrpSpPr>
        <p:grpSpPr>
          <a:xfrm>
            <a:off x="4082495" y="4143145"/>
            <a:ext cx="2046174" cy="461665"/>
            <a:chOff x="5344331" y="1387458"/>
            <a:chExt cx="2046174" cy="461665"/>
          </a:xfrm>
        </p:grpSpPr>
        <p:sp>
          <p:nvSpPr>
            <p:cNvPr id="18"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9" name="TextBox 18"/>
            <p:cNvSpPr txBox="1"/>
            <p:nvPr/>
          </p:nvSpPr>
          <p:spPr>
            <a:xfrm>
              <a:off x="5344331" y="1387458"/>
              <a:ext cx="1834156" cy="461665"/>
            </a:xfrm>
            <a:prstGeom prst="rect">
              <a:avLst/>
            </a:prstGeom>
            <a:noFill/>
          </p:spPr>
          <p:txBody>
            <a:bodyPr wrap="none" rtlCol="0">
              <a:spAutoFit/>
            </a:bodyPr>
            <a:lstStyle/>
            <a:p>
              <a:r>
                <a:rPr lang="ar-SA" sz="2400" dirty="0" smtClean="0">
                  <a:solidFill>
                    <a:schemeClr val="accent3"/>
                  </a:solidFill>
                </a:rPr>
                <a:t>وظائف المشروع</a:t>
              </a:r>
              <a:endParaRPr lang="en-US" sz="2400" dirty="0">
                <a:solidFill>
                  <a:schemeClr val="accent3"/>
                </a:solidFill>
              </a:endParaRPr>
            </a:p>
          </p:txBody>
        </p:sp>
      </p:grpSp>
      <p:grpSp>
        <p:nvGrpSpPr>
          <p:cNvPr id="20" name="Group 19"/>
          <p:cNvGrpSpPr/>
          <p:nvPr/>
        </p:nvGrpSpPr>
        <p:grpSpPr>
          <a:xfrm>
            <a:off x="1638974" y="1242975"/>
            <a:ext cx="2556966" cy="461665"/>
            <a:chOff x="4833539" y="1389400"/>
            <a:chExt cx="2556966" cy="461665"/>
          </a:xfrm>
        </p:grpSpPr>
        <p:sp>
          <p:nvSpPr>
            <p:cNvPr id="21"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2" name="TextBox 21"/>
            <p:cNvSpPr txBox="1"/>
            <p:nvPr/>
          </p:nvSpPr>
          <p:spPr>
            <a:xfrm>
              <a:off x="4833539" y="1389400"/>
              <a:ext cx="2497800" cy="461665"/>
            </a:xfrm>
            <a:prstGeom prst="rect">
              <a:avLst/>
            </a:prstGeom>
            <a:noFill/>
          </p:spPr>
          <p:txBody>
            <a:bodyPr wrap="none" rtlCol="0">
              <a:spAutoFit/>
            </a:bodyPr>
            <a:lstStyle/>
            <a:p>
              <a:r>
                <a:rPr lang="ar-SA" sz="2400" dirty="0" smtClean="0">
                  <a:solidFill>
                    <a:schemeClr val="accent3"/>
                  </a:solidFill>
                </a:rPr>
                <a:t>مخطط نموذج العلاقات</a:t>
              </a:r>
              <a:endParaRPr lang="en-US" sz="2400" dirty="0">
                <a:solidFill>
                  <a:schemeClr val="accent3"/>
                </a:solidFill>
              </a:endParaRPr>
            </a:p>
          </p:txBody>
        </p:sp>
      </p:grpSp>
      <p:grpSp>
        <p:nvGrpSpPr>
          <p:cNvPr id="23" name="Group 22"/>
          <p:cNvGrpSpPr/>
          <p:nvPr/>
        </p:nvGrpSpPr>
        <p:grpSpPr>
          <a:xfrm>
            <a:off x="2387328" y="1923662"/>
            <a:ext cx="1399395" cy="461665"/>
            <a:chOff x="5991110" y="1432039"/>
            <a:chExt cx="1399395" cy="461665"/>
          </a:xfrm>
        </p:grpSpPr>
        <p:sp>
          <p:nvSpPr>
            <p:cNvPr id="24"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5" name="TextBox 24"/>
            <p:cNvSpPr txBox="1"/>
            <p:nvPr/>
          </p:nvSpPr>
          <p:spPr>
            <a:xfrm>
              <a:off x="5991110" y="1432039"/>
              <a:ext cx="1237839" cy="461665"/>
            </a:xfrm>
            <a:prstGeom prst="rect">
              <a:avLst/>
            </a:prstGeom>
            <a:noFill/>
          </p:spPr>
          <p:txBody>
            <a:bodyPr wrap="none" rtlCol="0">
              <a:spAutoFit/>
            </a:bodyPr>
            <a:lstStyle/>
            <a:p>
              <a:r>
                <a:rPr lang="ar-SA" sz="2400" dirty="0" smtClean="0">
                  <a:solidFill>
                    <a:schemeClr val="accent3"/>
                  </a:solidFill>
                </a:rPr>
                <a:t>تنفيذ النظام</a:t>
              </a:r>
              <a:endParaRPr lang="en-US" sz="2400" dirty="0">
                <a:solidFill>
                  <a:schemeClr val="accent3"/>
                </a:solidFill>
              </a:endParaRPr>
            </a:p>
          </p:txBody>
        </p:sp>
      </p:grpSp>
      <p:grpSp>
        <p:nvGrpSpPr>
          <p:cNvPr id="26" name="Group 25"/>
          <p:cNvGrpSpPr/>
          <p:nvPr/>
        </p:nvGrpSpPr>
        <p:grpSpPr>
          <a:xfrm>
            <a:off x="1240860" y="2615439"/>
            <a:ext cx="2250554" cy="461665"/>
            <a:chOff x="5139951" y="1418212"/>
            <a:chExt cx="2250554" cy="461665"/>
          </a:xfrm>
        </p:grpSpPr>
        <p:sp>
          <p:nvSpPr>
            <p:cNvPr id="27"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8" name="TextBox 27"/>
            <p:cNvSpPr txBox="1"/>
            <p:nvPr/>
          </p:nvSpPr>
          <p:spPr>
            <a:xfrm>
              <a:off x="5139951" y="1418212"/>
              <a:ext cx="2069797" cy="461665"/>
            </a:xfrm>
            <a:prstGeom prst="rect">
              <a:avLst/>
            </a:prstGeom>
            <a:noFill/>
          </p:spPr>
          <p:txBody>
            <a:bodyPr wrap="none" rtlCol="0">
              <a:spAutoFit/>
            </a:bodyPr>
            <a:lstStyle/>
            <a:p>
              <a:r>
                <a:rPr lang="ar-SA" sz="2400" dirty="0" smtClean="0">
                  <a:solidFill>
                    <a:schemeClr val="accent3"/>
                  </a:solidFill>
                </a:rPr>
                <a:t>نتائج اختبار القبول </a:t>
              </a:r>
              <a:endParaRPr lang="en-US" sz="2400" dirty="0">
                <a:solidFill>
                  <a:schemeClr val="accent3"/>
                </a:solidFill>
              </a:endParaRPr>
            </a:p>
          </p:txBody>
        </p:sp>
      </p:grpSp>
      <p:grpSp>
        <p:nvGrpSpPr>
          <p:cNvPr id="29" name="Group 28"/>
          <p:cNvGrpSpPr/>
          <p:nvPr/>
        </p:nvGrpSpPr>
        <p:grpSpPr>
          <a:xfrm>
            <a:off x="1747428" y="3408996"/>
            <a:ext cx="1228577" cy="461665"/>
            <a:chOff x="6161928" y="1432041"/>
            <a:chExt cx="1228577" cy="461665"/>
          </a:xfrm>
        </p:grpSpPr>
        <p:sp>
          <p:nvSpPr>
            <p:cNvPr id="30"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1" name="TextBox 30"/>
            <p:cNvSpPr txBox="1"/>
            <p:nvPr/>
          </p:nvSpPr>
          <p:spPr>
            <a:xfrm>
              <a:off x="6161928" y="1432041"/>
              <a:ext cx="1000595" cy="461665"/>
            </a:xfrm>
            <a:prstGeom prst="rect">
              <a:avLst/>
            </a:prstGeom>
            <a:noFill/>
          </p:spPr>
          <p:txBody>
            <a:bodyPr wrap="none" rtlCol="0">
              <a:spAutoFit/>
            </a:bodyPr>
            <a:lstStyle/>
            <a:p>
              <a:r>
                <a:rPr lang="ar-SA" sz="2400" dirty="0" smtClean="0">
                  <a:solidFill>
                    <a:schemeClr val="accent3"/>
                  </a:solidFill>
                </a:rPr>
                <a:t>الملخص</a:t>
              </a:r>
              <a:endParaRPr lang="en-US" sz="2400" dirty="0">
                <a:solidFill>
                  <a:schemeClr val="accent3"/>
                </a:solidFill>
              </a:endParaRPr>
            </a:p>
          </p:txBody>
        </p:sp>
      </p:grpSp>
      <p:grpSp>
        <p:nvGrpSpPr>
          <p:cNvPr id="32" name="Group 31"/>
          <p:cNvGrpSpPr/>
          <p:nvPr/>
        </p:nvGrpSpPr>
        <p:grpSpPr>
          <a:xfrm>
            <a:off x="1240860" y="4163093"/>
            <a:ext cx="1308167" cy="461665"/>
            <a:chOff x="6082338" y="1432041"/>
            <a:chExt cx="1308167" cy="461665"/>
          </a:xfrm>
        </p:grpSpPr>
        <p:sp>
          <p:nvSpPr>
            <p:cNvPr id="33" name="Google Shape;1066;p49"/>
            <p:cNvSpPr/>
            <p:nvPr/>
          </p:nvSpPr>
          <p:spPr>
            <a:xfrm flipV="1">
              <a:off x="7272173" y="1607234"/>
              <a:ext cx="118332" cy="1112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4" name="TextBox 33"/>
            <p:cNvSpPr txBox="1"/>
            <p:nvPr/>
          </p:nvSpPr>
          <p:spPr>
            <a:xfrm>
              <a:off x="6082338" y="1432041"/>
              <a:ext cx="1146468" cy="461665"/>
            </a:xfrm>
            <a:prstGeom prst="rect">
              <a:avLst/>
            </a:prstGeom>
            <a:noFill/>
          </p:spPr>
          <p:txBody>
            <a:bodyPr wrap="none" rtlCol="0">
              <a:spAutoFit/>
            </a:bodyPr>
            <a:lstStyle/>
            <a:p>
              <a:r>
                <a:rPr lang="ar-SA" sz="2400" dirty="0" smtClean="0">
                  <a:solidFill>
                    <a:schemeClr val="accent3"/>
                  </a:solidFill>
                </a:rPr>
                <a:t>التوصيات</a:t>
              </a:r>
              <a:endParaRPr lang="en-US" sz="2400" dirty="0">
                <a:solidFill>
                  <a:schemeClr val="accent3"/>
                </a:solidFill>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66"/>
        <p:cNvGrpSpPr/>
        <p:nvPr/>
      </p:nvGrpSpPr>
      <p:grpSpPr>
        <a:xfrm>
          <a:off x="0" y="0"/>
          <a:ext cx="0" cy="0"/>
          <a:chOff x="0" y="0"/>
          <a:chExt cx="0" cy="0"/>
        </a:xfrm>
      </p:grpSpPr>
      <p:sp>
        <p:nvSpPr>
          <p:cNvPr id="2067" name="Google Shape;2067;p63"/>
          <p:cNvSpPr/>
          <p:nvPr/>
        </p:nvSpPr>
        <p:spPr>
          <a:xfrm>
            <a:off x="685800" y="1947076"/>
            <a:ext cx="1702500" cy="1702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3"/>
          <p:cNvSpPr/>
          <p:nvPr/>
        </p:nvSpPr>
        <p:spPr>
          <a:xfrm>
            <a:off x="4676191" y="1947076"/>
            <a:ext cx="1702500" cy="1702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dirty="0" smtClean="0"/>
              <a:t>الملخص</a:t>
            </a:r>
            <a:endParaRPr dirty="0"/>
          </a:p>
        </p:txBody>
      </p:sp>
      <p:grpSp>
        <p:nvGrpSpPr>
          <p:cNvPr id="2070" name="Google Shape;2070;p63"/>
          <p:cNvGrpSpPr/>
          <p:nvPr/>
        </p:nvGrpSpPr>
        <p:grpSpPr>
          <a:xfrm>
            <a:off x="4932904" y="2149644"/>
            <a:ext cx="1188454" cy="1500008"/>
            <a:chOff x="4487425" y="2194375"/>
            <a:chExt cx="1563550" cy="1973175"/>
          </a:xfrm>
        </p:grpSpPr>
        <p:sp>
          <p:nvSpPr>
            <p:cNvPr id="2071" name="Google Shape;2071;p63"/>
            <p:cNvSpPr/>
            <p:nvPr/>
          </p:nvSpPr>
          <p:spPr>
            <a:xfrm>
              <a:off x="4802025" y="2243875"/>
              <a:ext cx="286500" cy="575050"/>
            </a:xfrm>
            <a:custGeom>
              <a:avLst/>
              <a:gdLst/>
              <a:ahLst/>
              <a:cxnLst/>
              <a:rect l="l" t="t" r="r" b="b"/>
              <a:pathLst>
                <a:path w="11460" h="23002" extrusionOk="0">
                  <a:moveTo>
                    <a:pt x="7836" y="1"/>
                  </a:moveTo>
                  <a:cubicBezTo>
                    <a:pt x="7205" y="1"/>
                    <a:pt x="6583" y="312"/>
                    <a:pt x="6419" y="910"/>
                  </a:cubicBezTo>
                  <a:lnTo>
                    <a:pt x="6419" y="910"/>
                  </a:lnTo>
                  <a:lnTo>
                    <a:pt x="6536" y="471"/>
                  </a:lnTo>
                  <a:lnTo>
                    <a:pt x="6536" y="471"/>
                  </a:lnTo>
                  <a:cubicBezTo>
                    <a:pt x="4682" y="897"/>
                    <a:pt x="3496" y="2781"/>
                    <a:pt x="3101" y="4635"/>
                  </a:cubicBezTo>
                  <a:cubicBezTo>
                    <a:pt x="2706" y="6520"/>
                    <a:pt x="2888" y="8435"/>
                    <a:pt x="2706" y="10350"/>
                  </a:cubicBezTo>
                  <a:cubicBezTo>
                    <a:pt x="2554" y="12234"/>
                    <a:pt x="1885" y="14271"/>
                    <a:pt x="274" y="15274"/>
                  </a:cubicBezTo>
                  <a:lnTo>
                    <a:pt x="1855" y="15760"/>
                  </a:lnTo>
                  <a:cubicBezTo>
                    <a:pt x="1551" y="16733"/>
                    <a:pt x="882" y="17584"/>
                    <a:pt x="1" y="18131"/>
                  </a:cubicBezTo>
                  <a:cubicBezTo>
                    <a:pt x="609" y="18617"/>
                    <a:pt x="1368" y="18891"/>
                    <a:pt x="2159" y="18891"/>
                  </a:cubicBezTo>
                  <a:cubicBezTo>
                    <a:pt x="1247" y="19134"/>
                    <a:pt x="973" y="20471"/>
                    <a:pt x="1490" y="21292"/>
                  </a:cubicBezTo>
                  <a:cubicBezTo>
                    <a:pt x="2007" y="22113"/>
                    <a:pt x="3010" y="22478"/>
                    <a:pt x="3922" y="22721"/>
                  </a:cubicBezTo>
                  <a:cubicBezTo>
                    <a:pt x="4541" y="22910"/>
                    <a:pt x="5190" y="23002"/>
                    <a:pt x="5840" y="23002"/>
                  </a:cubicBezTo>
                  <a:cubicBezTo>
                    <a:pt x="6338" y="23002"/>
                    <a:pt x="6838" y="22948"/>
                    <a:pt x="7326" y="22842"/>
                  </a:cubicBezTo>
                  <a:cubicBezTo>
                    <a:pt x="8846" y="22356"/>
                    <a:pt x="10001" y="21019"/>
                    <a:pt x="10609" y="19529"/>
                  </a:cubicBezTo>
                  <a:cubicBezTo>
                    <a:pt x="11186" y="18009"/>
                    <a:pt x="11308" y="16398"/>
                    <a:pt x="11369" y="14788"/>
                  </a:cubicBezTo>
                  <a:cubicBezTo>
                    <a:pt x="11460" y="10745"/>
                    <a:pt x="11247" y="6702"/>
                    <a:pt x="10214" y="2812"/>
                  </a:cubicBezTo>
                  <a:cubicBezTo>
                    <a:pt x="9970" y="1869"/>
                    <a:pt x="9636" y="866"/>
                    <a:pt x="8815" y="289"/>
                  </a:cubicBezTo>
                  <a:cubicBezTo>
                    <a:pt x="8536" y="96"/>
                    <a:pt x="8185" y="1"/>
                    <a:pt x="783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3"/>
            <p:cNvSpPr/>
            <p:nvPr/>
          </p:nvSpPr>
          <p:spPr>
            <a:xfrm>
              <a:off x="4487425" y="2991300"/>
              <a:ext cx="1563550" cy="1176250"/>
            </a:xfrm>
            <a:custGeom>
              <a:avLst/>
              <a:gdLst/>
              <a:ahLst/>
              <a:cxnLst/>
              <a:rect l="l" t="t" r="r" b="b"/>
              <a:pathLst>
                <a:path w="62542" h="47050" extrusionOk="0">
                  <a:moveTo>
                    <a:pt x="30754" y="1"/>
                  </a:moveTo>
                  <a:cubicBezTo>
                    <a:pt x="25253" y="1"/>
                    <a:pt x="19810" y="973"/>
                    <a:pt x="14196" y="2915"/>
                  </a:cubicBezTo>
                  <a:cubicBezTo>
                    <a:pt x="13800" y="3037"/>
                    <a:pt x="13466" y="3158"/>
                    <a:pt x="13132" y="3310"/>
                  </a:cubicBezTo>
                  <a:lnTo>
                    <a:pt x="13101" y="3310"/>
                  </a:lnTo>
                  <a:cubicBezTo>
                    <a:pt x="4682" y="6623"/>
                    <a:pt x="3800" y="15499"/>
                    <a:pt x="3800" y="15499"/>
                  </a:cubicBezTo>
                  <a:lnTo>
                    <a:pt x="244" y="37110"/>
                  </a:lnTo>
                  <a:cubicBezTo>
                    <a:pt x="214" y="37262"/>
                    <a:pt x="183" y="37444"/>
                    <a:pt x="153" y="37627"/>
                  </a:cubicBezTo>
                  <a:lnTo>
                    <a:pt x="122" y="37809"/>
                  </a:lnTo>
                  <a:cubicBezTo>
                    <a:pt x="1" y="39876"/>
                    <a:pt x="1156" y="41821"/>
                    <a:pt x="3010" y="42703"/>
                  </a:cubicBezTo>
                  <a:cubicBezTo>
                    <a:pt x="5337" y="43774"/>
                    <a:pt x="7610" y="44221"/>
                    <a:pt x="9788" y="44221"/>
                  </a:cubicBezTo>
                  <a:cubicBezTo>
                    <a:pt x="12249" y="44221"/>
                    <a:pt x="14589" y="43650"/>
                    <a:pt x="16749" y="42764"/>
                  </a:cubicBezTo>
                  <a:lnTo>
                    <a:pt x="16749" y="42764"/>
                  </a:lnTo>
                  <a:lnTo>
                    <a:pt x="13800" y="47049"/>
                  </a:lnTo>
                  <a:lnTo>
                    <a:pt x="48907" y="47049"/>
                  </a:lnTo>
                  <a:lnTo>
                    <a:pt x="46597" y="41396"/>
                  </a:lnTo>
                  <a:lnTo>
                    <a:pt x="47357" y="37961"/>
                  </a:lnTo>
                  <a:lnTo>
                    <a:pt x="52798" y="44496"/>
                  </a:lnTo>
                  <a:cubicBezTo>
                    <a:pt x="53436" y="45287"/>
                    <a:pt x="54318" y="45864"/>
                    <a:pt x="55291" y="46138"/>
                  </a:cubicBezTo>
                  <a:cubicBezTo>
                    <a:pt x="55525" y="46165"/>
                    <a:pt x="55752" y="46178"/>
                    <a:pt x="55971" y="46178"/>
                  </a:cubicBezTo>
                  <a:cubicBezTo>
                    <a:pt x="61654" y="46178"/>
                    <a:pt x="62541" y="37333"/>
                    <a:pt x="61400" y="32095"/>
                  </a:cubicBezTo>
                  <a:lnTo>
                    <a:pt x="61127" y="28660"/>
                  </a:lnTo>
                  <a:cubicBezTo>
                    <a:pt x="60671" y="26958"/>
                    <a:pt x="58117" y="17505"/>
                    <a:pt x="55807" y="11335"/>
                  </a:cubicBezTo>
                  <a:cubicBezTo>
                    <a:pt x="53254" y="4465"/>
                    <a:pt x="47996" y="3037"/>
                    <a:pt x="47996" y="3037"/>
                  </a:cubicBezTo>
                  <a:cubicBezTo>
                    <a:pt x="42027" y="1011"/>
                    <a:pt x="36360" y="1"/>
                    <a:pt x="307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3"/>
            <p:cNvSpPr/>
            <p:nvPr/>
          </p:nvSpPr>
          <p:spPr>
            <a:xfrm>
              <a:off x="4984400" y="2982475"/>
              <a:ext cx="474950" cy="732975"/>
            </a:xfrm>
            <a:custGeom>
              <a:avLst/>
              <a:gdLst/>
              <a:ahLst/>
              <a:cxnLst/>
              <a:rect l="l" t="t" r="r" b="b"/>
              <a:pathLst>
                <a:path w="18998" h="29319" extrusionOk="0">
                  <a:moveTo>
                    <a:pt x="11964" y="1"/>
                  </a:moveTo>
                  <a:cubicBezTo>
                    <a:pt x="5973" y="1"/>
                    <a:pt x="1" y="1596"/>
                    <a:pt x="1" y="1596"/>
                  </a:cubicBezTo>
                  <a:cubicBezTo>
                    <a:pt x="1" y="1596"/>
                    <a:pt x="9362" y="29104"/>
                    <a:pt x="11338" y="29317"/>
                  </a:cubicBezTo>
                  <a:cubicBezTo>
                    <a:pt x="11347" y="29318"/>
                    <a:pt x="11355" y="29319"/>
                    <a:pt x="11364" y="29319"/>
                  </a:cubicBezTo>
                  <a:cubicBezTo>
                    <a:pt x="13392" y="29319"/>
                    <a:pt x="18998" y="1049"/>
                    <a:pt x="18998" y="1049"/>
                  </a:cubicBezTo>
                  <a:cubicBezTo>
                    <a:pt x="16932" y="275"/>
                    <a:pt x="14447" y="1"/>
                    <a:pt x="1196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3"/>
            <p:cNvSpPr/>
            <p:nvPr/>
          </p:nvSpPr>
          <p:spPr>
            <a:xfrm>
              <a:off x="4904625" y="2274150"/>
              <a:ext cx="461275" cy="930650"/>
            </a:xfrm>
            <a:custGeom>
              <a:avLst/>
              <a:gdLst/>
              <a:ahLst/>
              <a:cxnLst/>
              <a:rect l="l" t="t" r="r" b="b"/>
              <a:pathLst>
                <a:path w="18451" h="37226" extrusionOk="0">
                  <a:moveTo>
                    <a:pt x="6793" y="0"/>
                  </a:moveTo>
                  <a:cubicBezTo>
                    <a:pt x="4776" y="0"/>
                    <a:pt x="2739" y="384"/>
                    <a:pt x="790" y="1175"/>
                  </a:cubicBezTo>
                  <a:cubicBezTo>
                    <a:pt x="790" y="1175"/>
                    <a:pt x="0" y="13333"/>
                    <a:pt x="881" y="18561"/>
                  </a:cubicBezTo>
                  <a:cubicBezTo>
                    <a:pt x="1793" y="24093"/>
                    <a:pt x="6018" y="24762"/>
                    <a:pt x="6018" y="24762"/>
                  </a:cubicBezTo>
                  <a:cubicBezTo>
                    <a:pt x="6018" y="24762"/>
                    <a:pt x="6110" y="28197"/>
                    <a:pt x="6140" y="31480"/>
                  </a:cubicBezTo>
                  <a:cubicBezTo>
                    <a:pt x="6170" y="34641"/>
                    <a:pt x="8876" y="37194"/>
                    <a:pt x="12249" y="37224"/>
                  </a:cubicBezTo>
                  <a:cubicBezTo>
                    <a:pt x="12290" y="37225"/>
                    <a:pt x="12331" y="37225"/>
                    <a:pt x="12371" y="37225"/>
                  </a:cubicBezTo>
                  <a:cubicBezTo>
                    <a:pt x="15628" y="37225"/>
                    <a:pt x="18237" y="34815"/>
                    <a:pt x="18237" y="31753"/>
                  </a:cubicBezTo>
                  <a:lnTo>
                    <a:pt x="18450" y="5096"/>
                  </a:lnTo>
                  <a:cubicBezTo>
                    <a:pt x="15379" y="1776"/>
                    <a:pt x="11133" y="0"/>
                    <a:pt x="679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3"/>
            <p:cNvSpPr/>
            <p:nvPr/>
          </p:nvSpPr>
          <p:spPr>
            <a:xfrm>
              <a:off x="4959325" y="2517000"/>
              <a:ext cx="35750" cy="34325"/>
            </a:xfrm>
            <a:custGeom>
              <a:avLst/>
              <a:gdLst/>
              <a:ahLst/>
              <a:cxnLst/>
              <a:rect l="l" t="t" r="r" b="b"/>
              <a:pathLst>
                <a:path w="1430" h="1373" extrusionOk="0">
                  <a:moveTo>
                    <a:pt x="680" y="0"/>
                  </a:moveTo>
                  <a:cubicBezTo>
                    <a:pt x="335" y="0"/>
                    <a:pt x="29" y="293"/>
                    <a:pt x="1" y="641"/>
                  </a:cubicBezTo>
                  <a:cubicBezTo>
                    <a:pt x="1" y="1036"/>
                    <a:pt x="304" y="1340"/>
                    <a:pt x="700" y="1370"/>
                  </a:cubicBezTo>
                  <a:cubicBezTo>
                    <a:pt x="717" y="1371"/>
                    <a:pt x="733" y="1372"/>
                    <a:pt x="750" y="1372"/>
                  </a:cubicBezTo>
                  <a:cubicBezTo>
                    <a:pt x="1095" y="1372"/>
                    <a:pt x="1400" y="1080"/>
                    <a:pt x="1429" y="732"/>
                  </a:cubicBezTo>
                  <a:cubicBezTo>
                    <a:pt x="1429" y="337"/>
                    <a:pt x="1125" y="33"/>
                    <a:pt x="730" y="2"/>
                  </a:cubicBezTo>
                  <a:cubicBezTo>
                    <a:pt x="713" y="1"/>
                    <a:pt x="696" y="0"/>
                    <a:pt x="6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3"/>
            <p:cNvSpPr/>
            <p:nvPr/>
          </p:nvSpPr>
          <p:spPr>
            <a:xfrm>
              <a:off x="4935000" y="2501850"/>
              <a:ext cx="72975" cy="19350"/>
            </a:xfrm>
            <a:custGeom>
              <a:avLst/>
              <a:gdLst/>
              <a:ahLst/>
              <a:cxnLst/>
              <a:rect l="l" t="t" r="r" b="b"/>
              <a:pathLst>
                <a:path w="2919" h="774" extrusionOk="0">
                  <a:moveTo>
                    <a:pt x="1399" y="0"/>
                  </a:moveTo>
                  <a:cubicBezTo>
                    <a:pt x="1004" y="31"/>
                    <a:pt x="609" y="152"/>
                    <a:pt x="305" y="396"/>
                  </a:cubicBezTo>
                  <a:cubicBezTo>
                    <a:pt x="92" y="547"/>
                    <a:pt x="1" y="730"/>
                    <a:pt x="62" y="760"/>
                  </a:cubicBezTo>
                  <a:cubicBezTo>
                    <a:pt x="71" y="770"/>
                    <a:pt x="85" y="774"/>
                    <a:pt x="103" y="774"/>
                  </a:cubicBezTo>
                  <a:cubicBezTo>
                    <a:pt x="262" y="774"/>
                    <a:pt x="748" y="456"/>
                    <a:pt x="1429" y="456"/>
                  </a:cubicBezTo>
                  <a:cubicBezTo>
                    <a:pt x="2105" y="456"/>
                    <a:pt x="2636" y="745"/>
                    <a:pt x="2789" y="745"/>
                  </a:cubicBezTo>
                  <a:cubicBezTo>
                    <a:pt x="2808" y="745"/>
                    <a:pt x="2821" y="740"/>
                    <a:pt x="2828" y="730"/>
                  </a:cubicBezTo>
                  <a:cubicBezTo>
                    <a:pt x="2919" y="639"/>
                    <a:pt x="2797" y="517"/>
                    <a:pt x="2554" y="335"/>
                  </a:cubicBezTo>
                  <a:cubicBezTo>
                    <a:pt x="2220" y="122"/>
                    <a:pt x="1794" y="0"/>
                    <a:pt x="13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3"/>
            <p:cNvSpPr/>
            <p:nvPr/>
          </p:nvSpPr>
          <p:spPr>
            <a:xfrm>
              <a:off x="5151575" y="2526175"/>
              <a:ext cx="35750" cy="34250"/>
            </a:xfrm>
            <a:custGeom>
              <a:avLst/>
              <a:gdLst/>
              <a:ahLst/>
              <a:cxnLst/>
              <a:rect l="l" t="t" r="r" b="b"/>
              <a:pathLst>
                <a:path w="1430" h="1370" extrusionOk="0">
                  <a:moveTo>
                    <a:pt x="730" y="0"/>
                  </a:moveTo>
                  <a:cubicBezTo>
                    <a:pt x="365" y="0"/>
                    <a:pt x="31" y="274"/>
                    <a:pt x="31" y="669"/>
                  </a:cubicBezTo>
                  <a:cubicBezTo>
                    <a:pt x="1" y="1033"/>
                    <a:pt x="305" y="1337"/>
                    <a:pt x="700" y="1368"/>
                  </a:cubicBezTo>
                  <a:cubicBezTo>
                    <a:pt x="717" y="1369"/>
                    <a:pt x="733" y="1370"/>
                    <a:pt x="750" y="1370"/>
                  </a:cubicBezTo>
                  <a:cubicBezTo>
                    <a:pt x="1095" y="1370"/>
                    <a:pt x="1400" y="1077"/>
                    <a:pt x="1429" y="730"/>
                  </a:cubicBezTo>
                  <a:cubicBezTo>
                    <a:pt x="1429" y="334"/>
                    <a:pt x="1125" y="30"/>
                    <a:pt x="7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3"/>
            <p:cNvSpPr/>
            <p:nvPr/>
          </p:nvSpPr>
          <p:spPr>
            <a:xfrm>
              <a:off x="5134100" y="2507800"/>
              <a:ext cx="72225" cy="18725"/>
            </a:xfrm>
            <a:custGeom>
              <a:avLst/>
              <a:gdLst/>
              <a:ahLst/>
              <a:cxnLst/>
              <a:rect l="l" t="t" r="r" b="b"/>
              <a:pathLst>
                <a:path w="2889" h="749" extrusionOk="0">
                  <a:moveTo>
                    <a:pt x="1496" y="1"/>
                  </a:moveTo>
                  <a:cubicBezTo>
                    <a:pt x="1454" y="1"/>
                    <a:pt x="1411" y="2"/>
                    <a:pt x="1368" y="6"/>
                  </a:cubicBezTo>
                  <a:cubicBezTo>
                    <a:pt x="973" y="6"/>
                    <a:pt x="608" y="127"/>
                    <a:pt x="274" y="370"/>
                  </a:cubicBezTo>
                  <a:cubicBezTo>
                    <a:pt x="61" y="553"/>
                    <a:pt x="1" y="705"/>
                    <a:pt x="31" y="735"/>
                  </a:cubicBezTo>
                  <a:cubicBezTo>
                    <a:pt x="40" y="744"/>
                    <a:pt x="54" y="749"/>
                    <a:pt x="73" y="749"/>
                  </a:cubicBezTo>
                  <a:cubicBezTo>
                    <a:pt x="232" y="749"/>
                    <a:pt x="717" y="431"/>
                    <a:pt x="1399" y="431"/>
                  </a:cubicBezTo>
                  <a:cubicBezTo>
                    <a:pt x="2057" y="431"/>
                    <a:pt x="2579" y="728"/>
                    <a:pt x="2766" y="728"/>
                  </a:cubicBezTo>
                  <a:cubicBezTo>
                    <a:pt x="2794" y="728"/>
                    <a:pt x="2815" y="721"/>
                    <a:pt x="2827" y="705"/>
                  </a:cubicBezTo>
                  <a:cubicBezTo>
                    <a:pt x="2888" y="613"/>
                    <a:pt x="2767" y="522"/>
                    <a:pt x="2523" y="340"/>
                  </a:cubicBezTo>
                  <a:cubicBezTo>
                    <a:pt x="2223" y="121"/>
                    <a:pt x="1873" y="1"/>
                    <a:pt x="14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3"/>
            <p:cNvSpPr/>
            <p:nvPr/>
          </p:nvSpPr>
          <p:spPr>
            <a:xfrm>
              <a:off x="5017825" y="2509425"/>
              <a:ext cx="58550" cy="159425"/>
            </a:xfrm>
            <a:custGeom>
              <a:avLst/>
              <a:gdLst/>
              <a:ahLst/>
              <a:cxnLst/>
              <a:rect l="l" t="t" r="r" b="b"/>
              <a:pathLst>
                <a:path w="2342" h="6377" extrusionOk="0">
                  <a:moveTo>
                    <a:pt x="2248" y="1"/>
                  </a:moveTo>
                  <a:cubicBezTo>
                    <a:pt x="2147" y="1"/>
                    <a:pt x="1453" y="1662"/>
                    <a:pt x="700" y="3770"/>
                  </a:cubicBezTo>
                  <a:cubicBezTo>
                    <a:pt x="487" y="4287"/>
                    <a:pt x="305" y="4773"/>
                    <a:pt x="153" y="5260"/>
                  </a:cubicBezTo>
                  <a:cubicBezTo>
                    <a:pt x="31" y="5503"/>
                    <a:pt x="1" y="5746"/>
                    <a:pt x="62" y="6020"/>
                  </a:cubicBezTo>
                  <a:cubicBezTo>
                    <a:pt x="92" y="6141"/>
                    <a:pt x="214" y="6263"/>
                    <a:pt x="366" y="6293"/>
                  </a:cubicBezTo>
                  <a:cubicBezTo>
                    <a:pt x="487" y="6324"/>
                    <a:pt x="578" y="6354"/>
                    <a:pt x="700" y="6354"/>
                  </a:cubicBezTo>
                  <a:cubicBezTo>
                    <a:pt x="913" y="6369"/>
                    <a:pt x="1126" y="6377"/>
                    <a:pt x="1335" y="6377"/>
                  </a:cubicBezTo>
                  <a:cubicBezTo>
                    <a:pt x="1544" y="6377"/>
                    <a:pt x="1749" y="6369"/>
                    <a:pt x="1946" y="6354"/>
                  </a:cubicBezTo>
                  <a:cubicBezTo>
                    <a:pt x="1551" y="6202"/>
                    <a:pt x="1126" y="6141"/>
                    <a:pt x="730" y="6141"/>
                  </a:cubicBezTo>
                  <a:cubicBezTo>
                    <a:pt x="518" y="6141"/>
                    <a:pt x="335" y="6080"/>
                    <a:pt x="305" y="5928"/>
                  </a:cubicBezTo>
                  <a:cubicBezTo>
                    <a:pt x="275" y="5746"/>
                    <a:pt x="335" y="5533"/>
                    <a:pt x="427" y="5351"/>
                  </a:cubicBezTo>
                  <a:lnTo>
                    <a:pt x="1004" y="3862"/>
                  </a:lnTo>
                  <a:cubicBezTo>
                    <a:pt x="1794" y="1764"/>
                    <a:pt x="2341" y="32"/>
                    <a:pt x="2250" y="1"/>
                  </a:cubicBezTo>
                  <a:cubicBezTo>
                    <a:pt x="2249" y="1"/>
                    <a:pt x="2249" y="1"/>
                    <a:pt x="22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3"/>
            <p:cNvSpPr/>
            <p:nvPr/>
          </p:nvSpPr>
          <p:spPr>
            <a:xfrm>
              <a:off x="5055075" y="2842275"/>
              <a:ext cx="183925" cy="83925"/>
            </a:xfrm>
            <a:custGeom>
              <a:avLst/>
              <a:gdLst/>
              <a:ahLst/>
              <a:cxnLst/>
              <a:rect l="l" t="t" r="r" b="b"/>
              <a:pathLst>
                <a:path w="7357" h="3357" extrusionOk="0">
                  <a:moveTo>
                    <a:pt x="7356" y="1"/>
                  </a:moveTo>
                  <a:lnTo>
                    <a:pt x="7356" y="1"/>
                  </a:lnTo>
                  <a:cubicBezTo>
                    <a:pt x="5137" y="1338"/>
                    <a:pt x="2584" y="2037"/>
                    <a:pt x="0" y="2037"/>
                  </a:cubicBezTo>
                  <a:lnTo>
                    <a:pt x="61" y="3314"/>
                  </a:lnTo>
                  <a:cubicBezTo>
                    <a:pt x="394" y="3343"/>
                    <a:pt x="713" y="3357"/>
                    <a:pt x="1019" y="3357"/>
                  </a:cubicBezTo>
                  <a:cubicBezTo>
                    <a:pt x="5799" y="3357"/>
                    <a:pt x="7356" y="1"/>
                    <a:pt x="735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3"/>
            <p:cNvSpPr/>
            <p:nvPr/>
          </p:nvSpPr>
          <p:spPr>
            <a:xfrm>
              <a:off x="5072550" y="2700675"/>
              <a:ext cx="60825" cy="41875"/>
            </a:xfrm>
            <a:custGeom>
              <a:avLst/>
              <a:gdLst/>
              <a:ahLst/>
              <a:cxnLst/>
              <a:rect l="l" t="t" r="r" b="b"/>
              <a:pathLst>
                <a:path w="2433" h="1675" extrusionOk="0">
                  <a:moveTo>
                    <a:pt x="1152" y="1"/>
                  </a:moveTo>
                  <a:cubicBezTo>
                    <a:pt x="750" y="1"/>
                    <a:pt x="361" y="205"/>
                    <a:pt x="92" y="528"/>
                  </a:cubicBezTo>
                  <a:lnTo>
                    <a:pt x="61" y="558"/>
                  </a:lnTo>
                  <a:cubicBezTo>
                    <a:pt x="0" y="619"/>
                    <a:pt x="0" y="741"/>
                    <a:pt x="61" y="832"/>
                  </a:cubicBezTo>
                  <a:cubicBezTo>
                    <a:pt x="122" y="923"/>
                    <a:pt x="213" y="984"/>
                    <a:pt x="274" y="1044"/>
                  </a:cubicBezTo>
                  <a:cubicBezTo>
                    <a:pt x="578" y="1318"/>
                    <a:pt x="912" y="1500"/>
                    <a:pt x="1247" y="1622"/>
                  </a:cubicBezTo>
                  <a:cubicBezTo>
                    <a:pt x="1353" y="1657"/>
                    <a:pt x="1462" y="1675"/>
                    <a:pt x="1569" y="1675"/>
                  </a:cubicBezTo>
                  <a:cubicBezTo>
                    <a:pt x="1829" y="1675"/>
                    <a:pt x="2078" y="1573"/>
                    <a:pt x="2250" y="1379"/>
                  </a:cubicBezTo>
                  <a:cubicBezTo>
                    <a:pt x="2432" y="1075"/>
                    <a:pt x="2402" y="710"/>
                    <a:pt x="2189" y="467"/>
                  </a:cubicBezTo>
                  <a:cubicBezTo>
                    <a:pt x="1976" y="193"/>
                    <a:pt x="1672" y="41"/>
                    <a:pt x="1307" y="11"/>
                  </a:cubicBezTo>
                  <a:cubicBezTo>
                    <a:pt x="1256" y="4"/>
                    <a:pt x="1204" y="1"/>
                    <a:pt x="115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3"/>
            <p:cNvSpPr/>
            <p:nvPr/>
          </p:nvSpPr>
          <p:spPr>
            <a:xfrm>
              <a:off x="5062675" y="2680425"/>
              <a:ext cx="63850" cy="55500"/>
            </a:xfrm>
            <a:custGeom>
              <a:avLst/>
              <a:gdLst/>
              <a:ahLst/>
              <a:cxnLst/>
              <a:rect l="l" t="t" r="r" b="b"/>
              <a:pathLst>
                <a:path w="2554" h="2220" extrusionOk="0">
                  <a:moveTo>
                    <a:pt x="2402" y="0"/>
                  </a:moveTo>
                  <a:cubicBezTo>
                    <a:pt x="2280" y="0"/>
                    <a:pt x="2280" y="821"/>
                    <a:pt x="1581" y="1429"/>
                  </a:cubicBezTo>
                  <a:cubicBezTo>
                    <a:pt x="882" y="2006"/>
                    <a:pt x="0" y="1915"/>
                    <a:pt x="0" y="2037"/>
                  </a:cubicBezTo>
                  <a:cubicBezTo>
                    <a:pt x="0" y="2098"/>
                    <a:pt x="183" y="2189"/>
                    <a:pt x="547" y="2219"/>
                  </a:cubicBezTo>
                  <a:cubicBezTo>
                    <a:pt x="1034" y="2219"/>
                    <a:pt x="1520" y="2037"/>
                    <a:pt x="1885" y="1733"/>
                  </a:cubicBezTo>
                  <a:cubicBezTo>
                    <a:pt x="2250" y="1429"/>
                    <a:pt x="2462" y="1003"/>
                    <a:pt x="2523" y="547"/>
                  </a:cubicBezTo>
                  <a:cubicBezTo>
                    <a:pt x="2554" y="213"/>
                    <a:pt x="2462" y="0"/>
                    <a:pt x="24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3"/>
            <p:cNvSpPr/>
            <p:nvPr/>
          </p:nvSpPr>
          <p:spPr>
            <a:xfrm>
              <a:off x="4899300" y="2194375"/>
              <a:ext cx="392875" cy="279225"/>
            </a:xfrm>
            <a:custGeom>
              <a:avLst/>
              <a:gdLst/>
              <a:ahLst/>
              <a:cxnLst/>
              <a:rect l="l" t="t" r="r" b="b"/>
              <a:pathLst>
                <a:path w="15715" h="11169" extrusionOk="0">
                  <a:moveTo>
                    <a:pt x="8649" y="1"/>
                  </a:moveTo>
                  <a:cubicBezTo>
                    <a:pt x="8329" y="1"/>
                    <a:pt x="8009" y="8"/>
                    <a:pt x="7690" y="20"/>
                  </a:cubicBezTo>
                  <a:cubicBezTo>
                    <a:pt x="5715" y="111"/>
                    <a:pt x="3587" y="415"/>
                    <a:pt x="2158" y="1600"/>
                  </a:cubicBezTo>
                  <a:cubicBezTo>
                    <a:pt x="1064" y="2512"/>
                    <a:pt x="365" y="3789"/>
                    <a:pt x="213" y="5187"/>
                  </a:cubicBezTo>
                  <a:cubicBezTo>
                    <a:pt x="0" y="6859"/>
                    <a:pt x="0" y="8530"/>
                    <a:pt x="152" y="10172"/>
                  </a:cubicBezTo>
                  <a:cubicBezTo>
                    <a:pt x="152" y="10506"/>
                    <a:pt x="304" y="10840"/>
                    <a:pt x="578" y="11053"/>
                  </a:cubicBezTo>
                  <a:cubicBezTo>
                    <a:pt x="753" y="11119"/>
                    <a:pt x="944" y="11169"/>
                    <a:pt x="1140" y="11169"/>
                  </a:cubicBezTo>
                  <a:cubicBezTo>
                    <a:pt x="1215" y="11169"/>
                    <a:pt x="1292" y="11161"/>
                    <a:pt x="1368" y="11144"/>
                  </a:cubicBezTo>
                  <a:cubicBezTo>
                    <a:pt x="3648" y="10992"/>
                    <a:pt x="6110" y="9229"/>
                    <a:pt x="7812" y="7892"/>
                  </a:cubicBezTo>
                  <a:lnTo>
                    <a:pt x="7812" y="7892"/>
                  </a:lnTo>
                  <a:cubicBezTo>
                    <a:pt x="7386" y="8500"/>
                    <a:pt x="5046" y="9989"/>
                    <a:pt x="4620" y="10567"/>
                  </a:cubicBezTo>
                  <a:cubicBezTo>
                    <a:pt x="8420" y="9837"/>
                    <a:pt x="13709" y="6767"/>
                    <a:pt x="15684" y="3849"/>
                  </a:cubicBezTo>
                  <a:lnTo>
                    <a:pt x="15715" y="3758"/>
                  </a:lnTo>
                  <a:cubicBezTo>
                    <a:pt x="15472" y="2330"/>
                    <a:pt x="14134" y="1175"/>
                    <a:pt x="12614" y="597"/>
                  </a:cubicBezTo>
                  <a:cubicBezTo>
                    <a:pt x="11360" y="130"/>
                    <a:pt x="10006" y="1"/>
                    <a:pt x="86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3"/>
            <p:cNvSpPr/>
            <p:nvPr/>
          </p:nvSpPr>
          <p:spPr>
            <a:xfrm>
              <a:off x="5213900" y="2227325"/>
              <a:ext cx="274675" cy="637025"/>
            </a:xfrm>
            <a:custGeom>
              <a:avLst/>
              <a:gdLst/>
              <a:ahLst/>
              <a:cxnLst/>
              <a:rect l="l" t="t" r="r" b="b"/>
              <a:pathLst>
                <a:path w="10987" h="25481" extrusionOk="0">
                  <a:moveTo>
                    <a:pt x="2568" y="1"/>
                  </a:moveTo>
                  <a:cubicBezTo>
                    <a:pt x="2159" y="1"/>
                    <a:pt x="1729" y="23"/>
                    <a:pt x="1277" y="69"/>
                  </a:cubicBezTo>
                  <a:lnTo>
                    <a:pt x="1824" y="2835"/>
                  </a:lnTo>
                  <a:cubicBezTo>
                    <a:pt x="1824" y="2835"/>
                    <a:pt x="0" y="9249"/>
                    <a:pt x="4195" y="13565"/>
                  </a:cubicBezTo>
                  <a:cubicBezTo>
                    <a:pt x="4195" y="13565"/>
                    <a:pt x="3009" y="22562"/>
                    <a:pt x="5927" y="25480"/>
                  </a:cubicBezTo>
                  <a:cubicBezTo>
                    <a:pt x="5927" y="25480"/>
                    <a:pt x="9088" y="18945"/>
                    <a:pt x="9605" y="15875"/>
                  </a:cubicBezTo>
                  <a:cubicBezTo>
                    <a:pt x="9848" y="14659"/>
                    <a:pt x="10031" y="13413"/>
                    <a:pt x="10091" y="12167"/>
                  </a:cubicBezTo>
                  <a:cubicBezTo>
                    <a:pt x="10207" y="9471"/>
                    <a:pt x="10987" y="1"/>
                    <a:pt x="25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3"/>
            <p:cNvSpPr/>
            <p:nvPr/>
          </p:nvSpPr>
          <p:spPr>
            <a:xfrm>
              <a:off x="5311150" y="2552450"/>
              <a:ext cx="88175" cy="134600"/>
            </a:xfrm>
            <a:custGeom>
              <a:avLst/>
              <a:gdLst/>
              <a:ahLst/>
              <a:cxnLst/>
              <a:rect l="l" t="t" r="r" b="b"/>
              <a:pathLst>
                <a:path w="3527" h="5384" extrusionOk="0">
                  <a:moveTo>
                    <a:pt x="911" y="1"/>
                  </a:moveTo>
                  <a:cubicBezTo>
                    <a:pt x="669" y="1"/>
                    <a:pt x="426" y="25"/>
                    <a:pt x="183" y="74"/>
                  </a:cubicBezTo>
                  <a:lnTo>
                    <a:pt x="1" y="5119"/>
                  </a:lnTo>
                  <a:cubicBezTo>
                    <a:pt x="235" y="5295"/>
                    <a:pt x="507" y="5383"/>
                    <a:pt x="785" y="5383"/>
                  </a:cubicBezTo>
                  <a:cubicBezTo>
                    <a:pt x="939" y="5383"/>
                    <a:pt x="1095" y="5356"/>
                    <a:pt x="1247" y="5302"/>
                  </a:cubicBezTo>
                  <a:cubicBezTo>
                    <a:pt x="1642" y="5150"/>
                    <a:pt x="2007" y="4907"/>
                    <a:pt x="2311" y="4603"/>
                  </a:cubicBezTo>
                  <a:cubicBezTo>
                    <a:pt x="2736" y="4177"/>
                    <a:pt x="3071" y="3660"/>
                    <a:pt x="3314" y="3113"/>
                  </a:cubicBezTo>
                  <a:cubicBezTo>
                    <a:pt x="3527" y="2536"/>
                    <a:pt x="3496" y="1897"/>
                    <a:pt x="3283" y="1350"/>
                  </a:cubicBezTo>
                  <a:cubicBezTo>
                    <a:pt x="3010" y="803"/>
                    <a:pt x="2554" y="378"/>
                    <a:pt x="1976" y="165"/>
                  </a:cubicBezTo>
                  <a:cubicBezTo>
                    <a:pt x="1630" y="55"/>
                    <a:pt x="1272" y="1"/>
                    <a:pt x="91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3"/>
            <p:cNvSpPr/>
            <p:nvPr/>
          </p:nvSpPr>
          <p:spPr>
            <a:xfrm>
              <a:off x="5323325" y="2572525"/>
              <a:ext cx="44075" cy="77700"/>
            </a:xfrm>
            <a:custGeom>
              <a:avLst/>
              <a:gdLst/>
              <a:ahLst/>
              <a:cxnLst/>
              <a:rect l="l" t="t" r="r" b="b"/>
              <a:pathLst>
                <a:path w="1763" h="3108" extrusionOk="0">
                  <a:moveTo>
                    <a:pt x="730" y="0"/>
                  </a:moveTo>
                  <a:cubicBezTo>
                    <a:pt x="152" y="0"/>
                    <a:pt x="0" y="395"/>
                    <a:pt x="61" y="395"/>
                  </a:cubicBezTo>
                  <a:cubicBezTo>
                    <a:pt x="108" y="395"/>
                    <a:pt x="226" y="305"/>
                    <a:pt x="445" y="305"/>
                  </a:cubicBezTo>
                  <a:cubicBezTo>
                    <a:pt x="510" y="305"/>
                    <a:pt x="585" y="313"/>
                    <a:pt x="669" y="335"/>
                  </a:cubicBezTo>
                  <a:cubicBezTo>
                    <a:pt x="1125" y="486"/>
                    <a:pt x="1398" y="973"/>
                    <a:pt x="1307" y="1459"/>
                  </a:cubicBezTo>
                  <a:cubicBezTo>
                    <a:pt x="1246" y="2067"/>
                    <a:pt x="1003" y="2614"/>
                    <a:pt x="699" y="2766"/>
                  </a:cubicBezTo>
                  <a:cubicBezTo>
                    <a:pt x="563" y="2828"/>
                    <a:pt x="438" y="2844"/>
                    <a:pt x="334" y="2844"/>
                  </a:cubicBezTo>
                  <a:cubicBezTo>
                    <a:pt x="213" y="2844"/>
                    <a:pt x="123" y="2822"/>
                    <a:pt x="82" y="2822"/>
                  </a:cubicBezTo>
                  <a:cubicBezTo>
                    <a:pt x="72" y="2822"/>
                    <a:pt x="64" y="2823"/>
                    <a:pt x="61" y="2827"/>
                  </a:cubicBezTo>
                  <a:cubicBezTo>
                    <a:pt x="10" y="2852"/>
                    <a:pt x="169" y="3107"/>
                    <a:pt x="536" y="3107"/>
                  </a:cubicBezTo>
                  <a:cubicBezTo>
                    <a:pt x="612" y="3107"/>
                    <a:pt x="697" y="3096"/>
                    <a:pt x="790" y="3070"/>
                  </a:cubicBezTo>
                  <a:cubicBezTo>
                    <a:pt x="1064" y="2979"/>
                    <a:pt x="1307" y="2766"/>
                    <a:pt x="1459" y="2493"/>
                  </a:cubicBezTo>
                  <a:cubicBezTo>
                    <a:pt x="1611" y="2189"/>
                    <a:pt x="1702" y="1854"/>
                    <a:pt x="1733" y="1490"/>
                  </a:cubicBezTo>
                  <a:cubicBezTo>
                    <a:pt x="1763" y="1125"/>
                    <a:pt x="1672" y="760"/>
                    <a:pt x="1489" y="456"/>
                  </a:cubicBezTo>
                  <a:cubicBezTo>
                    <a:pt x="1307" y="213"/>
                    <a:pt x="1034" y="31"/>
                    <a:pt x="73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3"/>
            <p:cNvSpPr/>
            <p:nvPr/>
          </p:nvSpPr>
          <p:spPr>
            <a:xfrm>
              <a:off x="4830900" y="3474500"/>
              <a:ext cx="4575" cy="250025"/>
            </a:xfrm>
            <a:custGeom>
              <a:avLst/>
              <a:gdLst/>
              <a:ahLst/>
              <a:cxnLst/>
              <a:rect l="l" t="t" r="r" b="b"/>
              <a:pathLst>
                <a:path w="183" h="10001" extrusionOk="0">
                  <a:moveTo>
                    <a:pt x="92" y="1"/>
                  </a:moveTo>
                  <a:cubicBezTo>
                    <a:pt x="31" y="1"/>
                    <a:pt x="1" y="2250"/>
                    <a:pt x="1" y="5016"/>
                  </a:cubicBezTo>
                  <a:cubicBezTo>
                    <a:pt x="1" y="7782"/>
                    <a:pt x="31" y="10001"/>
                    <a:pt x="92" y="10001"/>
                  </a:cubicBezTo>
                  <a:cubicBezTo>
                    <a:pt x="153" y="10001"/>
                    <a:pt x="183" y="7782"/>
                    <a:pt x="183" y="5016"/>
                  </a:cubicBezTo>
                  <a:cubicBezTo>
                    <a:pt x="183" y="2250"/>
                    <a:pt x="153" y="1"/>
                    <a:pt x="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3"/>
            <p:cNvSpPr/>
            <p:nvPr/>
          </p:nvSpPr>
          <p:spPr>
            <a:xfrm>
              <a:off x="5045950" y="3468125"/>
              <a:ext cx="240975" cy="361275"/>
            </a:xfrm>
            <a:custGeom>
              <a:avLst/>
              <a:gdLst/>
              <a:ahLst/>
              <a:cxnLst/>
              <a:rect l="l" t="t" r="r" b="b"/>
              <a:pathLst>
                <a:path w="9639" h="14451" extrusionOk="0">
                  <a:moveTo>
                    <a:pt x="7020" y="0"/>
                  </a:moveTo>
                  <a:cubicBezTo>
                    <a:pt x="6319" y="0"/>
                    <a:pt x="5745" y="73"/>
                    <a:pt x="5745" y="73"/>
                  </a:cubicBezTo>
                  <a:cubicBezTo>
                    <a:pt x="5745" y="73"/>
                    <a:pt x="821" y="134"/>
                    <a:pt x="517" y="1198"/>
                  </a:cubicBezTo>
                  <a:cubicBezTo>
                    <a:pt x="1" y="3022"/>
                    <a:pt x="912" y="12931"/>
                    <a:pt x="912" y="12931"/>
                  </a:cubicBezTo>
                  <a:lnTo>
                    <a:pt x="5472" y="14450"/>
                  </a:lnTo>
                  <a:cubicBezTo>
                    <a:pt x="5472" y="14450"/>
                    <a:pt x="7660" y="13964"/>
                    <a:pt x="6627" y="9739"/>
                  </a:cubicBezTo>
                  <a:cubicBezTo>
                    <a:pt x="5989" y="7095"/>
                    <a:pt x="4955" y="4541"/>
                    <a:pt x="3648" y="2171"/>
                  </a:cubicBezTo>
                  <a:lnTo>
                    <a:pt x="3648" y="2171"/>
                  </a:lnTo>
                  <a:cubicBezTo>
                    <a:pt x="3648" y="2171"/>
                    <a:pt x="3855" y="2176"/>
                    <a:pt x="4190" y="2176"/>
                  </a:cubicBezTo>
                  <a:cubicBezTo>
                    <a:pt x="5666" y="2176"/>
                    <a:pt x="9638" y="2075"/>
                    <a:pt x="9514" y="985"/>
                  </a:cubicBezTo>
                  <a:cubicBezTo>
                    <a:pt x="9405" y="165"/>
                    <a:pt x="8070" y="0"/>
                    <a:pt x="702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3"/>
            <p:cNvSpPr/>
            <p:nvPr/>
          </p:nvSpPr>
          <p:spPr>
            <a:xfrm>
              <a:off x="5140950" y="3538525"/>
              <a:ext cx="152625" cy="44675"/>
            </a:xfrm>
            <a:custGeom>
              <a:avLst/>
              <a:gdLst/>
              <a:ahLst/>
              <a:cxnLst/>
              <a:rect l="l" t="t" r="r" b="b"/>
              <a:pathLst>
                <a:path w="6105" h="1787" extrusionOk="0">
                  <a:moveTo>
                    <a:pt x="3331" y="0"/>
                  </a:moveTo>
                  <a:cubicBezTo>
                    <a:pt x="1801" y="0"/>
                    <a:pt x="141" y="144"/>
                    <a:pt x="0" y="175"/>
                  </a:cubicBezTo>
                  <a:lnTo>
                    <a:pt x="0" y="1786"/>
                  </a:lnTo>
                  <a:cubicBezTo>
                    <a:pt x="0" y="1786"/>
                    <a:pt x="5532" y="1543"/>
                    <a:pt x="5927" y="601"/>
                  </a:cubicBezTo>
                  <a:cubicBezTo>
                    <a:pt x="6104" y="128"/>
                    <a:pt x="4776" y="0"/>
                    <a:pt x="333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3"/>
            <p:cNvSpPr/>
            <p:nvPr/>
          </p:nvSpPr>
          <p:spPr>
            <a:xfrm>
              <a:off x="5098375" y="3178150"/>
              <a:ext cx="526650" cy="660375"/>
            </a:xfrm>
            <a:custGeom>
              <a:avLst/>
              <a:gdLst/>
              <a:ahLst/>
              <a:cxnLst/>
              <a:rect l="l" t="t" r="r" b="b"/>
              <a:pathLst>
                <a:path w="21066" h="26415" extrusionOk="0">
                  <a:moveTo>
                    <a:pt x="21065" y="0"/>
                  </a:moveTo>
                  <a:lnTo>
                    <a:pt x="1" y="3070"/>
                  </a:lnTo>
                  <a:lnTo>
                    <a:pt x="670" y="26414"/>
                  </a:lnTo>
                  <a:lnTo>
                    <a:pt x="17570" y="26049"/>
                  </a:lnTo>
                  <a:lnTo>
                    <a:pt x="20336" y="18815"/>
                  </a:lnTo>
                  <a:lnTo>
                    <a:pt x="210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3"/>
            <p:cNvSpPr/>
            <p:nvPr/>
          </p:nvSpPr>
          <p:spPr>
            <a:xfrm>
              <a:off x="4542900" y="3635600"/>
              <a:ext cx="506125" cy="250025"/>
            </a:xfrm>
            <a:custGeom>
              <a:avLst/>
              <a:gdLst/>
              <a:ahLst/>
              <a:cxnLst/>
              <a:rect l="l" t="t" r="r" b="b"/>
              <a:pathLst>
                <a:path w="20245" h="10001" extrusionOk="0">
                  <a:moveTo>
                    <a:pt x="20244" y="1"/>
                  </a:moveTo>
                  <a:lnTo>
                    <a:pt x="20244" y="1"/>
                  </a:lnTo>
                  <a:cubicBezTo>
                    <a:pt x="20183" y="31"/>
                    <a:pt x="20092" y="61"/>
                    <a:pt x="20031" y="92"/>
                  </a:cubicBezTo>
                  <a:cubicBezTo>
                    <a:pt x="20123" y="92"/>
                    <a:pt x="20183" y="31"/>
                    <a:pt x="20244" y="1"/>
                  </a:cubicBezTo>
                  <a:close/>
                  <a:moveTo>
                    <a:pt x="20031" y="92"/>
                  </a:moveTo>
                  <a:lnTo>
                    <a:pt x="19424" y="335"/>
                  </a:lnTo>
                  <a:lnTo>
                    <a:pt x="17144" y="1247"/>
                  </a:lnTo>
                  <a:lnTo>
                    <a:pt x="9666" y="4286"/>
                  </a:lnTo>
                  <a:lnTo>
                    <a:pt x="5563" y="5989"/>
                  </a:lnTo>
                  <a:cubicBezTo>
                    <a:pt x="4408" y="6444"/>
                    <a:pt x="3314" y="6961"/>
                    <a:pt x="2280" y="7569"/>
                  </a:cubicBezTo>
                  <a:cubicBezTo>
                    <a:pt x="1551" y="7964"/>
                    <a:pt x="943" y="8542"/>
                    <a:pt x="457" y="9210"/>
                  </a:cubicBezTo>
                  <a:cubicBezTo>
                    <a:pt x="305" y="9393"/>
                    <a:pt x="183" y="9575"/>
                    <a:pt x="92" y="9788"/>
                  </a:cubicBezTo>
                  <a:cubicBezTo>
                    <a:pt x="61" y="9849"/>
                    <a:pt x="31" y="9910"/>
                    <a:pt x="1" y="10001"/>
                  </a:cubicBezTo>
                  <a:cubicBezTo>
                    <a:pt x="31" y="10001"/>
                    <a:pt x="153" y="9697"/>
                    <a:pt x="517" y="9241"/>
                  </a:cubicBezTo>
                  <a:cubicBezTo>
                    <a:pt x="1004" y="8603"/>
                    <a:pt x="1642" y="8055"/>
                    <a:pt x="2341" y="7660"/>
                  </a:cubicBezTo>
                  <a:cubicBezTo>
                    <a:pt x="3405" y="7083"/>
                    <a:pt x="4499" y="6566"/>
                    <a:pt x="5624" y="6140"/>
                  </a:cubicBezTo>
                  <a:lnTo>
                    <a:pt x="9727" y="4438"/>
                  </a:lnTo>
                  <a:lnTo>
                    <a:pt x="17174" y="1338"/>
                  </a:lnTo>
                  <a:lnTo>
                    <a:pt x="19424" y="396"/>
                  </a:lnTo>
                  <a:lnTo>
                    <a:pt x="20031" y="92"/>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3"/>
            <p:cNvSpPr/>
            <p:nvPr/>
          </p:nvSpPr>
          <p:spPr>
            <a:xfrm>
              <a:off x="4906900" y="3820250"/>
              <a:ext cx="281925" cy="240150"/>
            </a:xfrm>
            <a:custGeom>
              <a:avLst/>
              <a:gdLst/>
              <a:ahLst/>
              <a:cxnLst/>
              <a:rect l="l" t="t" r="r" b="b"/>
              <a:pathLst>
                <a:path w="11277" h="9606" extrusionOk="0">
                  <a:moveTo>
                    <a:pt x="11277" y="1"/>
                  </a:moveTo>
                  <a:cubicBezTo>
                    <a:pt x="11125" y="122"/>
                    <a:pt x="10973" y="244"/>
                    <a:pt x="10851" y="396"/>
                  </a:cubicBezTo>
                  <a:cubicBezTo>
                    <a:pt x="10578" y="639"/>
                    <a:pt x="10183" y="1034"/>
                    <a:pt x="9696" y="1490"/>
                  </a:cubicBezTo>
                  <a:cubicBezTo>
                    <a:pt x="8754" y="2432"/>
                    <a:pt x="7356" y="3679"/>
                    <a:pt x="5806" y="4986"/>
                  </a:cubicBezTo>
                  <a:cubicBezTo>
                    <a:pt x="4225" y="6293"/>
                    <a:pt x="2766" y="7448"/>
                    <a:pt x="1702" y="8268"/>
                  </a:cubicBezTo>
                  <a:lnTo>
                    <a:pt x="426" y="9211"/>
                  </a:lnTo>
                  <a:cubicBezTo>
                    <a:pt x="274" y="9332"/>
                    <a:pt x="122" y="9454"/>
                    <a:pt x="0" y="9606"/>
                  </a:cubicBezTo>
                  <a:cubicBezTo>
                    <a:pt x="152" y="9515"/>
                    <a:pt x="335" y="9423"/>
                    <a:pt x="487" y="9302"/>
                  </a:cubicBezTo>
                  <a:cubicBezTo>
                    <a:pt x="790" y="9089"/>
                    <a:pt x="1246" y="8755"/>
                    <a:pt x="1794" y="8390"/>
                  </a:cubicBezTo>
                  <a:cubicBezTo>
                    <a:pt x="2888" y="7600"/>
                    <a:pt x="4347" y="6445"/>
                    <a:pt x="5927" y="5138"/>
                  </a:cubicBezTo>
                  <a:cubicBezTo>
                    <a:pt x="7478" y="3831"/>
                    <a:pt x="8845" y="2554"/>
                    <a:pt x="9818" y="1612"/>
                  </a:cubicBezTo>
                  <a:cubicBezTo>
                    <a:pt x="10274" y="1125"/>
                    <a:pt x="10639" y="730"/>
                    <a:pt x="10882" y="457"/>
                  </a:cubicBezTo>
                  <a:cubicBezTo>
                    <a:pt x="11034" y="305"/>
                    <a:pt x="11155" y="153"/>
                    <a:pt x="112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3"/>
            <p:cNvSpPr/>
            <p:nvPr/>
          </p:nvSpPr>
          <p:spPr>
            <a:xfrm>
              <a:off x="5550525" y="3801250"/>
              <a:ext cx="275850" cy="319975"/>
            </a:xfrm>
            <a:custGeom>
              <a:avLst/>
              <a:gdLst/>
              <a:ahLst/>
              <a:cxnLst/>
              <a:rect l="l" t="t" r="r" b="b"/>
              <a:pathLst>
                <a:path w="11034" h="12799" extrusionOk="0">
                  <a:moveTo>
                    <a:pt x="62" y="1"/>
                  </a:moveTo>
                  <a:cubicBezTo>
                    <a:pt x="62" y="1"/>
                    <a:pt x="61" y="1"/>
                    <a:pt x="61" y="1"/>
                  </a:cubicBezTo>
                  <a:cubicBezTo>
                    <a:pt x="0" y="31"/>
                    <a:pt x="2432" y="2919"/>
                    <a:pt x="5441" y="6475"/>
                  </a:cubicBezTo>
                  <a:cubicBezTo>
                    <a:pt x="8419" y="9964"/>
                    <a:pt x="10891" y="12798"/>
                    <a:pt x="10971" y="12798"/>
                  </a:cubicBezTo>
                  <a:cubicBezTo>
                    <a:pt x="10972" y="12798"/>
                    <a:pt x="10973" y="12798"/>
                    <a:pt x="10973" y="12797"/>
                  </a:cubicBezTo>
                  <a:cubicBezTo>
                    <a:pt x="11034" y="12767"/>
                    <a:pt x="8602" y="9879"/>
                    <a:pt x="5593" y="6323"/>
                  </a:cubicBezTo>
                  <a:cubicBezTo>
                    <a:pt x="2600" y="2816"/>
                    <a:pt x="118" y="1"/>
                    <a:pt x="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3"/>
            <p:cNvSpPr/>
            <p:nvPr/>
          </p:nvSpPr>
          <p:spPr>
            <a:xfrm>
              <a:off x="5625000" y="3594575"/>
              <a:ext cx="319175" cy="184675"/>
            </a:xfrm>
            <a:custGeom>
              <a:avLst/>
              <a:gdLst/>
              <a:ahLst/>
              <a:cxnLst/>
              <a:rect l="l" t="t" r="r" b="b"/>
              <a:pathLst>
                <a:path w="12767" h="7387" extrusionOk="0">
                  <a:moveTo>
                    <a:pt x="0" y="0"/>
                  </a:moveTo>
                  <a:cubicBezTo>
                    <a:pt x="122" y="122"/>
                    <a:pt x="274" y="274"/>
                    <a:pt x="426" y="365"/>
                  </a:cubicBezTo>
                  <a:cubicBezTo>
                    <a:pt x="730" y="608"/>
                    <a:pt x="1155" y="942"/>
                    <a:pt x="1702" y="1338"/>
                  </a:cubicBezTo>
                  <a:cubicBezTo>
                    <a:pt x="2797" y="2128"/>
                    <a:pt x="4347" y="3161"/>
                    <a:pt x="6110" y="4164"/>
                  </a:cubicBezTo>
                  <a:cubicBezTo>
                    <a:pt x="7873" y="5198"/>
                    <a:pt x="9544" y="6019"/>
                    <a:pt x="10760" y="6566"/>
                  </a:cubicBezTo>
                  <a:cubicBezTo>
                    <a:pt x="11368" y="6839"/>
                    <a:pt x="11885" y="7052"/>
                    <a:pt x="12219" y="7204"/>
                  </a:cubicBezTo>
                  <a:cubicBezTo>
                    <a:pt x="12402" y="7265"/>
                    <a:pt x="12584" y="7326"/>
                    <a:pt x="12766" y="7386"/>
                  </a:cubicBezTo>
                  <a:cubicBezTo>
                    <a:pt x="12614" y="7295"/>
                    <a:pt x="12432" y="7204"/>
                    <a:pt x="12250" y="7113"/>
                  </a:cubicBezTo>
                  <a:lnTo>
                    <a:pt x="10821" y="6444"/>
                  </a:lnTo>
                  <a:cubicBezTo>
                    <a:pt x="9636" y="5867"/>
                    <a:pt x="7964" y="5015"/>
                    <a:pt x="6201" y="4012"/>
                  </a:cubicBezTo>
                  <a:cubicBezTo>
                    <a:pt x="4438" y="2979"/>
                    <a:pt x="2888" y="1976"/>
                    <a:pt x="1793" y="1216"/>
                  </a:cubicBezTo>
                  <a:cubicBezTo>
                    <a:pt x="1246" y="851"/>
                    <a:pt x="821" y="547"/>
                    <a:pt x="486" y="304"/>
                  </a:cubicBezTo>
                  <a:cubicBezTo>
                    <a:pt x="334" y="183"/>
                    <a:pt x="183" y="9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3"/>
            <p:cNvSpPr/>
            <p:nvPr/>
          </p:nvSpPr>
          <p:spPr>
            <a:xfrm>
              <a:off x="5696425" y="3450950"/>
              <a:ext cx="31175" cy="224950"/>
            </a:xfrm>
            <a:custGeom>
              <a:avLst/>
              <a:gdLst/>
              <a:ahLst/>
              <a:cxnLst/>
              <a:rect l="l" t="t" r="r" b="b"/>
              <a:pathLst>
                <a:path w="1247" h="8998" extrusionOk="0">
                  <a:moveTo>
                    <a:pt x="61" y="0"/>
                  </a:moveTo>
                  <a:lnTo>
                    <a:pt x="61" y="0"/>
                  </a:lnTo>
                  <a:cubicBezTo>
                    <a:pt x="0" y="0"/>
                    <a:pt x="213" y="2037"/>
                    <a:pt x="517" y="4529"/>
                  </a:cubicBezTo>
                  <a:cubicBezTo>
                    <a:pt x="821" y="6991"/>
                    <a:pt x="1125" y="8998"/>
                    <a:pt x="1186" y="8998"/>
                  </a:cubicBezTo>
                  <a:cubicBezTo>
                    <a:pt x="1247" y="8998"/>
                    <a:pt x="1034" y="6961"/>
                    <a:pt x="699" y="4499"/>
                  </a:cubicBezTo>
                  <a:cubicBezTo>
                    <a:pt x="395" y="2007"/>
                    <a:pt x="92"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3"/>
            <p:cNvSpPr/>
            <p:nvPr/>
          </p:nvSpPr>
          <p:spPr>
            <a:xfrm>
              <a:off x="5304325" y="2642425"/>
              <a:ext cx="144400" cy="142125"/>
            </a:xfrm>
            <a:custGeom>
              <a:avLst/>
              <a:gdLst/>
              <a:ahLst/>
              <a:cxnLst/>
              <a:rect l="l" t="t" r="r" b="b"/>
              <a:pathLst>
                <a:path w="5776" h="5685" extrusionOk="0">
                  <a:moveTo>
                    <a:pt x="2553" y="1"/>
                  </a:moveTo>
                  <a:cubicBezTo>
                    <a:pt x="2553" y="1"/>
                    <a:pt x="2493" y="61"/>
                    <a:pt x="2371" y="244"/>
                  </a:cubicBezTo>
                  <a:lnTo>
                    <a:pt x="1854" y="852"/>
                  </a:lnTo>
                  <a:lnTo>
                    <a:pt x="61" y="3071"/>
                  </a:lnTo>
                  <a:lnTo>
                    <a:pt x="0" y="3131"/>
                  </a:lnTo>
                  <a:lnTo>
                    <a:pt x="61" y="3192"/>
                  </a:lnTo>
                  <a:cubicBezTo>
                    <a:pt x="912" y="3861"/>
                    <a:pt x="1885" y="4651"/>
                    <a:pt x="2918" y="5472"/>
                  </a:cubicBezTo>
                  <a:lnTo>
                    <a:pt x="3131" y="5624"/>
                  </a:lnTo>
                  <a:lnTo>
                    <a:pt x="3222" y="5685"/>
                  </a:lnTo>
                  <a:lnTo>
                    <a:pt x="3283" y="5593"/>
                  </a:lnTo>
                  <a:cubicBezTo>
                    <a:pt x="4195" y="4438"/>
                    <a:pt x="5015" y="3374"/>
                    <a:pt x="5715" y="2493"/>
                  </a:cubicBezTo>
                  <a:lnTo>
                    <a:pt x="5775" y="2432"/>
                  </a:lnTo>
                  <a:lnTo>
                    <a:pt x="5715" y="2371"/>
                  </a:lnTo>
                  <a:lnTo>
                    <a:pt x="3800" y="912"/>
                  </a:lnTo>
                  <a:lnTo>
                    <a:pt x="3283" y="517"/>
                  </a:lnTo>
                  <a:cubicBezTo>
                    <a:pt x="3161" y="426"/>
                    <a:pt x="3070" y="396"/>
                    <a:pt x="3070" y="396"/>
                  </a:cubicBezTo>
                  <a:lnTo>
                    <a:pt x="3070" y="396"/>
                  </a:lnTo>
                  <a:cubicBezTo>
                    <a:pt x="3131" y="456"/>
                    <a:pt x="3192" y="517"/>
                    <a:pt x="3252" y="578"/>
                  </a:cubicBezTo>
                  <a:lnTo>
                    <a:pt x="3769" y="1004"/>
                  </a:lnTo>
                  <a:lnTo>
                    <a:pt x="5565" y="2475"/>
                  </a:lnTo>
                  <a:lnTo>
                    <a:pt x="3211" y="5439"/>
                  </a:lnTo>
                  <a:lnTo>
                    <a:pt x="3211" y="5439"/>
                  </a:lnTo>
                  <a:lnTo>
                    <a:pt x="3040" y="5289"/>
                  </a:lnTo>
                  <a:lnTo>
                    <a:pt x="240" y="3086"/>
                  </a:lnTo>
                  <a:lnTo>
                    <a:pt x="1915" y="882"/>
                  </a:lnTo>
                  <a:lnTo>
                    <a:pt x="2401" y="244"/>
                  </a:lnTo>
                  <a:cubicBezTo>
                    <a:pt x="2462" y="183"/>
                    <a:pt x="2523" y="92"/>
                    <a:pt x="25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3"/>
            <p:cNvSpPr/>
            <p:nvPr/>
          </p:nvSpPr>
          <p:spPr>
            <a:xfrm>
              <a:off x="5213900" y="3438400"/>
              <a:ext cx="411125" cy="355275"/>
            </a:xfrm>
            <a:custGeom>
              <a:avLst/>
              <a:gdLst/>
              <a:ahLst/>
              <a:cxnLst/>
              <a:rect l="l" t="t" r="r" b="b"/>
              <a:pathLst>
                <a:path w="16445" h="14211" extrusionOk="0">
                  <a:moveTo>
                    <a:pt x="10441" y="1"/>
                  </a:moveTo>
                  <a:cubicBezTo>
                    <a:pt x="10175" y="1"/>
                    <a:pt x="9909" y="138"/>
                    <a:pt x="9757" y="411"/>
                  </a:cubicBezTo>
                  <a:cubicBezTo>
                    <a:pt x="9544" y="989"/>
                    <a:pt x="9939" y="2782"/>
                    <a:pt x="11216" y="4545"/>
                  </a:cubicBezTo>
                  <a:lnTo>
                    <a:pt x="11277" y="4606"/>
                  </a:lnTo>
                  <a:cubicBezTo>
                    <a:pt x="11836" y="5424"/>
                    <a:pt x="11478" y="5679"/>
                    <a:pt x="10808" y="5679"/>
                  </a:cubicBezTo>
                  <a:cubicBezTo>
                    <a:pt x="9985" y="5679"/>
                    <a:pt x="8692" y="5293"/>
                    <a:pt x="8055" y="5092"/>
                  </a:cubicBezTo>
                  <a:cubicBezTo>
                    <a:pt x="7025" y="4802"/>
                    <a:pt x="4021" y="4098"/>
                    <a:pt x="2992" y="4098"/>
                  </a:cubicBezTo>
                  <a:cubicBezTo>
                    <a:pt x="2837" y="4098"/>
                    <a:pt x="2727" y="4114"/>
                    <a:pt x="2675" y="4150"/>
                  </a:cubicBezTo>
                  <a:cubicBezTo>
                    <a:pt x="2097" y="4575"/>
                    <a:pt x="2462" y="5275"/>
                    <a:pt x="3678" y="5609"/>
                  </a:cubicBezTo>
                  <a:cubicBezTo>
                    <a:pt x="4894" y="5913"/>
                    <a:pt x="8450" y="7129"/>
                    <a:pt x="8268" y="7737"/>
                  </a:cubicBezTo>
                  <a:cubicBezTo>
                    <a:pt x="8236" y="7830"/>
                    <a:pt x="8078" y="7870"/>
                    <a:pt x="7830" y="7870"/>
                  </a:cubicBezTo>
                  <a:cubicBezTo>
                    <a:pt x="6392" y="7870"/>
                    <a:pt x="1945" y="6521"/>
                    <a:pt x="1945" y="6521"/>
                  </a:cubicBezTo>
                  <a:cubicBezTo>
                    <a:pt x="1945" y="6521"/>
                    <a:pt x="1462" y="6297"/>
                    <a:pt x="1038" y="6297"/>
                  </a:cubicBezTo>
                  <a:cubicBezTo>
                    <a:pt x="782" y="6297"/>
                    <a:pt x="548" y="6379"/>
                    <a:pt x="456" y="6642"/>
                  </a:cubicBezTo>
                  <a:cubicBezTo>
                    <a:pt x="0" y="7949"/>
                    <a:pt x="6626" y="9408"/>
                    <a:pt x="7265" y="9530"/>
                  </a:cubicBezTo>
                  <a:cubicBezTo>
                    <a:pt x="7684" y="9614"/>
                    <a:pt x="7563" y="10213"/>
                    <a:pt x="7162" y="10213"/>
                  </a:cubicBezTo>
                  <a:cubicBezTo>
                    <a:pt x="7127" y="10213"/>
                    <a:pt x="7091" y="10208"/>
                    <a:pt x="7052" y="10199"/>
                  </a:cubicBezTo>
                  <a:cubicBezTo>
                    <a:pt x="6693" y="10109"/>
                    <a:pt x="3576" y="9078"/>
                    <a:pt x="1768" y="9078"/>
                  </a:cubicBezTo>
                  <a:cubicBezTo>
                    <a:pt x="1123" y="9078"/>
                    <a:pt x="645" y="9209"/>
                    <a:pt x="517" y="9560"/>
                  </a:cubicBezTo>
                  <a:cubicBezTo>
                    <a:pt x="182" y="10563"/>
                    <a:pt x="5958" y="10807"/>
                    <a:pt x="6930" y="11840"/>
                  </a:cubicBezTo>
                  <a:cubicBezTo>
                    <a:pt x="7171" y="12104"/>
                    <a:pt x="7001" y="12192"/>
                    <a:pt x="6609" y="12192"/>
                  </a:cubicBezTo>
                  <a:cubicBezTo>
                    <a:pt x="5842" y="12192"/>
                    <a:pt x="4226" y="11857"/>
                    <a:pt x="3180" y="11857"/>
                  </a:cubicBezTo>
                  <a:cubicBezTo>
                    <a:pt x="2668" y="11857"/>
                    <a:pt x="2293" y="11937"/>
                    <a:pt x="2219" y="12174"/>
                  </a:cubicBezTo>
                  <a:cubicBezTo>
                    <a:pt x="2097" y="12539"/>
                    <a:pt x="2067" y="12843"/>
                    <a:pt x="5259" y="13360"/>
                  </a:cubicBezTo>
                  <a:cubicBezTo>
                    <a:pt x="7964" y="13816"/>
                    <a:pt x="10699" y="14089"/>
                    <a:pt x="13435" y="14211"/>
                  </a:cubicBezTo>
                  <a:lnTo>
                    <a:pt x="16444" y="6642"/>
                  </a:lnTo>
                  <a:cubicBezTo>
                    <a:pt x="15988" y="6338"/>
                    <a:pt x="14408" y="4667"/>
                    <a:pt x="13769" y="4211"/>
                  </a:cubicBezTo>
                  <a:cubicBezTo>
                    <a:pt x="13253" y="3816"/>
                    <a:pt x="12766" y="3329"/>
                    <a:pt x="12402" y="2782"/>
                  </a:cubicBezTo>
                  <a:cubicBezTo>
                    <a:pt x="11976" y="2174"/>
                    <a:pt x="11581" y="1536"/>
                    <a:pt x="11277" y="837"/>
                  </a:cubicBezTo>
                  <a:cubicBezTo>
                    <a:pt x="11277" y="806"/>
                    <a:pt x="11246" y="746"/>
                    <a:pt x="11246" y="685"/>
                  </a:cubicBezTo>
                  <a:cubicBezTo>
                    <a:pt x="11216" y="594"/>
                    <a:pt x="11186" y="502"/>
                    <a:pt x="11125" y="411"/>
                  </a:cubicBezTo>
                  <a:cubicBezTo>
                    <a:pt x="10973" y="138"/>
                    <a:pt x="10707" y="1"/>
                    <a:pt x="1044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63"/>
          <p:cNvGrpSpPr/>
          <p:nvPr/>
        </p:nvGrpSpPr>
        <p:grpSpPr>
          <a:xfrm>
            <a:off x="991191" y="2139233"/>
            <a:ext cx="1111077" cy="1520240"/>
            <a:chOff x="3084675" y="2302575"/>
            <a:chExt cx="1636825" cy="2239600"/>
          </a:xfrm>
        </p:grpSpPr>
        <p:sp>
          <p:nvSpPr>
            <p:cNvPr id="2099" name="Google Shape;2099;p63"/>
            <p:cNvSpPr/>
            <p:nvPr/>
          </p:nvSpPr>
          <p:spPr>
            <a:xfrm>
              <a:off x="3178900" y="3619650"/>
              <a:ext cx="464325" cy="532700"/>
            </a:xfrm>
            <a:custGeom>
              <a:avLst/>
              <a:gdLst/>
              <a:ahLst/>
              <a:cxnLst/>
              <a:rect l="l" t="t" r="r" b="b"/>
              <a:pathLst>
                <a:path w="18573" h="21308" extrusionOk="0">
                  <a:moveTo>
                    <a:pt x="10305" y="0"/>
                  </a:moveTo>
                  <a:lnTo>
                    <a:pt x="0" y="6140"/>
                  </a:lnTo>
                  <a:lnTo>
                    <a:pt x="5928" y="21308"/>
                  </a:lnTo>
                  <a:lnTo>
                    <a:pt x="18572" y="21308"/>
                  </a:lnTo>
                  <a:lnTo>
                    <a:pt x="10305"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3"/>
            <p:cNvSpPr/>
            <p:nvPr/>
          </p:nvSpPr>
          <p:spPr>
            <a:xfrm>
              <a:off x="3691825" y="2342275"/>
              <a:ext cx="699875" cy="987025"/>
            </a:xfrm>
            <a:custGeom>
              <a:avLst/>
              <a:gdLst/>
              <a:ahLst/>
              <a:cxnLst/>
              <a:rect l="l" t="t" r="r" b="b"/>
              <a:pathLst>
                <a:path w="27995" h="39481" extrusionOk="0">
                  <a:moveTo>
                    <a:pt x="7843" y="0"/>
                  </a:moveTo>
                  <a:cubicBezTo>
                    <a:pt x="5411" y="1490"/>
                    <a:pt x="3709" y="3982"/>
                    <a:pt x="2706" y="6657"/>
                  </a:cubicBezTo>
                  <a:cubicBezTo>
                    <a:pt x="1703" y="9332"/>
                    <a:pt x="1338" y="12189"/>
                    <a:pt x="1034" y="15016"/>
                  </a:cubicBezTo>
                  <a:cubicBezTo>
                    <a:pt x="244" y="22523"/>
                    <a:pt x="0" y="30062"/>
                    <a:pt x="244" y="37600"/>
                  </a:cubicBezTo>
                  <a:cubicBezTo>
                    <a:pt x="7665" y="38530"/>
                    <a:pt x="15126" y="39481"/>
                    <a:pt x="22595" y="39481"/>
                  </a:cubicBezTo>
                  <a:cubicBezTo>
                    <a:pt x="24395" y="39481"/>
                    <a:pt x="26195" y="39426"/>
                    <a:pt x="27995" y="39302"/>
                  </a:cubicBezTo>
                  <a:cubicBezTo>
                    <a:pt x="26384" y="28724"/>
                    <a:pt x="25350" y="18177"/>
                    <a:pt x="26658" y="7538"/>
                  </a:cubicBezTo>
                  <a:lnTo>
                    <a:pt x="784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3"/>
            <p:cNvSpPr/>
            <p:nvPr/>
          </p:nvSpPr>
          <p:spPr>
            <a:xfrm>
              <a:off x="3148500" y="3108525"/>
              <a:ext cx="1549450" cy="1433650"/>
            </a:xfrm>
            <a:custGeom>
              <a:avLst/>
              <a:gdLst/>
              <a:ahLst/>
              <a:cxnLst/>
              <a:rect l="l" t="t" r="r" b="b"/>
              <a:pathLst>
                <a:path w="61978" h="57346" extrusionOk="0">
                  <a:moveTo>
                    <a:pt x="31228" y="0"/>
                  </a:moveTo>
                  <a:cubicBezTo>
                    <a:pt x="25427" y="0"/>
                    <a:pt x="19571" y="1049"/>
                    <a:pt x="13405" y="3150"/>
                  </a:cubicBezTo>
                  <a:cubicBezTo>
                    <a:pt x="13405" y="3150"/>
                    <a:pt x="7964" y="4609"/>
                    <a:pt x="5320" y="11691"/>
                  </a:cubicBezTo>
                  <a:cubicBezTo>
                    <a:pt x="2675" y="18804"/>
                    <a:pt x="1" y="29230"/>
                    <a:pt x="1" y="29230"/>
                  </a:cubicBezTo>
                  <a:lnTo>
                    <a:pt x="12189" y="33546"/>
                  </a:lnTo>
                  <a:lnTo>
                    <a:pt x="12280" y="31479"/>
                  </a:lnTo>
                  <a:lnTo>
                    <a:pt x="14986" y="41813"/>
                  </a:lnTo>
                  <a:lnTo>
                    <a:pt x="9058" y="56829"/>
                  </a:lnTo>
                  <a:lnTo>
                    <a:pt x="29697" y="57345"/>
                  </a:lnTo>
                  <a:lnTo>
                    <a:pt x="50245" y="57194"/>
                  </a:lnTo>
                  <a:lnTo>
                    <a:pt x="43558" y="43637"/>
                  </a:lnTo>
                  <a:lnTo>
                    <a:pt x="46111" y="33728"/>
                  </a:lnTo>
                  <a:cubicBezTo>
                    <a:pt x="46415" y="35825"/>
                    <a:pt x="46658" y="37649"/>
                    <a:pt x="46658" y="37649"/>
                  </a:cubicBezTo>
                  <a:lnTo>
                    <a:pt x="61066" y="36889"/>
                  </a:lnTo>
                  <a:cubicBezTo>
                    <a:pt x="61582" y="36859"/>
                    <a:pt x="61977" y="36373"/>
                    <a:pt x="61917" y="35856"/>
                  </a:cubicBezTo>
                  <a:lnTo>
                    <a:pt x="59120" y="16038"/>
                  </a:lnTo>
                  <a:cubicBezTo>
                    <a:pt x="59120" y="16038"/>
                    <a:pt x="58208" y="6828"/>
                    <a:pt x="49515" y="3393"/>
                  </a:cubicBezTo>
                  <a:lnTo>
                    <a:pt x="49454" y="3393"/>
                  </a:lnTo>
                  <a:cubicBezTo>
                    <a:pt x="49120" y="3272"/>
                    <a:pt x="48755" y="3150"/>
                    <a:pt x="48391" y="3029"/>
                  </a:cubicBezTo>
                  <a:cubicBezTo>
                    <a:pt x="42563" y="1011"/>
                    <a:pt x="36922" y="0"/>
                    <a:pt x="3122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3"/>
            <p:cNvSpPr/>
            <p:nvPr/>
          </p:nvSpPr>
          <p:spPr>
            <a:xfrm>
              <a:off x="3084675" y="3836225"/>
              <a:ext cx="1327550" cy="538300"/>
            </a:xfrm>
            <a:custGeom>
              <a:avLst/>
              <a:gdLst/>
              <a:ahLst/>
              <a:cxnLst/>
              <a:rect l="l" t="t" r="r" b="b"/>
              <a:pathLst>
                <a:path w="53102" h="21532" extrusionOk="0">
                  <a:moveTo>
                    <a:pt x="2554" y="0"/>
                  </a:moveTo>
                  <a:lnTo>
                    <a:pt x="1186" y="6444"/>
                  </a:lnTo>
                  <a:cubicBezTo>
                    <a:pt x="0" y="12006"/>
                    <a:pt x="4134" y="17721"/>
                    <a:pt x="9788" y="18359"/>
                  </a:cubicBezTo>
                  <a:lnTo>
                    <a:pt x="39849" y="21459"/>
                  </a:lnTo>
                  <a:cubicBezTo>
                    <a:pt x="40295" y="21508"/>
                    <a:pt x="40738" y="21532"/>
                    <a:pt x="41176" y="21532"/>
                  </a:cubicBezTo>
                  <a:cubicBezTo>
                    <a:pt x="47307" y="21532"/>
                    <a:pt x="52534" y="16879"/>
                    <a:pt x="53102" y="10638"/>
                  </a:cubicBezTo>
                  <a:lnTo>
                    <a:pt x="15198" y="7021"/>
                  </a:lnTo>
                  <a:lnTo>
                    <a:pt x="15441" y="3374"/>
                  </a:lnTo>
                  <a:lnTo>
                    <a:pt x="255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3"/>
            <p:cNvSpPr/>
            <p:nvPr/>
          </p:nvSpPr>
          <p:spPr>
            <a:xfrm>
              <a:off x="4083925" y="3835775"/>
              <a:ext cx="430900" cy="270975"/>
            </a:xfrm>
            <a:custGeom>
              <a:avLst/>
              <a:gdLst/>
              <a:ahLst/>
              <a:cxnLst/>
              <a:rect l="l" t="t" r="r" b="b"/>
              <a:pathLst>
                <a:path w="17236" h="10839" extrusionOk="0">
                  <a:moveTo>
                    <a:pt x="11455" y="0"/>
                  </a:moveTo>
                  <a:cubicBezTo>
                    <a:pt x="10351" y="0"/>
                    <a:pt x="9423" y="13"/>
                    <a:pt x="9089" y="48"/>
                  </a:cubicBezTo>
                  <a:cubicBezTo>
                    <a:pt x="8056" y="140"/>
                    <a:pt x="2524" y="6188"/>
                    <a:pt x="2524" y="6188"/>
                  </a:cubicBezTo>
                  <a:lnTo>
                    <a:pt x="183" y="6614"/>
                  </a:lnTo>
                  <a:lnTo>
                    <a:pt x="1" y="10839"/>
                  </a:lnTo>
                  <a:lnTo>
                    <a:pt x="5958" y="10839"/>
                  </a:lnTo>
                  <a:lnTo>
                    <a:pt x="10426" y="7283"/>
                  </a:lnTo>
                  <a:lnTo>
                    <a:pt x="14955" y="7708"/>
                  </a:lnTo>
                  <a:cubicBezTo>
                    <a:pt x="14973" y="7710"/>
                    <a:pt x="14990" y="7711"/>
                    <a:pt x="15007" y="7711"/>
                  </a:cubicBezTo>
                  <a:cubicBezTo>
                    <a:pt x="15293" y="7711"/>
                    <a:pt x="15565" y="7478"/>
                    <a:pt x="15594" y="7191"/>
                  </a:cubicBezTo>
                  <a:cubicBezTo>
                    <a:pt x="15654" y="6857"/>
                    <a:pt x="15442" y="6583"/>
                    <a:pt x="15138" y="6523"/>
                  </a:cubicBezTo>
                  <a:lnTo>
                    <a:pt x="10882" y="5611"/>
                  </a:lnTo>
                  <a:lnTo>
                    <a:pt x="10730" y="5216"/>
                  </a:lnTo>
                  <a:lnTo>
                    <a:pt x="10730" y="5216"/>
                  </a:lnTo>
                  <a:cubicBezTo>
                    <a:pt x="10731" y="5216"/>
                    <a:pt x="13580" y="5321"/>
                    <a:pt x="14794" y="5321"/>
                  </a:cubicBezTo>
                  <a:cubicBezTo>
                    <a:pt x="15036" y="5321"/>
                    <a:pt x="15214" y="5317"/>
                    <a:pt x="15290" y="5307"/>
                  </a:cubicBezTo>
                  <a:cubicBezTo>
                    <a:pt x="16627" y="5124"/>
                    <a:pt x="16354" y="4547"/>
                    <a:pt x="16354" y="4547"/>
                  </a:cubicBezTo>
                  <a:cubicBezTo>
                    <a:pt x="16354" y="4304"/>
                    <a:pt x="15715" y="4182"/>
                    <a:pt x="15472" y="4152"/>
                  </a:cubicBezTo>
                  <a:lnTo>
                    <a:pt x="10761" y="3483"/>
                  </a:lnTo>
                  <a:lnTo>
                    <a:pt x="10761" y="3179"/>
                  </a:lnTo>
                  <a:lnTo>
                    <a:pt x="15411" y="3027"/>
                  </a:lnTo>
                  <a:cubicBezTo>
                    <a:pt x="17235" y="2875"/>
                    <a:pt x="16870" y="1963"/>
                    <a:pt x="16293" y="1933"/>
                  </a:cubicBezTo>
                  <a:lnTo>
                    <a:pt x="10730" y="1842"/>
                  </a:lnTo>
                  <a:lnTo>
                    <a:pt x="10761" y="1386"/>
                  </a:lnTo>
                  <a:lnTo>
                    <a:pt x="16323" y="1173"/>
                  </a:lnTo>
                  <a:cubicBezTo>
                    <a:pt x="16627" y="1173"/>
                    <a:pt x="16870" y="930"/>
                    <a:pt x="16870" y="626"/>
                  </a:cubicBezTo>
                  <a:cubicBezTo>
                    <a:pt x="16870" y="292"/>
                    <a:pt x="16627" y="48"/>
                    <a:pt x="16293" y="48"/>
                  </a:cubicBezTo>
                  <a:cubicBezTo>
                    <a:pt x="15295" y="30"/>
                    <a:pt x="13165" y="0"/>
                    <a:pt x="11455"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3"/>
            <p:cNvSpPr/>
            <p:nvPr/>
          </p:nvSpPr>
          <p:spPr>
            <a:xfrm>
              <a:off x="3719175" y="3089425"/>
              <a:ext cx="491675" cy="768125"/>
            </a:xfrm>
            <a:custGeom>
              <a:avLst/>
              <a:gdLst/>
              <a:ahLst/>
              <a:cxnLst/>
              <a:rect l="l" t="t" r="r" b="b"/>
              <a:pathLst>
                <a:path w="19667" h="30725" extrusionOk="0">
                  <a:moveTo>
                    <a:pt x="6578" y="1"/>
                  </a:moveTo>
                  <a:cubicBezTo>
                    <a:pt x="4246" y="1"/>
                    <a:pt x="1943" y="268"/>
                    <a:pt x="1" y="996"/>
                  </a:cubicBezTo>
                  <a:cubicBezTo>
                    <a:pt x="1" y="996"/>
                    <a:pt x="5826" y="30724"/>
                    <a:pt x="7912" y="30724"/>
                  </a:cubicBezTo>
                  <a:cubicBezTo>
                    <a:pt x="7919" y="30724"/>
                    <a:pt x="7927" y="30724"/>
                    <a:pt x="7934" y="30723"/>
                  </a:cubicBezTo>
                  <a:cubicBezTo>
                    <a:pt x="9971" y="30510"/>
                    <a:pt x="19667" y="2030"/>
                    <a:pt x="19667" y="2030"/>
                  </a:cubicBezTo>
                  <a:cubicBezTo>
                    <a:pt x="19667" y="2030"/>
                    <a:pt x="13007" y="1"/>
                    <a:pt x="657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3"/>
            <p:cNvSpPr/>
            <p:nvPr/>
          </p:nvSpPr>
          <p:spPr>
            <a:xfrm>
              <a:off x="4364325" y="3608250"/>
              <a:ext cx="5350" cy="230275"/>
            </a:xfrm>
            <a:custGeom>
              <a:avLst/>
              <a:gdLst/>
              <a:ahLst/>
              <a:cxnLst/>
              <a:rect l="l" t="t" r="r" b="b"/>
              <a:pathLst>
                <a:path w="214" h="9211" extrusionOk="0">
                  <a:moveTo>
                    <a:pt x="92" y="0"/>
                  </a:moveTo>
                  <a:cubicBezTo>
                    <a:pt x="61" y="0"/>
                    <a:pt x="1" y="2067"/>
                    <a:pt x="1" y="4620"/>
                  </a:cubicBezTo>
                  <a:cubicBezTo>
                    <a:pt x="1" y="7143"/>
                    <a:pt x="61" y="9210"/>
                    <a:pt x="92" y="9210"/>
                  </a:cubicBezTo>
                  <a:cubicBezTo>
                    <a:pt x="153" y="9210"/>
                    <a:pt x="213" y="7143"/>
                    <a:pt x="213" y="4620"/>
                  </a:cubicBezTo>
                  <a:cubicBezTo>
                    <a:pt x="213" y="2067"/>
                    <a:pt x="153"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3"/>
            <p:cNvSpPr/>
            <p:nvPr/>
          </p:nvSpPr>
          <p:spPr>
            <a:xfrm>
              <a:off x="3468425" y="3618125"/>
              <a:ext cx="32700" cy="225700"/>
            </a:xfrm>
            <a:custGeom>
              <a:avLst/>
              <a:gdLst/>
              <a:ahLst/>
              <a:cxnLst/>
              <a:rect l="l" t="t" r="r" b="b"/>
              <a:pathLst>
                <a:path w="1308" h="9028" extrusionOk="0">
                  <a:moveTo>
                    <a:pt x="1307" y="0"/>
                  </a:moveTo>
                  <a:cubicBezTo>
                    <a:pt x="1186" y="456"/>
                    <a:pt x="1094" y="882"/>
                    <a:pt x="1034" y="1338"/>
                  </a:cubicBezTo>
                  <a:cubicBezTo>
                    <a:pt x="912" y="2128"/>
                    <a:pt x="730" y="3253"/>
                    <a:pt x="547" y="4499"/>
                  </a:cubicBezTo>
                  <a:cubicBezTo>
                    <a:pt x="365" y="5745"/>
                    <a:pt x="213" y="6870"/>
                    <a:pt x="122" y="7691"/>
                  </a:cubicBezTo>
                  <a:cubicBezTo>
                    <a:pt x="31" y="8116"/>
                    <a:pt x="0" y="8572"/>
                    <a:pt x="0" y="9028"/>
                  </a:cubicBezTo>
                  <a:cubicBezTo>
                    <a:pt x="122" y="8572"/>
                    <a:pt x="213" y="8146"/>
                    <a:pt x="274" y="7721"/>
                  </a:cubicBezTo>
                  <a:cubicBezTo>
                    <a:pt x="395" y="6900"/>
                    <a:pt x="578" y="5776"/>
                    <a:pt x="760" y="4529"/>
                  </a:cubicBezTo>
                  <a:cubicBezTo>
                    <a:pt x="942" y="3283"/>
                    <a:pt x="1094" y="2159"/>
                    <a:pt x="1186" y="1338"/>
                  </a:cubicBezTo>
                  <a:cubicBezTo>
                    <a:pt x="1246" y="912"/>
                    <a:pt x="1307" y="456"/>
                    <a:pt x="1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3"/>
            <p:cNvSpPr/>
            <p:nvPr/>
          </p:nvSpPr>
          <p:spPr>
            <a:xfrm>
              <a:off x="3890925" y="3859775"/>
              <a:ext cx="23575" cy="681650"/>
            </a:xfrm>
            <a:custGeom>
              <a:avLst/>
              <a:gdLst/>
              <a:ahLst/>
              <a:cxnLst/>
              <a:rect l="l" t="t" r="r" b="b"/>
              <a:pathLst>
                <a:path w="943" h="27266" extrusionOk="0">
                  <a:moveTo>
                    <a:pt x="942" y="0"/>
                  </a:moveTo>
                  <a:cubicBezTo>
                    <a:pt x="912" y="91"/>
                    <a:pt x="912" y="183"/>
                    <a:pt x="912" y="274"/>
                  </a:cubicBezTo>
                  <a:cubicBezTo>
                    <a:pt x="882" y="487"/>
                    <a:pt x="882" y="760"/>
                    <a:pt x="882" y="1064"/>
                  </a:cubicBezTo>
                  <a:cubicBezTo>
                    <a:pt x="851" y="1794"/>
                    <a:pt x="821" y="2797"/>
                    <a:pt x="790" y="4012"/>
                  </a:cubicBezTo>
                  <a:cubicBezTo>
                    <a:pt x="699" y="6475"/>
                    <a:pt x="547" y="9879"/>
                    <a:pt x="395" y="13648"/>
                  </a:cubicBezTo>
                  <a:cubicBezTo>
                    <a:pt x="213" y="17387"/>
                    <a:pt x="91" y="20821"/>
                    <a:pt x="31" y="23283"/>
                  </a:cubicBezTo>
                  <a:cubicBezTo>
                    <a:pt x="0" y="24499"/>
                    <a:pt x="0" y="25502"/>
                    <a:pt x="0" y="26201"/>
                  </a:cubicBezTo>
                  <a:lnTo>
                    <a:pt x="0" y="26992"/>
                  </a:lnTo>
                  <a:cubicBezTo>
                    <a:pt x="0" y="27083"/>
                    <a:pt x="0" y="27174"/>
                    <a:pt x="0" y="27265"/>
                  </a:cubicBezTo>
                  <a:cubicBezTo>
                    <a:pt x="31" y="27174"/>
                    <a:pt x="31" y="27083"/>
                    <a:pt x="31" y="26992"/>
                  </a:cubicBezTo>
                  <a:cubicBezTo>
                    <a:pt x="61" y="26809"/>
                    <a:pt x="61" y="26536"/>
                    <a:pt x="61" y="26201"/>
                  </a:cubicBezTo>
                  <a:cubicBezTo>
                    <a:pt x="91" y="25502"/>
                    <a:pt x="122" y="24499"/>
                    <a:pt x="152" y="23283"/>
                  </a:cubicBezTo>
                  <a:cubicBezTo>
                    <a:pt x="243" y="20821"/>
                    <a:pt x="395" y="17417"/>
                    <a:pt x="547" y="13648"/>
                  </a:cubicBezTo>
                  <a:cubicBezTo>
                    <a:pt x="730" y="9879"/>
                    <a:pt x="851" y="6475"/>
                    <a:pt x="912" y="4012"/>
                  </a:cubicBezTo>
                  <a:cubicBezTo>
                    <a:pt x="942" y="2766"/>
                    <a:pt x="942" y="1763"/>
                    <a:pt x="942" y="1095"/>
                  </a:cubicBezTo>
                  <a:lnTo>
                    <a:pt x="942" y="274"/>
                  </a:lnTo>
                  <a:cubicBezTo>
                    <a:pt x="942" y="183"/>
                    <a:pt x="942" y="91"/>
                    <a:pt x="9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3"/>
            <p:cNvSpPr/>
            <p:nvPr/>
          </p:nvSpPr>
          <p:spPr>
            <a:xfrm>
              <a:off x="3910675" y="3138625"/>
              <a:ext cx="367800" cy="739400"/>
            </a:xfrm>
            <a:custGeom>
              <a:avLst/>
              <a:gdLst/>
              <a:ahLst/>
              <a:cxnLst/>
              <a:rect l="l" t="t" r="r" b="b"/>
              <a:pathLst>
                <a:path w="14712" h="29576" extrusionOk="0">
                  <a:moveTo>
                    <a:pt x="11946" y="1"/>
                  </a:moveTo>
                  <a:cubicBezTo>
                    <a:pt x="11946" y="31"/>
                    <a:pt x="11946" y="62"/>
                    <a:pt x="11946" y="92"/>
                  </a:cubicBezTo>
                  <a:cubicBezTo>
                    <a:pt x="11946" y="183"/>
                    <a:pt x="11946" y="274"/>
                    <a:pt x="11946" y="366"/>
                  </a:cubicBezTo>
                  <a:cubicBezTo>
                    <a:pt x="12007" y="730"/>
                    <a:pt x="12098" y="1095"/>
                    <a:pt x="12220" y="1429"/>
                  </a:cubicBezTo>
                  <a:cubicBezTo>
                    <a:pt x="12432" y="1977"/>
                    <a:pt x="12675" y="2493"/>
                    <a:pt x="12949" y="2980"/>
                  </a:cubicBezTo>
                  <a:cubicBezTo>
                    <a:pt x="13344" y="3648"/>
                    <a:pt x="13679" y="4317"/>
                    <a:pt x="14013" y="4986"/>
                  </a:cubicBezTo>
                  <a:cubicBezTo>
                    <a:pt x="14408" y="5806"/>
                    <a:pt x="14560" y="6718"/>
                    <a:pt x="14438" y="7630"/>
                  </a:cubicBezTo>
                  <a:cubicBezTo>
                    <a:pt x="14286" y="8603"/>
                    <a:pt x="13557" y="9454"/>
                    <a:pt x="12767" y="10214"/>
                  </a:cubicBezTo>
                  <a:cubicBezTo>
                    <a:pt x="11916" y="11004"/>
                    <a:pt x="11156" y="11886"/>
                    <a:pt x="10457" y="12828"/>
                  </a:cubicBezTo>
                  <a:cubicBezTo>
                    <a:pt x="9727" y="13861"/>
                    <a:pt x="9302" y="15107"/>
                    <a:pt x="9271" y="16384"/>
                  </a:cubicBezTo>
                  <a:cubicBezTo>
                    <a:pt x="9241" y="17022"/>
                    <a:pt x="9393" y="17661"/>
                    <a:pt x="9666" y="18269"/>
                  </a:cubicBezTo>
                  <a:cubicBezTo>
                    <a:pt x="9940" y="18816"/>
                    <a:pt x="10183" y="19363"/>
                    <a:pt x="10396" y="19940"/>
                  </a:cubicBezTo>
                  <a:cubicBezTo>
                    <a:pt x="10487" y="20214"/>
                    <a:pt x="10548" y="20518"/>
                    <a:pt x="10517" y="20791"/>
                  </a:cubicBezTo>
                  <a:cubicBezTo>
                    <a:pt x="10487" y="21065"/>
                    <a:pt x="10426" y="21339"/>
                    <a:pt x="10274" y="21582"/>
                  </a:cubicBezTo>
                  <a:cubicBezTo>
                    <a:pt x="9940" y="22038"/>
                    <a:pt x="9514" y="22433"/>
                    <a:pt x="9058" y="22737"/>
                  </a:cubicBezTo>
                  <a:lnTo>
                    <a:pt x="4317" y="26263"/>
                  </a:lnTo>
                  <a:lnTo>
                    <a:pt x="1155" y="28664"/>
                  </a:lnTo>
                  <a:lnTo>
                    <a:pt x="304" y="29333"/>
                  </a:lnTo>
                  <a:lnTo>
                    <a:pt x="61" y="29515"/>
                  </a:lnTo>
                  <a:cubicBezTo>
                    <a:pt x="31" y="29545"/>
                    <a:pt x="0" y="29576"/>
                    <a:pt x="0" y="29576"/>
                  </a:cubicBezTo>
                  <a:lnTo>
                    <a:pt x="92" y="29515"/>
                  </a:lnTo>
                  <a:lnTo>
                    <a:pt x="304" y="29363"/>
                  </a:lnTo>
                  <a:lnTo>
                    <a:pt x="1186" y="28725"/>
                  </a:lnTo>
                  <a:lnTo>
                    <a:pt x="4408" y="26384"/>
                  </a:lnTo>
                  <a:lnTo>
                    <a:pt x="9180" y="22858"/>
                  </a:lnTo>
                  <a:cubicBezTo>
                    <a:pt x="9666" y="22554"/>
                    <a:pt x="10092" y="22159"/>
                    <a:pt x="10457" y="21673"/>
                  </a:cubicBezTo>
                  <a:cubicBezTo>
                    <a:pt x="10609" y="21430"/>
                    <a:pt x="10700" y="21126"/>
                    <a:pt x="10730" y="20822"/>
                  </a:cubicBezTo>
                  <a:cubicBezTo>
                    <a:pt x="10730" y="20487"/>
                    <a:pt x="10700" y="20184"/>
                    <a:pt x="10609" y="19880"/>
                  </a:cubicBezTo>
                  <a:cubicBezTo>
                    <a:pt x="10396" y="19302"/>
                    <a:pt x="10153" y="18725"/>
                    <a:pt x="9879" y="18177"/>
                  </a:cubicBezTo>
                  <a:cubicBezTo>
                    <a:pt x="9605" y="17630"/>
                    <a:pt x="9484" y="16992"/>
                    <a:pt x="9484" y="16384"/>
                  </a:cubicBezTo>
                  <a:cubicBezTo>
                    <a:pt x="9514" y="15138"/>
                    <a:pt x="9909" y="13952"/>
                    <a:pt x="10639" y="12949"/>
                  </a:cubicBezTo>
                  <a:cubicBezTo>
                    <a:pt x="11338" y="12007"/>
                    <a:pt x="12098" y="11126"/>
                    <a:pt x="12919" y="10335"/>
                  </a:cubicBezTo>
                  <a:cubicBezTo>
                    <a:pt x="13314" y="9940"/>
                    <a:pt x="13679" y="9545"/>
                    <a:pt x="13982" y="9089"/>
                  </a:cubicBezTo>
                  <a:cubicBezTo>
                    <a:pt x="14317" y="8664"/>
                    <a:pt x="14499" y="8177"/>
                    <a:pt x="14621" y="7661"/>
                  </a:cubicBezTo>
                  <a:cubicBezTo>
                    <a:pt x="14712" y="6718"/>
                    <a:pt x="14560" y="5776"/>
                    <a:pt x="14165" y="4925"/>
                  </a:cubicBezTo>
                  <a:cubicBezTo>
                    <a:pt x="13830" y="4256"/>
                    <a:pt x="13466" y="3588"/>
                    <a:pt x="13071" y="2919"/>
                  </a:cubicBezTo>
                  <a:cubicBezTo>
                    <a:pt x="12797" y="2433"/>
                    <a:pt x="12523" y="1946"/>
                    <a:pt x="12311" y="1399"/>
                  </a:cubicBezTo>
                  <a:cubicBezTo>
                    <a:pt x="12189" y="1065"/>
                    <a:pt x="12068" y="730"/>
                    <a:pt x="12007" y="366"/>
                  </a:cubicBezTo>
                  <a:cubicBezTo>
                    <a:pt x="11976" y="122"/>
                    <a:pt x="11946" y="1"/>
                    <a:pt x="119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3"/>
            <p:cNvSpPr/>
            <p:nvPr/>
          </p:nvSpPr>
          <p:spPr>
            <a:xfrm>
              <a:off x="3624950" y="3115075"/>
              <a:ext cx="290300" cy="734850"/>
            </a:xfrm>
            <a:custGeom>
              <a:avLst/>
              <a:gdLst/>
              <a:ahLst/>
              <a:cxnLst/>
              <a:rect l="l" t="t" r="r" b="b"/>
              <a:pathLst>
                <a:path w="11612" h="29394" extrusionOk="0">
                  <a:moveTo>
                    <a:pt x="3648" y="1"/>
                  </a:moveTo>
                  <a:cubicBezTo>
                    <a:pt x="3618" y="31"/>
                    <a:pt x="3587" y="61"/>
                    <a:pt x="3587" y="92"/>
                  </a:cubicBezTo>
                  <a:lnTo>
                    <a:pt x="3435" y="305"/>
                  </a:lnTo>
                  <a:cubicBezTo>
                    <a:pt x="3314" y="517"/>
                    <a:pt x="3131" y="821"/>
                    <a:pt x="2888" y="1216"/>
                  </a:cubicBezTo>
                  <a:cubicBezTo>
                    <a:pt x="2280" y="2341"/>
                    <a:pt x="1733" y="3526"/>
                    <a:pt x="1308" y="4742"/>
                  </a:cubicBezTo>
                  <a:cubicBezTo>
                    <a:pt x="639" y="6536"/>
                    <a:pt x="244" y="8420"/>
                    <a:pt x="61" y="10305"/>
                  </a:cubicBezTo>
                  <a:cubicBezTo>
                    <a:pt x="1" y="10882"/>
                    <a:pt x="31" y="11429"/>
                    <a:pt x="153" y="11976"/>
                  </a:cubicBezTo>
                  <a:cubicBezTo>
                    <a:pt x="244" y="12584"/>
                    <a:pt x="517" y="13131"/>
                    <a:pt x="943" y="13557"/>
                  </a:cubicBezTo>
                  <a:cubicBezTo>
                    <a:pt x="1156" y="13770"/>
                    <a:pt x="1399" y="13952"/>
                    <a:pt x="1703" y="14043"/>
                  </a:cubicBezTo>
                  <a:cubicBezTo>
                    <a:pt x="1976" y="14165"/>
                    <a:pt x="2280" y="14256"/>
                    <a:pt x="2554" y="14347"/>
                  </a:cubicBezTo>
                  <a:cubicBezTo>
                    <a:pt x="2827" y="14408"/>
                    <a:pt x="3101" y="14560"/>
                    <a:pt x="3344" y="14712"/>
                  </a:cubicBezTo>
                  <a:cubicBezTo>
                    <a:pt x="3557" y="14925"/>
                    <a:pt x="3709" y="15168"/>
                    <a:pt x="3800" y="15442"/>
                  </a:cubicBezTo>
                  <a:cubicBezTo>
                    <a:pt x="3891" y="16019"/>
                    <a:pt x="3891" y="16627"/>
                    <a:pt x="3739" y="17205"/>
                  </a:cubicBezTo>
                  <a:cubicBezTo>
                    <a:pt x="3618" y="17812"/>
                    <a:pt x="3527" y="18390"/>
                    <a:pt x="3496" y="18998"/>
                  </a:cubicBezTo>
                  <a:cubicBezTo>
                    <a:pt x="3435" y="20122"/>
                    <a:pt x="3557" y="21278"/>
                    <a:pt x="3891" y="22372"/>
                  </a:cubicBezTo>
                  <a:cubicBezTo>
                    <a:pt x="4408" y="24226"/>
                    <a:pt x="5472" y="25898"/>
                    <a:pt x="6961" y="27144"/>
                  </a:cubicBezTo>
                  <a:cubicBezTo>
                    <a:pt x="7934" y="27995"/>
                    <a:pt x="9059" y="28633"/>
                    <a:pt x="10305" y="29059"/>
                  </a:cubicBezTo>
                  <a:cubicBezTo>
                    <a:pt x="10609" y="29150"/>
                    <a:pt x="10974" y="29272"/>
                    <a:pt x="11308" y="29332"/>
                  </a:cubicBezTo>
                  <a:lnTo>
                    <a:pt x="11581" y="29393"/>
                  </a:lnTo>
                  <a:lnTo>
                    <a:pt x="11612" y="29393"/>
                  </a:lnTo>
                  <a:lnTo>
                    <a:pt x="11369" y="29332"/>
                  </a:lnTo>
                  <a:cubicBezTo>
                    <a:pt x="11125" y="29272"/>
                    <a:pt x="10791" y="29150"/>
                    <a:pt x="10366" y="28998"/>
                  </a:cubicBezTo>
                  <a:cubicBezTo>
                    <a:pt x="9150" y="28572"/>
                    <a:pt x="8056" y="27904"/>
                    <a:pt x="7083" y="27053"/>
                  </a:cubicBezTo>
                  <a:cubicBezTo>
                    <a:pt x="5654" y="25806"/>
                    <a:pt x="4621" y="24165"/>
                    <a:pt x="4104" y="22341"/>
                  </a:cubicBezTo>
                  <a:cubicBezTo>
                    <a:pt x="3800" y="21247"/>
                    <a:pt x="3648" y="20122"/>
                    <a:pt x="3709" y="19028"/>
                  </a:cubicBezTo>
                  <a:cubicBezTo>
                    <a:pt x="3739" y="18420"/>
                    <a:pt x="3831" y="17843"/>
                    <a:pt x="3952" y="17265"/>
                  </a:cubicBezTo>
                  <a:cubicBezTo>
                    <a:pt x="4104" y="16657"/>
                    <a:pt x="4134" y="16019"/>
                    <a:pt x="4013" y="15411"/>
                  </a:cubicBezTo>
                  <a:cubicBezTo>
                    <a:pt x="3922" y="15077"/>
                    <a:pt x="3739" y="14803"/>
                    <a:pt x="3466" y="14590"/>
                  </a:cubicBezTo>
                  <a:cubicBezTo>
                    <a:pt x="3223" y="14378"/>
                    <a:pt x="2949" y="14256"/>
                    <a:pt x="2645" y="14165"/>
                  </a:cubicBezTo>
                  <a:cubicBezTo>
                    <a:pt x="2341" y="14074"/>
                    <a:pt x="2037" y="13983"/>
                    <a:pt x="1794" y="13861"/>
                  </a:cubicBezTo>
                  <a:cubicBezTo>
                    <a:pt x="1520" y="13770"/>
                    <a:pt x="1277" y="13618"/>
                    <a:pt x="1065" y="13405"/>
                  </a:cubicBezTo>
                  <a:cubicBezTo>
                    <a:pt x="700" y="13010"/>
                    <a:pt x="426" y="12493"/>
                    <a:pt x="335" y="11946"/>
                  </a:cubicBezTo>
                  <a:cubicBezTo>
                    <a:pt x="244" y="11399"/>
                    <a:pt x="213" y="10882"/>
                    <a:pt x="244" y="10335"/>
                  </a:cubicBezTo>
                  <a:cubicBezTo>
                    <a:pt x="426" y="8420"/>
                    <a:pt x="821" y="6566"/>
                    <a:pt x="1429" y="4773"/>
                  </a:cubicBezTo>
                  <a:cubicBezTo>
                    <a:pt x="1855" y="3557"/>
                    <a:pt x="2372" y="2371"/>
                    <a:pt x="2949" y="1247"/>
                  </a:cubicBezTo>
                  <a:cubicBezTo>
                    <a:pt x="3192" y="852"/>
                    <a:pt x="3344" y="548"/>
                    <a:pt x="3466" y="335"/>
                  </a:cubicBezTo>
                  <a:lnTo>
                    <a:pt x="3618" y="92"/>
                  </a:lnTo>
                  <a:cubicBezTo>
                    <a:pt x="3648" y="31"/>
                    <a:pt x="3648" y="1"/>
                    <a:pt x="36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3"/>
            <p:cNvSpPr/>
            <p:nvPr/>
          </p:nvSpPr>
          <p:spPr>
            <a:xfrm>
              <a:off x="3682700" y="3982100"/>
              <a:ext cx="1038800" cy="347300"/>
            </a:xfrm>
            <a:custGeom>
              <a:avLst/>
              <a:gdLst/>
              <a:ahLst/>
              <a:cxnLst/>
              <a:rect l="l" t="t" r="r" b="b"/>
              <a:pathLst>
                <a:path w="41552" h="13892" extrusionOk="0">
                  <a:moveTo>
                    <a:pt x="1" y="1"/>
                  </a:moveTo>
                  <a:lnTo>
                    <a:pt x="31" y="8360"/>
                  </a:lnTo>
                  <a:lnTo>
                    <a:pt x="16688" y="12007"/>
                  </a:lnTo>
                  <a:lnTo>
                    <a:pt x="28421" y="13892"/>
                  </a:lnTo>
                  <a:cubicBezTo>
                    <a:pt x="35716" y="13892"/>
                    <a:pt x="41552" y="7205"/>
                    <a:pt x="40427" y="1"/>
                  </a:cubicBezTo>
                  <a:lnTo>
                    <a:pt x="40397" y="1"/>
                  </a:lnTo>
                  <a:lnTo>
                    <a:pt x="25168" y="791"/>
                  </a:lnTo>
                  <a:lnTo>
                    <a:pt x="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3"/>
            <p:cNvSpPr/>
            <p:nvPr/>
          </p:nvSpPr>
          <p:spPr>
            <a:xfrm>
              <a:off x="3682700" y="3982100"/>
              <a:ext cx="802475" cy="20450"/>
            </a:xfrm>
            <a:custGeom>
              <a:avLst/>
              <a:gdLst/>
              <a:ahLst/>
              <a:cxnLst/>
              <a:rect l="l" t="t" r="r" b="b"/>
              <a:pathLst>
                <a:path w="32099" h="818" extrusionOk="0">
                  <a:moveTo>
                    <a:pt x="1" y="1"/>
                  </a:moveTo>
                  <a:cubicBezTo>
                    <a:pt x="122" y="31"/>
                    <a:pt x="213" y="31"/>
                    <a:pt x="335" y="62"/>
                  </a:cubicBezTo>
                  <a:lnTo>
                    <a:pt x="1247" y="153"/>
                  </a:lnTo>
                  <a:cubicBezTo>
                    <a:pt x="2068" y="244"/>
                    <a:pt x="3223" y="335"/>
                    <a:pt x="4682" y="426"/>
                  </a:cubicBezTo>
                  <a:cubicBezTo>
                    <a:pt x="7569" y="609"/>
                    <a:pt x="11612" y="761"/>
                    <a:pt x="16050" y="791"/>
                  </a:cubicBezTo>
                  <a:cubicBezTo>
                    <a:pt x="17426" y="810"/>
                    <a:pt x="18761" y="817"/>
                    <a:pt x="20035" y="817"/>
                  </a:cubicBezTo>
                  <a:cubicBezTo>
                    <a:pt x="22868" y="817"/>
                    <a:pt x="25395" y="782"/>
                    <a:pt x="27387" y="761"/>
                  </a:cubicBezTo>
                  <a:lnTo>
                    <a:pt x="30852" y="700"/>
                  </a:lnTo>
                  <a:lnTo>
                    <a:pt x="31764" y="670"/>
                  </a:lnTo>
                  <a:cubicBezTo>
                    <a:pt x="31886" y="670"/>
                    <a:pt x="31977" y="670"/>
                    <a:pt x="32099" y="639"/>
                  </a:cubicBezTo>
                  <a:cubicBezTo>
                    <a:pt x="31977" y="609"/>
                    <a:pt x="31886" y="609"/>
                    <a:pt x="31764" y="609"/>
                  </a:cubicBezTo>
                  <a:lnTo>
                    <a:pt x="27387" y="609"/>
                  </a:lnTo>
                  <a:cubicBezTo>
                    <a:pt x="25442" y="609"/>
                    <a:pt x="23024" y="622"/>
                    <a:pt x="20313" y="622"/>
                  </a:cubicBezTo>
                  <a:cubicBezTo>
                    <a:pt x="18958" y="622"/>
                    <a:pt x="17529" y="619"/>
                    <a:pt x="16050" y="609"/>
                  </a:cubicBezTo>
                  <a:cubicBezTo>
                    <a:pt x="11612" y="578"/>
                    <a:pt x="7600" y="426"/>
                    <a:pt x="4682" y="275"/>
                  </a:cubicBezTo>
                  <a:cubicBezTo>
                    <a:pt x="3253" y="183"/>
                    <a:pt x="2068" y="123"/>
                    <a:pt x="1277" y="62"/>
                  </a:cubicBezTo>
                  <a:lnTo>
                    <a:pt x="3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3"/>
            <p:cNvSpPr/>
            <p:nvPr/>
          </p:nvSpPr>
          <p:spPr>
            <a:xfrm>
              <a:off x="3251075" y="3835775"/>
              <a:ext cx="430900" cy="270975"/>
            </a:xfrm>
            <a:custGeom>
              <a:avLst/>
              <a:gdLst/>
              <a:ahLst/>
              <a:cxnLst/>
              <a:rect l="l" t="t" r="r" b="b"/>
              <a:pathLst>
                <a:path w="17236" h="10839" extrusionOk="0">
                  <a:moveTo>
                    <a:pt x="5781" y="0"/>
                  </a:moveTo>
                  <a:cubicBezTo>
                    <a:pt x="4071" y="0"/>
                    <a:pt x="1941" y="30"/>
                    <a:pt x="943" y="48"/>
                  </a:cubicBezTo>
                  <a:cubicBezTo>
                    <a:pt x="609" y="48"/>
                    <a:pt x="366" y="292"/>
                    <a:pt x="366" y="626"/>
                  </a:cubicBezTo>
                  <a:cubicBezTo>
                    <a:pt x="366" y="930"/>
                    <a:pt x="609" y="1173"/>
                    <a:pt x="913" y="1173"/>
                  </a:cubicBezTo>
                  <a:lnTo>
                    <a:pt x="6475" y="1386"/>
                  </a:lnTo>
                  <a:lnTo>
                    <a:pt x="6506" y="1842"/>
                  </a:lnTo>
                  <a:lnTo>
                    <a:pt x="943" y="1933"/>
                  </a:lnTo>
                  <a:cubicBezTo>
                    <a:pt x="366" y="1963"/>
                    <a:pt x="1" y="2875"/>
                    <a:pt x="1825" y="3027"/>
                  </a:cubicBezTo>
                  <a:lnTo>
                    <a:pt x="6475" y="3179"/>
                  </a:lnTo>
                  <a:lnTo>
                    <a:pt x="6475" y="3483"/>
                  </a:lnTo>
                  <a:lnTo>
                    <a:pt x="1764" y="4152"/>
                  </a:lnTo>
                  <a:cubicBezTo>
                    <a:pt x="1521" y="4182"/>
                    <a:pt x="882" y="4304"/>
                    <a:pt x="882" y="4547"/>
                  </a:cubicBezTo>
                  <a:cubicBezTo>
                    <a:pt x="882" y="4547"/>
                    <a:pt x="609" y="5124"/>
                    <a:pt x="1946" y="5307"/>
                  </a:cubicBezTo>
                  <a:cubicBezTo>
                    <a:pt x="2022" y="5317"/>
                    <a:pt x="2200" y="5321"/>
                    <a:pt x="2442" y="5321"/>
                  </a:cubicBezTo>
                  <a:cubicBezTo>
                    <a:pt x="3656" y="5321"/>
                    <a:pt x="6505" y="5216"/>
                    <a:pt x="6506" y="5216"/>
                  </a:cubicBezTo>
                  <a:lnTo>
                    <a:pt x="6506" y="5216"/>
                  </a:lnTo>
                  <a:lnTo>
                    <a:pt x="6354" y="5611"/>
                  </a:lnTo>
                  <a:lnTo>
                    <a:pt x="2098" y="6523"/>
                  </a:lnTo>
                  <a:cubicBezTo>
                    <a:pt x="1794" y="6583"/>
                    <a:pt x="1582" y="6857"/>
                    <a:pt x="1642" y="7191"/>
                  </a:cubicBezTo>
                  <a:cubicBezTo>
                    <a:pt x="1671" y="7478"/>
                    <a:pt x="1943" y="7711"/>
                    <a:pt x="2229" y="7711"/>
                  </a:cubicBezTo>
                  <a:cubicBezTo>
                    <a:pt x="2246" y="7711"/>
                    <a:pt x="2263" y="7710"/>
                    <a:pt x="2281" y="7708"/>
                  </a:cubicBezTo>
                  <a:lnTo>
                    <a:pt x="6810" y="7283"/>
                  </a:lnTo>
                  <a:lnTo>
                    <a:pt x="11278" y="10839"/>
                  </a:lnTo>
                  <a:lnTo>
                    <a:pt x="17235" y="10839"/>
                  </a:lnTo>
                  <a:lnTo>
                    <a:pt x="17053" y="6614"/>
                  </a:lnTo>
                  <a:lnTo>
                    <a:pt x="14712" y="6188"/>
                  </a:lnTo>
                  <a:cubicBezTo>
                    <a:pt x="14712" y="6188"/>
                    <a:pt x="9180" y="140"/>
                    <a:pt x="8147" y="48"/>
                  </a:cubicBezTo>
                  <a:cubicBezTo>
                    <a:pt x="7813" y="13"/>
                    <a:pt x="6885" y="0"/>
                    <a:pt x="578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3"/>
            <p:cNvSpPr/>
            <p:nvPr/>
          </p:nvSpPr>
          <p:spPr>
            <a:xfrm>
              <a:off x="3692575" y="4191075"/>
              <a:ext cx="690025" cy="134525"/>
            </a:xfrm>
            <a:custGeom>
              <a:avLst/>
              <a:gdLst/>
              <a:ahLst/>
              <a:cxnLst/>
              <a:rect l="l" t="t" r="r" b="b"/>
              <a:pathLst>
                <a:path w="27601" h="5381" extrusionOk="0">
                  <a:moveTo>
                    <a:pt x="1" y="1"/>
                  </a:moveTo>
                  <a:cubicBezTo>
                    <a:pt x="92" y="62"/>
                    <a:pt x="183" y="92"/>
                    <a:pt x="274" y="92"/>
                  </a:cubicBezTo>
                  <a:lnTo>
                    <a:pt x="1065" y="335"/>
                  </a:lnTo>
                  <a:cubicBezTo>
                    <a:pt x="1764" y="517"/>
                    <a:pt x="2767" y="791"/>
                    <a:pt x="3983" y="1095"/>
                  </a:cubicBezTo>
                  <a:cubicBezTo>
                    <a:pt x="6475" y="1733"/>
                    <a:pt x="9879" y="2524"/>
                    <a:pt x="13679" y="3283"/>
                  </a:cubicBezTo>
                  <a:cubicBezTo>
                    <a:pt x="17509" y="4013"/>
                    <a:pt x="20974" y="4560"/>
                    <a:pt x="23497" y="4925"/>
                  </a:cubicBezTo>
                  <a:cubicBezTo>
                    <a:pt x="24773" y="5077"/>
                    <a:pt x="25776" y="5229"/>
                    <a:pt x="26476" y="5290"/>
                  </a:cubicBezTo>
                  <a:lnTo>
                    <a:pt x="27296" y="5381"/>
                  </a:lnTo>
                  <a:lnTo>
                    <a:pt x="27600" y="5381"/>
                  </a:lnTo>
                  <a:cubicBezTo>
                    <a:pt x="27479" y="5381"/>
                    <a:pt x="27387" y="5350"/>
                    <a:pt x="27296" y="5350"/>
                  </a:cubicBezTo>
                  <a:lnTo>
                    <a:pt x="26506" y="5229"/>
                  </a:lnTo>
                  <a:lnTo>
                    <a:pt x="23527" y="4803"/>
                  </a:lnTo>
                  <a:cubicBezTo>
                    <a:pt x="21004" y="4408"/>
                    <a:pt x="17539" y="3831"/>
                    <a:pt x="13740" y="3101"/>
                  </a:cubicBezTo>
                  <a:cubicBezTo>
                    <a:pt x="9910" y="2341"/>
                    <a:pt x="6506" y="1551"/>
                    <a:pt x="4013" y="973"/>
                  </a:cubicBezTo>
                  <a:lnTo>
                    <a:pt x="1095" y="244"/>
                  </a:lnTo>
                  <a:lnTo>
                    <a:pt x="305" y="62"/>
                  </a:lnTo>
                  <a:cubicBezTo>
                    <a:pt x="214" y="31"/>
                    <a:pt x="122" y="3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3"/>
            <p:cNvSpPr/>
            <p:nvPr/>
          </p:nvSpPr>
          <p:spPr>
            <a:xfrm>
              <a:off x="3675100" y="3985900"/>
              <a:ext cx="13700" cy="205975"/>
            </a:xfrm>
            <a:custGeom>
              <a:avLst/>
              <a:gdLst/>
              <a:ahLst/>
              <a:cxnLst/>
              <a:rect l="l" t="t" r="r" b="b"/>
              <a:pathLst>
                <a:path w="548" h="8239" extrusionOk="0">
                  <a:moveTo>
                    <a:pt x="122" y="1"/>
                  </a:moveTo>
                  <a:cubicBezTo>
                    <a:pt x="62" y="396"/>
                    <a:pt x="31" y="791"/>
                    <a:pt x="31" y="1217"/>
                  </a:cubicBezTo>
                  <a:cubicBezTo>
                    <a:pt x="31" y="1946"/>
                    <a:pt x="1" y="3010"/>
                    <a:pt x="62" y="4135"/>
                  </a:cubicBezTo>
                  <a:cubicBezTo>
                    <a:pt x="122" y="5259"/>
                    <a:pt x="244" y="6293"/>
                    <a:pt x="335" y="7053"/>
                  </a:cubicBezTo>
                  <a:cubicBezTo>
                    <a:pt x="366" y="7448"/>
                    <a:pt x="457" y="7843"/>
                    <a:pt x="548" y="8238"/>
                  </a:cubicBezTo>
                  <a:cubicBezTo>
                    <a:pt x="548" y="7813"/>
                    <a:pt x="548" y="7417"/>
                    <a:pt x="487" y="7022"/>
                  </a:cubicBezTo>
                  <a:cubicBezTo>
                    <a:pt x="426" y="6293"/>
                    <a:pt x="335" y="5259"/>
                    <a:pt x="274" y="4135"/>
                  </a:cubicBezTo>
                  <a:cubicBezTo>
                    <a:pt x="214" y="2980"/>
                    <a:pt x="183" y="1977"/>
                    <a:pt x="183" y="1217"/>
                  </a:cubicBezTo>
                  <a:cubicBezTo>
                    <a:pt x="183" y="822"/>
                    <a:pt x="183" y="396"/>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3"/>
            <p:cNvSpPr/>
            <p:nvPr/>
          </p:nvSpPr>
          <p:spPr>
            <a:xfrm>
              <a:off x="3736650" y="3988950"/>
              <a:ext cx="21300" cy="210525"/>
            </a:xfrm>
            <a:custGeom>
              <a:avLst/>
              <a:gdLst/>
              <a:ahLst/>
              <a:cxnLst/>
              <a:rect l="l" t="t" r="r" b="b"/>
              <a:pathLst>
                <a:path w="852" h="8421" extrusionOk="0">
                  <a:moveTo>
                    <a:pt x="335" y="1"/>
                  </a:moveTo>
                  <a:lnTo>
                    <a:pt x="335" y="1"/>
                  </a:lnTo>
                  <a:cubicBezTo>
                    <a:pt x="274" y="92"/>
                    <a:pt x="244" y="213"/>
                    <a:pt x="244" y="335"/>
                  </a:cubicBezTo>
                  <a:cubicBezTo>
                    <a:pt x="214" y="548"/>
                    <a:pt x="183" y="852"/>
                    <a:pt x="153" y="1247"/>
                  </a:cubicBezTo>
                  <a:cubicBezTo>
                    <a:pt x="1" y="3253"/>
                    <a:pt x="122" y="5259"/>
                    <a:pt x="518" y="7235"/>
                  </a:cubicBezTo>
                  <a:cubicBezTo>
                    <a:pt x="609" y="7599"/>
                    <a:pt x="670" y="7903"/>
                    <a:pt x="730" y="8116"/>
                  </a:cubicBezTo>
                  <a:cubicBezTo>
                    <a:pt x="761" y="8238"/>
                    <a:pt x="791" y="8329"/>
                    <a:pt x="852" y="8420"/>
                  </a:cubicBezTo>
                  <a:cubicBezTo>
                    <a:pt x="822" y="8025"/>
                    <a:pt x="730" y="7599"/>
                    <a:pt x="639" y="7204"/>
                  </a:cubicBezTo>
                  <a:cubicBezTo>
                    <a:pt x="518" y="6444"/>
                    <a:pt x="396" y="5411"/>
                    <a:pt x="335" y="4226"/>
                  </a:cubicBezTo>
                  <a:cubicBezTo>
                    <a:pt x="244" y="3070"/>
                    <a:pt x="274" y="2007"/>
                    <a:pt x="305" y="1247"/>
                  </a:cubicBezTo>
                  <a:cubicBezTo>
                    <a:pt x="335" y="821"/>
                    <a:pt x="335" y="426"/>
                    <a:pt x="3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3"/>
            <p:cNvSpPr/>
            <p:nvPr/>
          </p:nvSpPr>
          <p:spPr>
            <a:xfrm>
              <a:off x="3692575" y="4015900"/>
              <a:ext cx="29250" cy="27025"/>
            </a:xfrm>
            <a:custGeom>
              <a:avLst/>
              <a:gdLst/>
              <a:ahLst/>
              <a:cxnLst/>
              <a:rect l="l" t="t" r="r" b="b"/>
              <a:pathLst>
                <a:path w="1170" h="1081" extrusionOk="0">
                  <a:moveTo>
                    <a:pt x="586" y="1"/>
                  </a:moveTo>
                  <a:cubicBezTo>
                    <a:pt x="430" y="1"/>
                    <a:pt x="335" y="86"/>
                    <a:pt x="335" y="108"/>
                  </a:cubicBezTo>
                  <a:cubicBezTo>
                    <a:pt x="335" y="113"/>
                    <a:pt x="340" y="115"/>
                    <a:pt x="349" y="115"/>
                  </a:cubicBezTo>
                  <a:cubicBezTo>
                    <a:pt x="371" y="115"/>
                    <a:pt x="419" y="103"/>
                    <a:pt x="483" y="103"/>
                  </a:cubicBezTo>
                  <a:cubicBezTo>
                    <a:pt x="552" y="103"/>
                    <a:pt x="638" y="116"/>
                    <a:pt x="730" y="169"/>
                  </a:cubicBezTo>
                  <a:cubicBezTo>
                    <a:pt x="852" y="260"/>
                    <a:pt x="913" y="351"/>
                    <a:pt x="943" y="473"/>
                  </a:cubicBezTo>
                  <a:cubicBezTo>
                    <a:pt x="974" y="655"/>
                    <a:pt x="882" y="777"/>
                    <a:pt x="730" y="868"/>
                  </a:cubicBezTo>
                  <a:cubicBezTo>
                    <a:pt x="670" y="913"/>
                    <a:pt x="601" y="936"/>
                    <a:pt x="533" y="936"/>
                  </a:cubicBezTo>
                  <a:cubicBezTo>
                    <a:pt x="464" y="936"/>
                    <a:pt x="396" y="913"/>
                    <a:pt x="335" y="868"/>
                  </a:cubicBezTo>
                  <a:cubicBezTo>
                    <a:pt x="214" y="777"/>
                    <a:pt x="153" y="655"/>
                    <a:pt x="183" y="533"/>
                  </a:cubicBezTo>
                  <a:cubicBezTo>
                    <a:pt x="153" y="260"/>
                    <a:pt x="305" y="169"/>
                    <a:pt x="274" y="138"/>
                  </a:cubicBezTo>
                  <a:cubicBezTo>
                    <a:pt x="274" y="135"/>
                    <a:pt x="271" y="133"/>
                    <a:pt x="266" y="133"/>
                  </a:cubicBezTo>
                  <a:cubicBezTo>
                    <a:pt x="225" y="133"/>
                    <a:pt x="58" y="232"/>
                    <a:pt x="31" y="473"/>
                  </a:cubicBezTo>
                  <a:cubicBezTo>
                    <a:pt x="1" y="655"/>
                    <a:pt x="62" y="837"/>
                    <a:pt x="214" y="959"/>
                  </a:cubicBezTo>
                  <a:cubicBezTo>
                    <a:pt x="322" y="1042"/>
                    <a:pt x="444" y="1080"/>
                    <a:pt x="563" y="1080"/>
                  </a:cubicBezTo>
                  <a:cubicBezTo>
                    <a:pt x="878" y="1080"/>
                    <a:pt x="1170" y="817"/>
                    <a:pt x="1126" y="442"/>
                  </a:cubicBezTo>
                  <a:cubicBezTo>
                    <a:pt x="1065" y="260"/>
                    <a:pt x="943" y="138"/>
                    <a:pt x="791" y="47"/>
                  </a:cubicBezTo>
                  <a:cubicBezTo>
                    <a:pt x="715" y="13"/>
                    <a:pt x="646" y="1"/>
                    <a:pt x="5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3"/>
            <p:cNvSpPr/>
            <p:nvPr/>
          </p:nvSpPr>
          <p:spPr>
            <a:xfrm>
              <a:off x="3203225" y="4229075"/>
              <a:ext cx="610975" cy="73825"/>
            </a:xfrm>
            <a:custGeom>
              <a:avLst/>
              <a:gdLst/>
              <a:ahLst/>
              <a:cxnLst/>
              <a:rect l="l" t="t" r="r" b="b"/>
              <a:pathLst>
                <a:path w="24439" h="2953" extrusionOk="0">
                  <a:moveTo>
                    <a:pt x="23435" y="1"/>
                  </a:moveTo>
                  <a:cubicBezTo>
                    <a:pt x="22523" y="1"/>
                    <a:pt x="21611" y="61"/>
                    <a:pt x="20730" y="183"/>
                  </a:cubicBezTo>
                  <a:cubicBezTo>
                    <a:pt x="19392" y="396"/>
                    <a:pt x="18055" y="669"/>
                    <a:pt x="16748" y="1034"/>
                  </a:cubicBezTo>
                  <a:cubicBezTo>
                    <a:pt x="15289" y="1399"/>
                    <a:pt x="13678" y="1855"/>
                    <a:pt x="11976" y="2250"/>
                  </a:cubicBezTo>
                  <a:cubicBezTo>
                    <a:pt x="10365" y="2615"/>
                    <a:pt x="8724" y="2797"/>
                    <a:pt x="7082" y="2797"/>
                  </a:cubicBezTo>
                  <a:cubicBezTo>
                    <a:pt x="5745" y="2767"/>
                    <a:pt x="4407" y="2523"/>
                    <a:pt x="3131" y="2067"/>
                  </a:cubicBezTo>
                  <a:cubicBezTo>
                    <a:pt x="2280" y="1763"/>
                    <a:pt x="1489" y="1338"/>
                    <a:pt x="760" y="791"/>
                  </a:cubicBezTo>
                  <a:cubicBezTo>
                    <a:pt x="243" y="426"/>
                    <a:pt x="0" y="183"/>
                    <a:pt x="0" y="183"/>
                  </a:cubicBezTo>
                  <a:lnTo>
                    <a:pt x="0" y="183"/>
                  </a:lnTo>
                  <a:cubicBezTo>
                    <a:pt x="30" y="244"/>
                    <a:pt x="91" y="304"/>
                    <a:pt x="152" y="365"/>
                  </a:cubicBezTo>
                  <a:cubicBezTo>
                    <a:pt x="334" y="548"/>
                    <a:pt x="517" y="700"/>
                    <a:pt x="699" y="852"/>
                  </a:cubicBezTo>
                  <a:cubicBezTo>
                    <a:pt x="1429" y="1429"/>
                    <a:pt x="2249" y="1885"/>
                    <a:pt x="3100" y="2189"/>
                  </a:cubicBezTo>
                  <a:cubicBezTo>
                    <a:pt x="4377" y="2675"/>
                    <a:pt x="5714" y="2918"/>
                    <a:pt x="7082" y="2949"/>
                  </a:cubicBezTo>
                  <a:cubicBezTo>
                    <a:pt x="7200" y="2951"/>
                    <a:pt x="7318" y="2952"/>
                    <a:pt x="7436" y="2952"/>
                  </a:cubicBezTo>
                  <a:cubicBezTo>
                    <a:pt x="8963" y="2952"/>
                    <a:pt x="10511" y="2771"/>
                    <a:pt x="12006" y="2432"/>
                  </a:cubicBezTo>
                  <a:cubicBezTo>
                    <a:pt x="13739" y="2037"/>
                    <a:pt x="15350" y="1581"/>
                    <a:pt x="16809" y="1186"/>
                  </a:cubicBezTo>
                  <a:cubicBezTo>
                    <a:pt x="18085" y="821"/>
                    <a:pt x="19423" y="548"/>
                    <a:pt x="20730" y="304"/>
                  </a:cubicBezTo>
                  <a:cubicBezTo>
                    <a:pt x="21642" y="183"/>
                    <a:pt x="22523" y="92"/>
                    <a:pt x="23435" y="61"/>
                  </a:cubicBezTo>
                  <a:lnTo>
                    <a:pt x="24438" y="61"/>
                  </a:lnTo>
                  <a:cubicBezTo>
                    <a:pt x="24347" y="31"/>
                    <a:pt x="24256" y="31"/>
                    <a:pt x="24195" y="31"/>
                  </a:cubicBezTo>
                  <a:cubicBezTo>
                    <a:pt x="24013" y="1"/>
                    <a:pt x="23769" y="1"/>
                    <a:pt x="23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3"/>
            <p:cNvSpPr/>
            <p:nvPr/>
          </p:nvSpPr>
          <p:spPr>
            <a:xfrm>
              <a:off x="3768575" y="2391125"/>
              <a:ext cx="589700" cy="933350"/>
            </a:xfrm>
            <a:custGeom>
              <a:avLst/>
              <a:gdLst/>
              <a:ahLst/>
              <a:cxnLst/>
              <a:rect l="l" t="t" r="r" b="b"/>
              <a:pathLst>
                <a:path w="23588" h="37334" extrusionOk="0">
                  <a:moveTo>
                    <a:pt x="14950" y="0"/>
                  </a:moveTo>
                  <a:cubicBezTo>
                    <a:pt x="11400" y="0"/>
                    <a:pt x="7862" y="1149"/>
                    <a:pt x="4925" y="3426"/>
                  </a:cubicBezTo>
                  <a:lnTo>
                    <a:pt x="517" y="30630"/>
                  </a:lnTo>
                  <a:cubicBezTo>
                    <a:pt x="0" y="33761"/>
                    <a:pt x="2311" y="36740"/>
                    <a:pt x="5684" y="37257"/>
                  </a:cubicBezTo>
                  <a:cubicBezTo>
                    <a:pt x="6027" y="37309"/>
                    <a:pt x="6369" y="37334"/>
                    <a:pt x="6706" y="37334"/>
                  </a:cubicBezTo>
                  <a:cubicBezTo>
                    <a:pt x="9717" y="37334"/>
                    <a:pt x="12396" y="35324"/>
                    <a:pt x="12888" y="32454"/>
                  </a:cubicBezTo>
                  <a:cubicBezTo>
                    <a:pt x="13496" y="29111"/>
                    <a:pt x="14195" y="25615"/>
                    <a:pt x="14195" y="25615"/>
                  </a:cubicBezTo>
                  <a:cubicBezTo>
                    <a:pt x="14195" y="25615"/>
                    <a:pt x="14196" y="25615"/>
                    <a:pt x="14197" y="25615"/>
                  </a:cubicBezTo>
                  <a:cubicBezTo>
                    <a:pt x="14293" y="25615"/>
                    <a:pt x="18653" y="25585"/>
                    <a:pt x="20487" y="20205"/>
                  </a:cubicBezTo>
                  <a:cubicBezTo>
                    <a:pt x="22280" y="14977"/>
                    <a:pt x="23588" y="2454"/>
                    <a:pt x="23588" y="2454"/>
                  </a:cubicBezTo>
                  <a:cubicBezTo>
                    <a:pt x="20934" y="814"/>
                    <a:pt x="17938" y="0"/>
                    <a:pt x="1495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3"/>
            <p:cNvSpPr/>
            <p:nvPr/>
          </p:nvSpPr>
          <p:spPr>
            <a:xfrm>
              <a:off x="4238175" y="2667300"/>
              <a:ext cx="38800" cy="35400"/>
            </a:xfrm>
            <a:custGeom>
              <a:avLst/>
              <a:gdLst/>
              <a:ahLst/>
              <a:cxnLst/>
              <a:rect l="l" t="t" r="r" b="b"/>
              <a:pathLst>
                <a:path w="1552" h="1416" extrusionOk="0">
                  <a:moveTo>
                    <a:pt x="772" y="0"/>
                  </a:moveTo>
                  <a:cubicBezTo>
                    <a:pt x="422" y="0"/>
                    <a:pt x="117" y="258"/>
                    <a:pt x="62" y="617"/>
                  </a:cubicBezTo>
                  <a:cubicBezTo>
                    <a:pt x="1" y="1012"/>
                    <a:pt x="305" y="1376"/>
                    <a:pt x="700" y="1407"/>
                  </a:cubicBezTo>
                  <a:cubicBezTo>
                    <a:pt x="737" y="1413"/>
                    <a:pt x="774" y="1415"/>
                    <a:pt x="810" y="1415"/>
                  </a:cubicBezTo>
                  <a:cubicBezTo>
                    <a:pt x="1161" y="1415"/>
                    <a:pt x="1466" y="1157"/>
                    <a:pt x="1521" y="799"/>
                  </a:cubicBezTo>
                  <a:cubicBezTo>
                    <a:pt x="1551" y="404"/>
                    <a:pt x="1278" y="39"/>
                    <a:pt x="882" y="9"/>
                  </a:cubicBezTo>
                  <a:cubicBezTo>
                    <a:pt x="845" y="3"/>
                    <a:pt x="809" y="0"/>
                    <a:pt x="7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3"/>
            <p:cNvSpPr/>
            <p:nvPr/>
          </p:nvSpPr>
          <p:spPr>
            <a:xfrm>
              <a:off x="4236675" y="2646275"/>
              <a:ext cx="72975" cy="26075"/>
            </a:xfrm>
            <a:custGeom>
              <a:avLst/>
              <a:gdLst/>
              <a:ahLst/>
              <a:cxnLst/>
              <a:rect l="l" t="t" r="r" b="b"/>
              <a:pathLst>
                <a:path w="2919" h="1043" extrusionOk="0">
                  <a:moveTo>
                    <a:pt x="1257" y="0"/>
                  </a:moveTo>
                  <a:cubicBezTo>
                    <a:pt x="964" y="0"/>
                    <a:pt x="680" y="54"/>
                    <a:pt x="426" y="181"/>
                  </a:cubicBezTo>
                  <a:cubicBezTo>
                    <a:pt x="122" y="333"/>
                    <a:pt x="0" y="485"/>
                    <a:pt x="61" y="515"/>
                  </a:cubicBezTo>
                  <a:cubicBezTo>
                    <a:pt x="73" y="538"/>
                    <a:pt x="105" y="547"/>
                    <a:pt x="155" y="547"/>
                  </a:cubicBezTo>
                  <a:cubicBezTo>
                    <a:pt x="319" y="547"/>
                    <a:pt x="671" y="453"/>
                    <a:pt x="1103" y="453"/>
                  </a:cubicBezTo>
                  <a:cubicBezTo>
                    <a:pt x="1236" y="453"/>
                    <a:pt x="1376" y="462"/>
                    <a:pt x="1520" y="485"/>
                  </a:cubicBezTo>
                  <a:cubicBezTo>
                    <a:pt x="2247" y="597"/>
                    <a:pt x="2691" y="1043"/>
                    <a:pt x="2852" y="1043"/>
                  </a:cubicBezTo>
                  <a:cubicBezTo>
                    <a:pt x="2866" y="1043"/>
                    <a:pt x="2878" y="1039"/>
                    <a:pt x="2888" y="1032"/>
                  </a:cubicBezTo>
                  <a:cubicBezTo>
                    <a:pt x="2918" y="1002"/>
                    <a:pt x="2888" y="819"/>
                    <a:pt x="2705" y="606"/>
                  </a:cubicBezTo>
                  <a:cubicBezTo>
                    <a:pt x="2401" y="302"/>
                    <a:pt x="2037" y="90"/>
                    <a:pt x="1642" y="29"/>
                  </a:cubicBezTo>
                  <a:cubicBezTo>
                    <a:pt x="1513" y="11"/>
                    <a:pt x="1384" y="0"/>
                    <a:pt x="12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3"/>
            <p:cNvSpPr/>
            <p:nvPr/>
          </p:nvSpPr>
          <p:spPr>
            <a:xfrm>
              <a:off x="4039850" y="2636125"/>
              <a:ext cx="38025" cy="34650"/>
            </a:xfrm>
            <a:custGeom>
              <a:avLst/>
              <a:gdLst/>
              <a:ahLst/>
              <a:cxnLst/>
              <a:rect l="l" t="t" r="r" b="b"/>
              <a:pathLst>
                <a:path w="1521" h="1386" extrusionOk="0">
                  <a:moveTo>
                    <a:pt x="742" y="1"/>
                  </a:moveTo>
                  <a:cubicBezTo>
                    <a:pt x="391" y="1"/>
                    <a:pt x="86" y="259"/>
                    <a:pt x="31" y="617"/>
                  </a:cubicBezTo>
                  <a:cubicBezTo>
                    <a:pt x="1" y="1012"/>
                    <a:pt x="274" y="1347"/>
                    <a:pt x="669" y="1377"/>
                  </a:cubicBezTo>
                  <a:cubicBezTo>
                    <a:pt x="706" y="1383"/>
                    <a:pt x="743" y="1386"/>
                    <a:pt x="779" y="1386"/>
                  </a:cubicBezTo>
                  <a:cubicBezTo>
                    <a:pt x="1130" y="1386"/>
                    <a:pt x="1435" y="1127"/>
                    <a:pt x="1490" y="769"/>
                  </a:cubicBezTo>
                  <a:cubicBezTo>
                    <a:pt x="1520" y="374"/>
                    <a:pt x="1247" y="40"/>
                    <a:pt x="852" y="9"/>
                  </a:cubicBezTo>
                  <a:cubicBezTo>
                    <a:pt x="815" y="4"/>
                    <a:pt x="778" y="1"/>
                    <a:pt x="7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3"/>
            <p:cNvSpPr/>
            <p:nvPr/>
          </p:nvSpPr>
          <p:spPr>
            <a:xfrm>
              <a:off x="4033775" y="2617825"/>
              <a:ext cx="72975" cy="26275"/>
            </a:xfrm>
            <a:custGeom>
              <a:avLst/>
              <a:gdLst/>
              <a:ahLst/>
              <a:cxnLst/>
              <a:rect l="l" t="t" r="r" b="b"/>
              <a:pathLst>
                <a:path w="2919" h="1051" extrusionOk="0">
                  <a:moveTo>
                    <a:pt x="1238" y="0"/>
                  </a:moveTo>
                  <a:cubicBezTo>
                    <a:pt x="956" y="0"/>
                    <a:pt x="669" y="68"/>
                    <a:pt x="396" y="194"/>
                  </a:cubicBezTo>
                  <a:cubicBezTo>
                    <a:pt x="122" y="316"/>
                    <a:pt x="1" y="468"/>
                    <a:pt x="31" y="529"/>
                  </a:cubicBezTo>
                  <a:cubicBezTo>
                    <a:pt x="40" y="542"/>
                    <a:pt x="62" y="548"/>
                    <a:pt x="94" y="548"/>
                  </a:cubicBezTo>
                  <a:cubicBezTo>
                    <a:pt x="242" y="548"/>
                    <a:pt x="617" y="436"/>
                    <a:pt x="1094" y="436"/>
                  </a:cubicBezTo>
                  <a:cubicBezTo>
                    <a:pt x="1229" y="436"/>
                    <a:pt x="1372" y="445"/>
                    <a:pt x="1520" y="468"/>
                  </a:cubicBezTo>
                  <a:cubicBezTo>
                    <a:pt x="2236" y="611"/>
                    <a:pt x="2709" y="1051"/>
                    <a:pt x="2838" y="1051"/>
                  </a:cubicBezTo>
                  <a:cubicBezTo>
                    <a:pt x="2846" y="1051"/>
                    <a:pt x="2852" y="1049"/>
                    <a:pt x="2858" y="1045"/>
                  </a:cubicBezTo>
                  <a:cubicBezTo>
                    <a:pt x="2919" y="1015"/>
                    <a:pt x="2858" y="802"/>
                    <a:pt x="2675" y="589"/>
                  </a:cubicBezTo>
                  <a:cubicBezTo>
                    <a:pt x="2402" y="285"/>
                    <a:pt x="2007" y="103"/>
                    <a:pt x="1612" y="42"/>
                  </a:cubicBezTo>
                  <a:cubicBezTo>
                    <a:pt x="1489" y="14"/>
                    <a:pt x="1364" y="0"/>
                    <a:pt x="12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3"/>
            <p:cNvSpPr/>
            <p:nvPr/>
          </p:nvSpPr>
          <p:spPr>
            <a:xfrm>
              <a:off x="4150050" y="2636350"/>
              <a:ext cx="53200" cy="169475"/>
            </a:xfrm>
            <a:custGeom>
              <a:avLst/>
              <a:gdLst/>
              <a:ahLst/>
              <a:cxnLst/>
              <a:rect l="l" t="t" r="r" b="b"/>
              <a:pathLst>
                <a:path w="2128" h="6779" extrusionOk="0">
                  <a:moveTo>
                    <a:pt x="790" y="0"/>
                  </a:moveTo>
                  <a:lnTo>
                    <a:pt x="790" y="0"/>
                  </a:lnTo>
                  <a:cubicBezTo>
                    <a:pt x="699" y="31"/>
                    <a:pt x="973" y="1915"/>
                    <a:pt x="1429" y="4195"/>
                  </a:cubicBezTo>
                  <a:cubicBezTo>
                    <a:pt x="1520" y="4742"/>
                    <a:pt x="1641" y="5289"/>
                    <a:pt x="1733" y="5806"/>
                  </a:cubicBezTo>
                  <a:cubicBezTo>
                    <a:pt x="1793" y="5988"/>
                    <a:pt x="1824" y="6201"/>
                    <a:pt x="1763" y="6414"/>
                  </a:cubicBezTo>
                  <a:cubicBezTo>
                    <a:pt x="1702" y="6535"/>
                    <a:pt x="1520" y="6535"/>
                    <a:pt x="1307" y="6535"/>
                  </a:cubicBezTo>
                  <a:cubicBezTo>
                    <a:pt x="1094" y="6505"/>
                    <a:pt x="874" y="6490"/>
                    <a:pt x="654" y="6490"/>
                  </a:cubicBezTo>
                  <a:cubicBezTo>
                    <a:pt x="433" y="6490"/>
                    <a:pt x="213" y="6505"/>
                    <a:pt x="0" y="6535"/>
                  </a:cubicBezTo>
                  <a:cubicBezTo>
                    <a:pt x="426" y="6657"/>
                    <a:pt x="851" y="6748"/>
                    <a:pt x="1277" y="6779"/>
                  </a:cubicBezTo>
                  <a:lnTo>
                    <a:pt x="1641" y="6779"/>
                  </a:lnTo>
                  <a:cubicBezTo>
                    <a:pt x="1793" y="6748"/>
                    <a:pt x="1915" y="6657"/>
                    <a:pt x="2006" y="6535"/>
                  </a:cubicBezTo>
                  <a:cubicBezTo>
                    <a:pt x="2097" y="6292"/>
                    <a:pt x="2128" y="5988"/>
                    <a:pt x="2037" y="5745"/>
                  </a:cubicBezTo>
                  <a:cubicBezTo>
                    <a:pt x="1945" y="5228"/>
                    <a:pt x="1854" y="4681"/>
                    <a:pt x="1763" y="4134"/>
                  </a:cubicBezTo>
                  <a:cubicBezTo>
                    <a:pt x="1307" y="1824"/>
                    <a:pt x="882" y="0"/>
                    <a:pt x="7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3"/>
            <p:cNvSpPr/>
            <p:nvPr/>
          </p:nvSpPr>
          <p:spPr>
            <a:xfrm>
              <a:off x="3944100" y="2947900"/>
              <a:ext cx="179375" cy="116300"/>
            </a:xfrm>
            <a:custGeom>
              <a:avLst/>
              <a:gdLst/>
              <a:ahLst/>
              <a:cxnLst/>
              <a:rect l="l" t="t" r="r" b="b"/>
              <a:pathLst>
                <a:path w="7175" h="4652" extrusionOk="0">
                  <a:moveTo>
                    <a:pt x="1" y="1"/>
                  </a:moveTo>
                  <a:cubicBezTo>
                    <a:pt x="1" y="1"/>
                    <a:pt x="1126" y="4195"/>
                    <a:pt x="6840" y="4651"/>
                  </a:cubicBezTo>
                  <a:lnTo>
                    <a:pt x="7174" y="3344"/>
                  </a:lnTo>
                  <a:cubicBezTo>
                    <a:pt x="4499" y="2919"/>
                    <a:pt x="2037" y="1764"/>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3"/>
            <p:cNvSpPr/>
            <p:nvPr/>
          </p:nvSpPr>
          <p:spPr>
            <a:xfrm>
              <a:off x="4071775" y="2826200"/>
              <a:ext cx="63850" cy="42225"/>
            </a:xfrm>
            <a:custGeom>
              <a:avLst/>
              <a:gdLst/>
              <a:ahLst/>
              <a:cxnLst/>
              <a:rect l="l" t="t" r="r" b="b"/>
              <a:pathLst>
                <a:path w="2554" h="1689" extrusionOk="0">
                  <a:moveTo>
                    <a:pt x="1228" y="1"/>
                  </a:moveTo>
                  <a:cubicBezTo>
                    <a:pt x="906" y="1"/>
                    <a:pt x="611" y="121"/>
                    <a:pt x="365" y="340"/>
                  </a:cubicBezTo>
                  <a:cubicBezTo>
                    <a:pt x="92" y="552"/>
                    <a:pt x="0" y="917"/>
                    <a:pt x="152" y="1252"/>
                  </a:cubicBezTo>
                  <a:cubicBezTo>
                    <a:pt x="311" y="1516"/>
                    <a:pt x="631" y="1689"/>
                    <a:pt x="952" y="1689"/>
                  </a:cubicBezTo>
                  <a:cubicBezTo>
                    <a:pt x="1000" y="1689"/>
                    <a:pt x="1047" y="1685"/>
                    <a:pt x="1095" y="1677"/>
                  </a:cubicBezTo>
                  <a:cubicBezTo>
                    <a:pt x="1490" y="1616"/>
                    <a:pt x="1854" y="1464"/>
                    <a:pt x="2189" y="1252"/>
                  </a:cubicBezTo>
                  <a:cubicBezTo>
                    <a:pt x="2310" y="1221"/>
                    <a:pt x="2402" y="1130"/>
                    <a:pt x="2462" y="1069"/>
                  </a:cubicBezTo>
                  <a:cubicBezTo>
                    <a:pt x="2523" y="978"/>
                    <a:pt x="2554" y="887"/>
                    <a:pt x="2523" y="765"/>
                  </a:cubicBezTo>
                  <a:lnTo>
                    <a:pt x="2493" y="765"/>
                  </a:lnTo>
                  <a:cubicBezTo>
                    <a:pt x="2250" y="340"/>
                    <a:pt x="1824" y="36"/>
                    <a:pt x="1338" y="5"/>
                  </a:cubicBezTo>
                  <a:cubicBezTo>
                    <a:pt x="1301" y="2"/>
                    <a:pt x="1264" y="1"/>
                    <a:pt x="1228"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3"/>
            <p:cNvSpPr/>
            <p:nvPr/>
          </p:nvSpPr>
          <p:spPr>
            <a:xfrm>
              <a:off x="4084700" y="2802775"/>
              <a:ext cx="59275" cy="64800"/>
            </a:xfrm>
            <a:custGeom>
              <a:avLst/>
              <a:gdLst/>
              <a:ahLst/>
              <a:cxnLst/>
              <a:rect l="l" t="t" r="r" b="b"/>
              <a:pathLst>
                <a:path w="2371" h="2592" extrusionOk="0">
                  <a:moveTo>
                    <a:pt x="243" y="0"/>
                  </a:moveTo>
                  <a:cubicBezTo>
                    <a:pt x="182" y="0"/>
                    <a:pt x="61" y="182"/>
                    <a:pt x="30" y="578"/>
                  </a:cubicBezTo>
                  <a:cubicBezTo>
                    <a:pt x="0" y="1033"/>
                    <a:pt x="182" y="1520"/>
                    <a:pt x="486" y="1854"/>
                  </a:cubicBezTo>
                  <a:cubicBezTo>
                    <a:pt x="821" y="2249"/>
                    <a:pt x="1277" y="2492"/>
                    <a:pt x="1763" y="2584"/>
                  </a:cubicBezTo>
                  <a:cubicBezTo>
                    <a:pt x="1830" y="2589"/>
                    <a:pt x="1893" y="2592"/>
                    <a:pt x="1951" y="2592"/>
                  </a:cubicBezTo>
                  <a:cubicBezTo>
                    <a:pt x="2209" y="2592"/>
                    <a:pt x="2371" y="2542"/>
                    <a:pt x="2371" y="2492"/>
                  </a:cubicBezTo>
                  <a:cubicBezTo>
                    <a:pt x="2371" y="2371"/>
                    <a:pt x="1459" y="2310"/>
                    <a:pt x="851" y="1581"/>
                  </a:cubicBezTo>
                  <a:cubicBezTo>
                    <a:pt x="243" y="881"/>
                    <a:pt x="365" y="0"/>
                    <a:pt x="2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3"/>
            <p:cNvSpPr/>
            <p:nvPr/>
          </p:nvSpPr>
          <p:spPr>
            <a:xfrm>
              <a:off x="3986675" y="2302575"/>
              <a:ext cx="390600" cy="323450"/>
            </a:xfrm>
            <a:custGeom>
              <a:avLst/>
              <a:gdLst/>
              <a:ahLst/>
              <a:cxnLst/>
              <a:rect l="l" t="t" r="r" b="b"/>
              <a:pathLst>
                <a:path w="15624" h="12938" extrusionOk="0">
                  <a:moveTo>
                    <a:pt x="5404" y="1"/>
                  </a:moveTo>
                  <a:cubicBezTo>
                    <a:pt x="4833" y="1"/>
                    <a:pt x="4266" y="48"/>
                    <a:pt x="3708" y="160"/>
                  </a:cubicBezTo>
                  <a:cubicBezTo>
                    <a:pt x="2037" y="464"/>
                    <a:pt x="486" y="1436"/>
                    <a:pt x="0" y="2835"/>
                  </a:cubicBezTo>
                  <a:lnTo>
                    <a:pt x="0" y="2956"/>
                  </a:lnTo>
                  <a:cubicBezTo>
                    <a:pt x="1489" y="6269"/>
                    <a:pt x="6353" y="10281"/>
                    <a:pt x="10122" y="11710"/>
                  </a:cubicBezTo>
                  <a:cubicBezTo>
                    <a:pt x="9757" y="11041"/>
                    <a:pt x="7660" y="9096"/>
                    <a:pt x="7325" y="8427"/>
                  </a:cubicBezTo>
                  <a:lnTo>
                    <a:pt x="7325" y="8427"/>
                  </a:lnTo>
                  <a:cubicBezTo>
                    <a:pt x="8845" y="10069"/>
                    <a:pt x="11034" y="12318"/>
                    <a:pt x="13344" y="12865"/>
                  </a:cubicBezTo>
                  <a:cubicBezTo>
                    <a:pt x="13478" y="12915"/>
                    <a:pt x="13630" y="12938"/>
                    <a:pt x="13785" y="12938"/>
                  </a:cubicBezTo>
                  <a:cubicBezTo>
                    <a:pt x="13912" y="12938"/>
                    <a:pt x="14041" y="12923"/>
                    <a:pt x="14164" y="12895"/>
                  </a:cubicBezTo>
                  <a:cubicBezTo>
                    <a:pt x="14468" y="12713"/>
                    <a:pt x="14681" y="12440"/>
                    <a:pt x="14742" y="12075"/>
                  </a:cubicBezTo>
                  <a:cubicBezTo>
                    <a:pt x="15167" y="10433"/>
                    <a:pt x="15441" y="8701"/>
                    <a:pt x="15532" y="6968"/>
                  </a:cubicBezTo>
                  <a:cubicBezTo>
                    <a:pt x="15623" y="5540"/>
                    <a:pt x="15137" y="4081"/>
                    <a:pt x="14195" y="2987"/>
                  </a:cubicBezTo>
                  <a:cubicBezTo>
                    <a:pt x="12918" y="1528"/>
                    <a:pt x="10821" y="859"/>
                    <a:pt x="8815" y="433"/>
                  </a:cubicBezTo>
                  <a:cubicBezTo>
                    <a:pt x="7700" y="190"/>
                    <a:pt x="6545" y="1"/>
                    <a:pt x="54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3"/>
            <p:cNvSpPr/>
            <p:nvPr/>
          </p:nvSpPr>
          <p:spPr>
            <a:xfrm>
              <a:off x="3761725" y="2309850"/>
              <a:ext cx="281950" cy="574250"/>
            </a:xfrm>
            <a:custGeom>
              <a:avLst/>
              <a:gdLst/>
              <a:ahLst/>
              <a:cxnLst/>
              <a:rect l="l" t="t" r="r" b="b"/>
              <a:pathLst>
                <a:path w="11278" h="22970" extrusionOk="0">
                  <a:moveTo>
                    <a:pt x="8298" y="1"/>
                  </a:moveTo>
                  <a:cubicBezTo>
                    <a:pt x="1262" y="1"/>
                    <a:pt x="507" y="8676"/>
                    <a:pt x="183" y="11267"/>
                  </a:cubicBezTo>
                  <a:cubicBezTo>
                    <a:pt x="62" y="12544"/>
                    <a:pt x="1" y="13820"/>
                    <a:pt x="31" y="15127"/>
                  </a:cubicBezTo>
                  <a:cubicBezTo>
                    <a:pt x="62" y="18349"/>
                    <a:pt x="2493" y="22969"/>
                    <a:pt x="2493" y="22969"/>
                  </a:cubicBezTo>
                  <a:cubicBezTo>
                    <a:pt x="5989" y="20538"/>
                    <a:pt x="5958" y="13699"/>
                    <a:pt x="5958" y="13699"/>
                  </a:cubicBezTo>
                  <a:cubicBezTo>
                    <a:pt x="11004" y="10021"/>
                    <a:pt x="10244" y="3182"/>
                    <a:pt x="10244" y="3182"/>
                  </a:cubicBezTo>
                  <a:lnTo>
                    <a:pt x="11278" y="446"/>
                  </a:lnTo>
                  <a:cubicBezTo>
                    <a:pt x="10176" y="139"/>
                    <a:pt x="9187" y="1"/>
                    <a:pt x="82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3"/>
            <p:cNvSpPr/>
            <p:nvPr/>
          </p:nvSpPr>
          <p:spPr>
            <a:xfrm>
              <a:off x="3821000" y="2634225"/>
              <a:ext cx="95025" cy="139525"/>
            </a:xfrm>
            <a:custGeom>
              <a:avLst/>
              <a:gdLst/>
              <a:ahLst/>
              <a:cxnLst/>
              <a:rect l="l" t="t" r="r" b="b"/>
              <a:pathLst>
                <a:path w="3801" h="5581" extrusionOk="0">
                  <a:moveTo>
                    <a:pt x="2540" y="1"/>
                  </a:moveTo>
                  <a:cubicBezTo>
                    <a:pt x="2351" y="1"/>
                    <a:pt x="2162" y="18"/>
                    <a:pt x="1976" y="55"/>
                  </a:cubicBezTo>
                  <a:cubicBezTo>
                    <a:pt x="1338" y="146"/>
                    <a:pt x="791" y="511"/>
                    <a:pt x="457" y="1028"/>
                  </a:cubicBezTo>
                  <a:cubicBezTo>
                    <a:pt x="122" y="1544"/>
                    <a:pt x="1" y="2183"/>
                    <a:pt x="122" y="2821"/>
                  </a:cubicBezTo>
                  <a:cubicBezTo>
                    <a:pt x="244" y="3429"/>
                    <a:pt x="487" y="4006"/>
                    <a:pt x="882" y="4493"/>
                  </a:cubicBezTo>
                  <a:cubicBezTo>
                    <a:pt x="1125" y="4857"/>
                    <a:pt x="1429" y="5192"/>
                    <a:pt x="1824" y="5405"/>
                  </a:cubicBezTo>
                  <a:cubicBezTo>
                    <a:pt x="2036" y="5519"/>
                    <a:pt x="2274" y="5580"/>
                    <a:pt x="2510" y="5580"/>
                  </a:cubicBezTo>
                  <a:cubicBezTo>
                    <a:pt x="2714" y="5580"/>
                    <a:pt x="2918" y="5534"/>
                    <a:pt x="3101" y="5435"/>
                  </a:cubicBezTo>
                  <a:lnTo>
                    <a:pt x="3800" y="237"/>
                  </a:lnTo>
                  <a:cubicBezTo>
                    <a:pt x="3399" y="90"/>
                    <a:pt x="2969" y="1"/>
                    <a:pt x="2540"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3"/>
            <p:cNvSpPr/>
            <p:nvPr/>
          </p:nvSpPr>
          <p:spPr>
            <a:xfrm>
              <a:off x="3853675" y="2655225"/>
              <a:ext cx="50175" cy="79850"/>
            </a:xfrm>
            <a:custGeom>
              <a:avLst/>
              <a:gdLst/>
              <a:ahLst/>
              <a:cxnLst/>
              <a:rect l="l" t="t" r="r" b="b"/>
              <a:pathLst>
                <a:path w="2007" h="3194" extrusionOk="0">
                  <a:moveTo>
                    <a:pt x="1238" y="1"/>
                  </a:moveTo>
                  <a:cubicBezTo>
                    <a:pt x="943" y="1"/>
                    <a:pt x="675" y="121"/>
                    <a:pt x="457" y="340"/>
                  </a:cubicBezTo>
                  <a:cubicBezTo>
                    <a:pt x="214" y="613"/>
                    <a:pt x="62" y="948"/>
                    <a:pt x="31" y="1343"/>
                  </a:cubicBezTo>
                  <a:cubicBezTo>
                    <a:pt x="1" y="1707"/>
                    <a:pt x="31" y="2042"/>
                    <a:pt x="153" y="2376"/>
                  </a:cubicBezTo>
                  <a:cubicBezTo>
                    <a:pt x="244" y="2680"/>
                    <a:pt x="457" y="2954"/>
                    <a:pt x="730" y="3106"/>
                  </a:cubicBezTo>
                  <a:cubicBezTo>
                    <a:pt x="866" y="3170"/>
                    <a:pt x="990" y="3194"/>
                    <a:pt x="1097" y="3194"/>
                  </a:cubicBezTo>
                  <a:cubicBezTo>
                    <a:pt x="1396" y="3194"/>
                    <a:pt x="1565" y="3006"/>
                    <a:pt x="1521" y="2984"/>
                  </a:cubicBezTo>
                  <a:cubicBezTo>
                    <a:pt x="1490" y="2923"/>
                    <a:pt x="1186" y="3014"/>
                    <a:pt x="882" y="2802"/>
                  </a:cubicBezTo>
                  <a:cubicBezTo>
                    <a:pt x="578" y="2619"/>
                    <a:pt x="457" y="2011"/>
                    <a:pt x="487" y="1373"/>
                  </a:cubicBezTo>
                  <a:cubicBezTo>
                    <a:pt x="487" y="856"/>
                    <a:pt x="821" y="431"/>
                    <a:pt x="1338" y="340"/>
                  </a:cubicBezTo>
                  <a:cubicBezTo>
                    <a:pt x="1362" y="338"/>
                    <a:pt x="1386" y="337"/>
                    <a:pt x="1409" y="337"/>
                  </a:cubicBezTo>
                  <a:cubicBezTo>
                    <a:pt x="1727" y="337"/>
                    <a:pt x="1889" y="522"/>
                    <a:pt x="1946" y="522"/>
                  </a:cubicBezTo>
                  <a:cubicBezTo>
                    <a:pt x="2007" y="522"/>
                    <a:pt x="1916" y="96"/>
                    <a:pt x="1338" y="5"/>
                  </a:cubicBezTo>
                  <a:cubicBezTo>
                    <a:pt x="1304" y="2"/>
                    <a:pt x="1271" y="1"/>
                    <a:pt x="1238"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3"/>
            <p:cNvSpPr/>
            <p:nvPr/>
          </p:nvSpPr>
          <p:spPr>
            <a:xfrm>
              <a:off x="3654600" y="2770100"/>
              <a:ext cx="237100" cy="801700"/>
            </a:xfrm>
            <a:custGeom>
              <a:avLst/>
              <a:gdLst/>
              <a:ahLst/>
              <a:cxnLst/>
              <a:rect l="l" t="t" r="r" b="b"/>
              <a:pathLst>
                <a:path w="9484" h="32068" extrusionOk="0">
                  <a:moveTo>
                    <a:pt x="9453" y="0"/>
                  </a:moveTo>
                  <a:lnTo>
                    <a:pt x="1915" y="12675"/>
                  </a:lnTo>
                  <a:cubicBezTo>
                    <a:pt x="1216" y="19149"/>
                    <a:pt x="578" y="25593"/>
                    <a:pt x="0" y="32067"/>
                  </a:cubicBezTo>
                  <a:cubicBezTo>
                    <a:pt x="426" y="31064"/>
                    <a:pt x="882" y="30031"/>
                    <a:pt x="1307" y="29028"/>
                  </a:cubicBezTo>
                  <a:cubicBezTo>
                    <a:pt x="1459" y="29909"/>
                    <a:pt x="1611" y="30791"/>
                    <a:pt x="1763" y="31672"/>
                  </a:cubicBezTo>
                  <a:cubicBezTo>
                    <a:pt x="2904" y="31778"/>
                    <a:pt x="4068" y="32023"/>
                    <a:pt x="5235" y="32023"/>
                  </a:cubicBezTo>
                  <a:cubicBezTo>
                    <a:pt x="5405" y="32023"/>
                    <a:pt x="5575" y="32018"/>
                    <a:pt x="5745" y="32007"/>
                  </a:cubicBezTo>
                  <a:cubicBezTo>
                    <a:pt x="7082" y="31946"/>
                    <a:pt x="8480" y="31338"/>
                    <a:pt x="9088" y="30152"/>
                  </a:cubicBezTo>
                  <a:cubicBezTo>
                    <a:pt x="9484" y="29362"/>
                    <a:pt x="9484" y="28450"/>
                    <a:pt x="9453" y="27569"/>
                  </a:cubicBezTo>
                  <a:cubicBezTo>
                    <a:pt x="9180" y="18359"/>
                    <a:pt x="7933" y="9088"/>
                    <a:pt x="94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2" name="Google Shape;2132;p63"/>
          <p:cNvSpPr txBox="1">
            <a:spLocks noGrp="1"/>
          </p:cNvSpPr>
          <p:nvPr>
            <p:ph type="subTitle" idx="1"/>
          </p:nvPr>
        </p:nvSpPr>
        <p:spPr>
          <a:xfrm>
            <a:off x="2553500" y="2642263"/>
            <a:ext cx="1957500" cy="7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a:t>
            </a:r>
            <a:endParaRPr/>
          </a:p>
          <a:p>
            <a:pPr marL="0" lvl="0" indent="0" algn="l" rtl="0">
              <a:spcBef>
                <a:spcPts val="0"/>
              </a:spcBef>
              <a:spcAft>
                <a:spcPts val="0"/>
              </a:spcAft>
              <a:buNone/>
            </a:pPr>
            <a:endParaRPr/>
          </a:p>
        </p:txBody>
      </p:sp>
      <p:sp>
        <p:nvSpPr>
          <p:cNvPr id="2133" name="Google Shape;2133;p63"/>
          <p:cNvSpPr txBox="1">
            <a:spLocks noGrp="1"/>
          </p:cNvSpPr>
          <p:nvPr>
            <p:ph type="subTitle" idx="2"/>
          </p:nvPr>
        </p:nvSpPr>
        <p:spPr>
          <a:xfrm>
            <a:off x="2553500" y="2183388"/>
            <a:ext cx="195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2134" name="Google Shape;2134;p63"/>
          <p:cNvSpPr txBox="1">
            <a:spLocks noGrp="1"/>
          </p:cNvSpPr>
          <p:nvPr>
            <p:ph type="subTitle" idx="3"/>
          </p:nvPr>
        </p:nvSpPr>
        <p:spPr>
          <a:xfrm>
            <a:off x="6543896" y="2642263"/>
            <a:ext cx="1957500" cy="7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a:t>
            </a:r>
            <a:endParaRPr/>
          </a:p>
        </p:txBody>
      </p:sp>
      <p:sp>
        <p:nvSpPr>
          <p:cNvPr id="2135" name="Google Shape;2135;p63"/>
          <p:cNvSpPr txBox="1">
            <a:spLocks noGrp="1"/>
          </p:cNvSpPr>
          <p:nvPr>
            <p:ph type="subTitle" idx="4"/>
          </p:nvPr>
        </p:nvSpPr>
        <p:spPr>
          <a:xfrm>
            <a:off x="6543889" y="2183388"/>
            <a:ext cx="195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Tree>
    <p:extLst>
      <p:ext uri="{BB962C8B-B14F-4D97-AF65-F5344CB8AC3E}">
        <p14:creationId xmlns:p14="http://schemas.microsoft.com/office/powerpoint/2010/main" val="18386807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43"/>
          <p:cNvSpPr txBox="1">
            <a:spLocks noGrp="1"/>
          </p:cNvSpPr>
          <p:nvPr>
            <p:ph type="title"/>
          </p:nvPr>
        </p:nvSpPr>
        <p:spPr>
          <a:xfrm>
            <a:off x="4002032" y="100040"/>
            <a:ext cx="4001131" cy="1626812"/>
          </a:xfrm>
          <a:prstGeom prst="rect">
            <a:avLst/>
          </a:prstGeom>
        </p:spPr>
        <p:txBody>
          <a:bodyPr spcFirstLastPara="1" wrap="square" lIns="91425" tIns="91425" rIns="91425" bIns="91425" anchor="b" anchorCtr="0">
            <a:noAutofit/>
          </a:bodyPr>
          <a:lstStyle/>
          <a:p>
            <a:pPr marL="0" lvl="0" indent="0" algn="r" rtl="1">
              <a:spcBef>
                <a:spcPts val="0"/>
              </a:spcBef>
              <a:spcAft>
                <a:spcPts val="0"/>
              </a:spcAft>
              <a:buNone/>
            </a:pPr>
            <a:r>
              <a:rPr lang="ar-SA" sz="8800" dirty="0" smtClean="0">
                <a:solidFill>
                  <a:schemeClr val="bg1"/>
                </a:solidFill>
              </a:rPr>
              <a:t>كورساتي</a:t>
            </a:r>
            <a:endParaRPr sz="3200" dirty="0">
              <a:solidFill>
                <a:schemeClr val="bg1"/>
              </a:solidFill>
            </a:endParaRPr>
          </a:p>
        </p:txBody>
      </p:sp>
      <p:sp>
        <p:nvSpPr>
          <p:cNvPr id="538" name="Google Shape;538;p43"/>
          <p:cNvSpPr txBox="1">
            <a:spLocks noGrp="1"/>
          </p:cNvSpPr>
          <p:nvPr>
            <p:ph type="subTitle" idx="4294967295"/>
          </p:nvPr>
        </p:nvSpPr>
        <p:spPr>
          <a:xfrm>
            <a:off x="-409437" y="2255332"/>
            <a:ext cx="4521005" cy="1397068"/>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ar-SA" sz="2000" dirty="0" smtClean="0">
                <a:solidFill>
                  <a:schemeClr val="bg1"/>
                </a:solidFill>
                <a:cs typeface="+mn-cs"/>
              </a:rPr>
              <a:t>ريّان عبد الرزاق الفاندي</a:t>
            </a:r>
          </a:p>
          <a:p>
            <a:pPr marL="0" lvl="0" indent="0" algn="r" rtl="1">
              <a:spcBef>
                <a:spcPts val="0"/>
              </a:spcBef>
              <a:spcAft>
                <a:spcPts val="0"/>
              </a:spcAft>
              <a:buNone/>
            </a:pPr>
            <a:r>
              <a:rPr lang="ar-SA" sz="2000" dirty="0" smtClean="0">
                <a:solidFill>
                  <a:schemeClr val="bg1"/>
                </a:solidFill>
                <a:cs typeface="+mn-cs"/>
              </a:rPr>
              <a:t>نادر علي أبوغديري</a:t>
            </a:r>
          </a:p>
          <a:p>
            <a:pPr marL="0" lvl="0" indent="0" algn="r" rtl="1">
              <a:spcBef>
                <a:spcPts val="0"/>
              </a:spcBef>
              <a:spcAft>
                <a:spcPts val="0"/>
              </a:spcAft>
              <a:buNone/>
            </a:pPr>
            <a:r>
              <a:rPr lang="ar-SA" sz="2000" dirty="0" smtClean="0">
                <a:solidFill>
                  <a:schemeClr val="bg1"/>
                </a:solidFill>
                <a:cs typeface="+mn-cs"/>
              </a:rPr>
              <a:t>محمد عبد الناصر حمربطان</a:t>
            </a:r>
          </a:p>
        </p:txBody>
      </p:sp>
      <p:grpSp>
        <p:nvGrpSpPr>
          <p:cNvPr id="540" name="Google Shape;540;p43"/>
          <p:cNvGrpSpPr/>
          <p:nvPr/>
        </p:nvGrpSpPr>
        <p:grpSpPr>
          <a:xfrm>
            <a:off x="4217965" y="2290408"/>
            <a:ext cx="4984663" cy="2847244"/>
            <a:chOff x="911375" y="1466875"/>
            <a:chExt cx="5837525" cy="3334400"/>
          </a:xfrm>
        </p:grpSpPr>
        <p:sp>
          <p:nvSpPr>
            <p:cNvPr id="541" name="Google Shape;541;p43"/>
            <p:cNvSpPr/>
            <p:nvPr/>
          </p:nvSpPr>
          <p:spPr>
            <a:xfrm>
              <a:off x="2808825" y="1520075"/>
              <a:ext cx="3212100" cy="2152025"/>
            </a:xfrm>
            <a:custGeom>
              <a:avLst/>
              <a:gdLst/>
              <a:ahLst/>
              <a:cxnLst/>
              <a:rect l="l" t="t" r="r" b="b"/>
              <a:pathLst>
                <a:path w="128484" h="86081" extrusionOk="0">
                  <a:moveTo>
                    <a:pt x="1" y="0"/>
                  </a:moveTo>
                  <a:lnTo>
                    <a:pt x="1" y="86081"/>
                  </a:lnTo>
                  <a:lnTo>
                    <a:pt x="128483" y="86081"/>
                  </a:lnTo>
                  <a:lnTo>
                    <a:pt x="128483"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2808825" y="1520075"/>
              <a:ext cx="3212100" cy="215075"/>
            </a:xfrm>
            <a:custGeom>
              <a:avLst/>
              <a:gdLst/>
              <a:ahLst/>
              <a:cxnLst/>
              <a:rect l="l" t="t" r="r" b="b"/>
              <a:pathLst>
                <a:path w="128484" h="8603" extrusionOk="0">
                  <a:moveTo>
                    <a:pt x="1" y="0"/>
                  </a:moveTo>
                  <a:lnTo>
                    <a:pt x="1" y="8602"/>
                  </a:lnTo>
                  <a:lnTo>
                    <a:pt x="128483" y="8602"/>
                  </a:lnTo>
                  <a:lnTo>
                    <a:pt x="128483"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2886350" y="1603625"/>
              <a:ext cx="62625" cy="51950"/>
            </a:xfrm>
            <a:custGeom>
              <a:avLst/>
              <a:gdLst/>
              <a:ahLst/>
              <a:cxnLst/>
              <a:rect l="l" t="t" r="r" b="b"/>
              <a:pathLst>
                <a:path w="2505" h="2078" extrusionOk="0">
                  <a:moveTo>
                    <a:pt x="1456" y="0"/>
                  </a:moveTo>
                  <a:cubicBezTo>
                    <a:pt x="1437" y="0"/>
                    <a:pt x="1418" y="1"/>
                    <a:pt x="1398" y="2"/>
                  </a:cubicBezTo>
                  <a:cubicBezTo>
                    <a:pt x="456" y="2"/>
                    <a:pt x="0" y="1157"/>
                    <a:pt x="699" y="1795"/>
                  </a:cubicBezTo>
                  <a:cubicBezTo>
                    <a:pt x="913" y="1990"/>
                    <a:pt x="1167" y="2078"/>
                    <a:pt x="1414" y="2078"/>
                  </a:cubicBezTo>
                  <a:cubicBezTo>
                    <a:pt x="1975" y="2078"/>
                    <a:pt x="2504" y="1629"/>
                    <a:pt x="2462" y="974"/>
                  </a:cubicBezTo>
                  <a:cubicBezTo>
                    <a:pt x="2433" y="416"/>
                    <a:pt x="2006" y="0"/>
                    <a:pt x="14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2970675" y="1603625"/>
              <a:ext cx="61875" cy="51950"/>
            </a:xfrm>
            <a:custGeom>
              <a:avLst/>
              <a:gdLst/>
              <a:ahLst/>
              <a:cxnLst/>
              <a:rect l="l" t="t" r="r" b="b"/>
              <a:pathLst>
                <a:path w="2475" h="2078" extrusionOk="0">
                  <a:moveTo>
                    <a:pt x="1454" y="0"/>
                  </a:moveTo>
                  <a:cubicBezTo>
                    <a:pt x="1436" y="0"/>
                    <a:pt x="1418" y="1"/>
                    <a:pt x="1399" y="2"/>
                  </a:cubicBezTo>
                  <a:cubicBezTo>
                    <a:pt x="457" y="2"/>
                    <a:pt x="1" y="1157"/>
                    <a:pt x="670" y="1795"/>
                  </a:cubicBezTo>
                  <a:cubicBezTo>
                    <a:pt x="883" y="1990"/>
                    <a:pt x="1137" y="2078"/>
                    <a:pt x="1384" y="2078"/>
                  </a:cubicBezTo>
                  <a:cubicBezTo>
                    <a:pt x="1946" y="2078"/>
                    <a:pt x="2475" y="1629"/>
                    <a:pt x="2433" y="974"/>
                  </a:cubicBezTo>
                  <a:cubicBezTo>
                    <a:pt x="2403" y="416"/>
                    <a:pt x="1977" y="0"/>
                    <a:pt x="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3054275" y="1603625"/>
              <a:ext cx="61875" cy="51950"/>
            </a:xfrm>
            <a:custGeom>
              <a:avLst/>
              <a:gdLst/>
              <a:ahLst/>
              <a:cxnLst/>
              <a:rect l="l" t="t" r="r" b="b"/>
              <a:pathLst>
                <a:path w="2475" h="2078" extrusionOk="0">
                  <a:moveTo>
                    <a:pt x="1454" y="0"/>
                  </a:moveTo>
                  <a:cubicBezTo>
                    <a:pt x="1435" y="0"/>
                    <a:pt x="1417" y="1"/>
                    <a:pt x="1399" y="2"/>
                  </a:cubicBezTo>
                  <a:cubicBezTo>
                    <a:pt x="456" y="2"/>
                    <a:pt x="0" y="1157"/>
                    <a:pt x="700" y="1795"/>
                  </a:cubicBezTo>
                  <a:cubicBezTo>
                    <a:pt x="904" y="1990"/>
                    <a:pt x="1151" y="2078"/>
                    <a:pt x="1394" y="2078"/>
                  </a:cubicBezTo>
                  <a:cubicBezTo>
                    <a:pt x="1945" y="2078"/>
                    <a:pt x="2474" y="1629"/>
                    <a:pt x="2432" y="974"/>
                  </a:cubicBezTo>
                  <a:cubicBezTo>
                    <a:pt x="2403" y="416"/>
                    <a:pt x="1976" y="0"/>
                    <a:pt x="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6158425" y="1466875"/>
              <a:ext cx="351875" cy="369325"/>
            </a:xfrm>
            <a:custGeom>
              <a:avLst/>
              <a:gdLst/>
              <a:ahLst/>
              <a:cxnLst/>
              <a:rect l="l" t="t" r="r" b="b"/>
              <a:pathLst>
                <a:path w="14075" h="14773" extrusionOk="0">
                  <a:moveTo>
                    <a:pt x="7053" y="1"/>
                  </a:moveTo>
                  <a:cubicBezTo>
                    <a:pt x="5016" y="1"/>
                    <a:pt x="3344" y="1764"/>
                    <a:pt x="3344" y="3952"/>
                  </a:cubicBezTo>
                  <a:cubicBezTo>
                    <a:pt x="3314" y="5533"/>
                    <a:pt x="4226" y="6992"/>
                    <a:pt x="5715" y="7630"/>
                  </a:cubicBezTo>
                  <a:cubicBezTo>
                    <a:pt x="1" y="8511"/>
                    <a:pt x="244" y="14712"/>
                    <a:pt x="244" y="14712"/>
                  </a:cubicBezTo>
                  <a:lnTo>
                    <a:pt x="13770" y="14773"/>
                  </a:lnTo>
                  <a:cubicBezTo>
                    <a:pt x="13770" y="14773"/>
                    <a:pt x="14074" y="8511"/>
                    <a:pt x="8390" y="7660"/>
                  </a:cubicBezTo>
                  <a:cubicBezTo>
                    <a:pt x="9849" y="6992"/>
                    <a:pt x="10791" y="5563"/>
                    <a:pt x="10761" y="3982"/>
                  </a:cubicBezTo>
                  <a:cubicBezTo>
                    <a:pt x="10761" y="1794"/>
                    <a:pt x="9120" y="1"/>
                    <a:pt x="705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911375" y="4541400"/>
              <a:ext cx="5837525" cy="5325"/>
            </a:xfrm>
            <a:custGeom>
              <a:avLst/>
              <a:gdLst/>
              <a:ahLst/>
              <a:cxnLst/>
              <a:rect l="l" t="t" r="r" b="b"/>
              <a:pathLst>
                <a:path w="233501" h="213" extrusionOk="0">
                  <a:moveTo>
                    <a:pt x="116750" y="0"/>
                  </a:moveTo>
                  <a:cubicBezTo>
                    <a:pt x="52281" y="0"/>
                    <a:pt x="1" y="30"/>
                    <a:pt x="1" y="122"/>
                  </a:cubicBezTo>
                  <a:cubicBezTo>
                    <a:pt x="1" y="182"/>
                    <a:pt x="52281" y="213"/>
                    <a:pt x="116750" y="213"/>
                  </a:cubicBezTo>
                  <a:cubicBezTo>
                    <a:pt x="181250" y="213"/>
                    <a:pt x="233500" y="152"/>
                    <a:pt x="233500" y="122"/>
                  </a:cubicBezTo>
                  <a:cubicBezTo>
                    <a:pt x="233500" y="61"/>
                    <a:pt x="181250" y="0"/>
                    <a:pt x="1167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2101375" y="1686475"/>
              <a:ext cx="3435500" cy="2856450"/>
            </a:xfrm>
            <a:custGeom>
              <a:avLst/>
              <a:gdLst/>
              <a:ahLst/>
              <a:cxnLst/>
              <a:rect l="l" t="t" r="r" b="b"/>
              <a:pathLst>
                <a:path w="137420" h="114258" extrusionOk="0">
                  <a:moveTo>
                    <a:pt x="4043" y="1"/>
                  </a:moveTo>
                  <a:cubicBezTo>
                    <a:pt x="1824" y="1"/>
                    <a:pt x="0" y="1794"/>
                    <a:pt x="0" y="4044"/>
                  </a:cubicBezTo>
                  <a:lnTo>
                    <a:pt x="0" y="95413"/>
                  </a:lnTo>
                  <a:cubicBezTo>
                    <a:pt x="0" y="97632"/>
                    <a:pt x="1824" y="99425"/>
                    <a:pt x="4043" y="99425"/>
                  </a:cubicBezTo>
                  <a:lnTo>
                    <a:pt x="53679" y="99425"/>
                  </a:lnTo>
                  <a:cubicBezTo>
                    <a:pt x="53679" y="99425"/>
                    <a:pt x="56840" y="109212"/>
                    <a:pt x="47053" y="114258"/>
                  </a:cubicBezTo>
                  <a:lnTo>
                    <a:pt x="93467" y="114258"/>
                  </a:lnTo>
                  <a:cubicBezTo>
                    <a:pt x="93467" y="114258"/>
                    <a:pt x="82433" y="110458"/>
                    <a:pt x="85260" y="99425"/>
                  </a:cubicBezTo>
                  <a:lnTo>
                    <a:pt x="133377" y="99425"/>
                  </a:lnTo>
                  <a:cubicBezTo>
                    <a:pt x="135626" y="99425"/>
                    <a:pt x="137419" y="97632"/>
                    <a:pt x="137419" y="95413"/>
                  </a:cubicBezTo>
                  <a:lnTo>
                    <a:pt x="137419" y="4044"/>
                  </a:lnTo>
                  <a:cubicBezTo>
                    <a:pt x="137419" y="1794"/>
                    <a:pt x="135626" y="1"/>
                    <a:pt x="1333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3734975" y="3912725"/>
              <a:ext cx="161625" cy="121325"/>
            </a:xfrm>
            <a:custGeom>
              <a:avLst/>
              <a:gdLst/>
              <a:ahLst/>
              <a:cxnLst/>
              <a:rect l="l" t="t" r="r" b="b"/>
              <a:pathLst>
                <a:path w="6465" h="4853" extrusionOk="0">
                  <a:moveTo>
                    <a:pt x="3236" y="0"/>
                  </a:moveTo>
                  <a:cubicBezTo>
                    <a:pt x="1379" y="0"/>
                    <a:pt x="0" y="2116"/>
                    <a:pt x="1375" y="4083"/>
                  </a:cubicBezTo>
                  <a:cubicBezTo>
                    <a:pt x="1436" y="4144"/>
                    <a:pt x="1496" y="4235"/>
                    <a:pt x="1588" y="4296"/>
                  </a:cubicBezTo>
                  <a:cubicBezTo>
                    <a:pt x="2143" y="4684"/>
                    <a:pt x="2709" y="4852"/>
                    <a:pt x="3235" y="4852"/>
                  </a:cubicBezTo>
                  <a:cubicBezTo>
                    <a:pt x="5098" y="4852"/>
                    <a:pt x="6465" y="2737"/>
                    <a:pt x="5114" y="770"/>
                  </a:cubicBezTo>
                  <a:cubicBezTo>
                    <a:pt x="5053" y="679"/>
                    <a:pt x="4962" y="618"/>
                    <a:pt x="4870" y="557"/>
                  </a:cubicBezTo>
                  <a:cubicBezTo>
                    <a:pt x="4322" y="169"/>
                    <a:pt x="3760" y="0"/>
                    <a:pt x="32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2174325" y="1823275"/>
              <a:ext cx="3282750" cy="1947600"/>
            </a:xfrm>
            <a:custGeom>
              <a:avLst/>
              <a:gdLst/>
              <a:ahLst/>
              <a:cxnLst/>
              <a:rect l="l" t="t" r="r" b="b"/>
              <a:pathLst>
                <a:path w="131310" h="77904" extrusionOk="0">
                  <a:moveTo>
                    <a:pt x="1246" y="0"/>
                  </a:moveTo>
                  <a:cubicBezTo>
                    <a:pt x="547" y="0"/>
                    <a:pt x="0" y="547"/>
                    <a:pt x="0" y="1246"/>
                  </a:cubicBezTo>
                  <a:lnTo>
                    <a:pt x="0" y="76658"/>
                  </a:lnTo>
                  <a:cubicBezTo>
                    <a:pt x="0" y="77357"/>
                    <a:pt x="547" y="77904"/>
                    <a:pt x="1246" y="77904"/>
                  </a:cubicBezTo>
                  <a:lnTo>
                    <a:pt x="130063" y="77904"/>
                  </a:lnTo>
                  <a:cubicBezTo>
                    <a:pt x="130763" y="77904"/>
                    <a:pt x="131310" y="77357"/>
                    <a:pt x="131310" y="76658"/>
                  </a:cubicBezTo>
                  <a:lnTo>
                    <a:pt x="131310" y="1246"/>
                  </a:lnTo>
                  <a:cubicBezTo>
                    <a:pt x="131310" y="547"/>
                    <a:pt x="130763" y="0"/>
                    <a:pt x="13006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2172057" y="1966892"/>
              <a:ext cx="3282868" cy="1804775"/>
            </a:xfrm>
            <a:custGeom>
              <a:avLst/>
              <a:gdLst/>
              <a:ahLst/>
              <a:cxnLst/>
              <a:rect l="l" t="t" r="r" b="b"/>
              <a:pathLst>
                <a:path w="131341" h="72191" extrusionOk="0">
                  <a:moveTo>
                    <a:pt x="1" y="1"/>
                  </a:moveTo>
                  <a:lnTo>
                    <a:pt x="1" y="72190"/>
                  </a:lnTo>
                  <a:lnTo>
                    <a:pt x="131341" y="72190"/>
                  </a:lnTo>
                  <a:lnTo>
                    <a:pt x="1313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2382525" y="1872650"/>
              <a:ext cx="61575" cy="52275"/>
            </a:xfrm>
            <a:custGeom>
              <a:avLst/>
              <a:gdLst/>
              <a:ahLst/>
              <a:cxnLst/>
              <a:rect l="l" t="t" r="r" b="b"/>
              <a:pathLst>
                <a:path w="2463" h="2091" extrusionOk="0">
                  <a:moveTo>
                    <a:pt x="1399" y="1"/>
                  </a:moveTo>
                  <a:cubicBezTo>
                    <a:pt x="457" y="1"/>
                    <a:pt x="1" y="1125"/>
                    <a:pt x="669" y="1794"/>
                  </a:cubicBezTo>
                  <a:cubicBezTo>
                    <a:pt x="874" y="1999"/>
                    <a:pt x="1131" y="2091"/>
                    <a:pt x="1386" y="2091"/>
                  </a:cubicBezTo>
                  <a:cubicBezTo>
                    <a:pt x="1929" y="2091"/>
                    <a:pt x="2463" y="1675"/>
                    <a:pt x="2463" y="1034"/>
                  </a:cubicBezTo>
                  <a:cubicBezTo>
                    <a:pt x="2463" y="457"/>
                    <a:pt x="1976" y="1"/>
                    <a:pt x="13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2223700" y="1872650"/>
              <a:ext cx="60825" cy="52275"/>
            </a:xfrm>
            <a:custGeom>
              <a:avLst/>
              <a:gdLst/>
              <a:ahLst/>
              <a:cxnLst/>
              <a:rect l="l" t="t" r="r" b="b"/>
              <a:pathLst>
                <a:path w="2433" h="2091" extrusionOk="0">
                  <a:moveTo>
                    <a:pt x="1399" y="1"/>
                  </a:moveTo>
                  <a:cubicBezTo>
                    <a:pt x="457" y="1"/>
                    <a:pt x="1" y="1125"/>
                    <a:pt x="639" y="1794"/>
                  </a:cubicBezTo>
                  <a:cubicBezTo>
                    <a:pt x="853" y="1999"/>
                    <a:pt x="1114" y="2091"/>
                    <a:pt x="1370" y="2091"/>
                  </a:cubicBezTo>
                  <a:cubicBezTo>
                    <a:pt x="1913" y="2091"/>
                    <a:pt x="2433" y="1675"/>
                    <a:pt x="2433" y="1034"/>
                  </a:cubicBezTo>
                  <a:cubicBezTo>
                    <a:pt x="2433" y="457"/>
                    <a:pt x="1977" y="1"/>
                    <a:pt x="13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2299700" y="1872650"/>
              <a:ext cx="61575" cy="52275"/>
            </a:xfrm>
            <a:custGeom>
              <a:avLst/>
              <a:gdLst/>
              <a:ahLst/>
              <a:cxnLst/>
              <a:rect l="l" t="t" r="r" b="b"/>
              <a:pathLst>
                <a:path w="2463" h="2091" extrusionOk="0">
                  <a:moveTo>
                    <a:pt x="1399" y="1"/>
                  </a:moveTo>
                  <a:cubicBezTo>
                    <a:pt x="487" y="1"/>
                    <a:pt x="1" y="1125"/>
                    <a:pt x="669" y="1794"/>
                  </a:cubicBezTo>
                  <a:cubicBezTo>
                    <a:pt x="883" y="1999"/>
                    <a:pt x="1144" y="2091"/>
                    <a:pt x="1400" y="2091"/>
                  </a:cubicBezTo>
                  <a:cubicBezTo>
                    <a:pt x="1943" y="2091"/>
                    <a:pt x="2463" y="1675"/>
                    <a:pt x="2463" y="1034"/>
                  </a:cubicBezTo>
                  <a:cubicBezTo>
                    <a:pt x="2463" y="457"/>
                    <a:pt x="1976" y="1"/>
                    <a:pt x="13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3431175" y="2621900"/>
              <a:ext cx="255350" cy="32700"/>
            </a:xfrm>
            <a:custGeom>
              <a:avLst/>
              <a:gdLst/>
              <a:ahLst/>
              <a:cxnLst/>
              <a:rect l="l" t="t" r="r" b="b"/>
              <a:pathLst>
                <a:path w="10214" h="1308" extrusionOk="0">
                  <a:moveTo>
                    <a:pt x="1" y="1"/>
                  </a:moveTo>
                  <a:lnTo>
                    <a:pt x="1" y="1308"/>
                  </a:lnTo>
                  <a:lnTo>
                    <a:pt x="10214" y="1308"/>
                  </a:lnTo>
                  <a:lnTo>
                    <a:pt x="1021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3431175" y="2726025"/>
              <a:ext cx="1205975" cy="543325"/>
            </a:xfrm>
            <a:custGeom>
              <a:avLst/>
              <a:gdLst/>
              <a:ahLst/>
              <a:cxnLst/>
              <a:rect l="l" t="t" r="r" b="b"/>
              <a:pathLst>
                <a:path w="48239" h="21733" extrusionOk="0">
                  <a:moveTo>
                    <a:pt x="1" y="0"/>
                  </a:moveTo>
                  <a:lnTo>
                    <a:pt x="1" y="21733"/>
                  </a:lnTo>
                  <a:lnTo>
                    <a:pt x="48239" y="21733"/>
                  </a:lnTo>
                  <a:lnTo>
                    <a:pt x="4823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3474500" y="2879500"/>
              <a:ext cx="1104900" cy="343500"/>
            </a:xfrm>
            <a:custGeom>
              <a:avLst/>
              <a:gdLst/>
              <a:ahLst/>
              <a:cxnLst/>
              <a:rect l="l" t="t" r="r" b="b"/>
              <a:pathLst>
                <a:path w="44196" h="13740" extrusionOk="0">
                  <a:moveTo>
                    <a:pt x="13648" y="1"/>
                  </a:moveTo>
                  <a:lnTo>
                    <a:pt x="0" y="13740"/>
                  </a:lnTo>
                  <a:lnTo>
                    <a:pt x="44196" y="13740"/>
                  </a:lnTo>
                  <a:lnTo>
                    <a:pt x="31885" y="4743"/>
                  </a:lnTo>
                  <a:lnTo>
                    <a:pt x="25502" y="10457"/>
                  </a:lnTo>
                  <a:lnTo>
                    <a:pt x="1364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4034525" y="2889400"/>
              <a:ext cx="94250" cy="80550"/>
            </a:xfrm>
            <a:custGeom>
              <a:avLst/>
              <a:gdLst/>
              <a:ahLst/>
              <a:cxnLst/>
              <a:rect l="l" t="t" r="r" b="b"/>
              <a:pathLst>
                <a:path w="3770" h="3222" extrusionOk="0">
                  <a:moveTo>
                    <a:pt x="2159" y="0"/>
                  </a:moveTo>
                  <a:cubicBezTo>
                    <a:pt x="730" y="0"/>
                    <a:pt x="1" y="1733"/>
                    <a:pt x="1034" y="2736"/>
                  </a:cubicBezTo>
                  <a:cubicBezTo>
                    <a:pt x="1360" y="3072"/>
                    <a:pt x="1763" y="3221"/>
                    <a:pt x="2159" y="3221"/>
                  </a:cubicBezTo>
                  <a:cubicBezTo>
                    <a:pt x="2981" y="3221"/>
                    <a:pt x="3770" y="2575"/>
                    <a:pt x="3770" y="1611"/>
                  </a:cubicBezTo>
                  <a:cubicBezTo>
                    <a:pt x="3770" y="699"/>
                    <a:pt x="3071" y="0"/>
                    <a:pt x="21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3473725" y="2767050"/>
              <a:ext cx="1109475" cy="458225"/>
            </a:xfrm>
            <a:custGeom>
              <a:avLst/>
              <a:gdLst/>
              <a:ahLst/>
              <a:cxnLst/>
              <a:rect l="l" t="t" r="r" b="b"/>
              <a:pathLst>
                <a:path w="44379" h="18329" extrusionOk="0">
                  <a:moveTo>
                    <a:pt x="244" y="0"/>
                  </a:moveTo>
                  <a:lnTo>
                    <a:pt x="1" y="122"/>
                  </a:lnTo>
                  <a:lnTo>
                    <a:pt x="1" y="2584"/>
                  </a:lnTo>
                  <a:lnTo>
                    <a:pt x="1" y="4985"/>
                  </a:lnTo>
                  <a:lnTo>
                    <a:pt x="1" y="9666"/>
                  </a:lnTo>
                  <a:cubicBezTo>
                    <a:pt x="31" y="12706"/>
                    <a:pt x="31" y="15563"/>
                    <a:pt x="31" y="18238"/>
                  </a:cubicBezTo>
                  <a:lnTo>
                    <a:pt x="31" y="18329"/>
                  </a:lnTo>
                  <a:lnTo>
                    <a:pt x="244" y="18329"/>
                  </a:lnTo>
                  <a:lnTo>
                    <a:pt x="32129" y="18268"/>
                  </a:lnTo>
                  <a:lnTo>
                    <a:pt x="40944" y="18268"/>
                  </a:lnTo>
                  <a:lnTo>
                    <a:pt x="31977" y="18238"/>
                  </a:lnTo>
                  <a:lnTo>
                    <a:pt x="458" y="18177"/>
                  </a:lnTo>
                  <a:lnTo>
                    <a:pt x="458" y="18177"/>
                  </a:lnTo>
                  <a:cubicBezTo>
                    <a:pt x="487" y="15558"/>
                    <a:pt x="487" y="12732"/>
                    <a:pt x="487" y="9727"/>
                  </a:cubicBezTo>
                  <a:lnTo>
                    <a:pt x="487" y="5046"/>
                  </a:lnTo>
                  <a:lnTo>
                    <a:pt x="487" y="274"/>
                  </a:lnTo>
                  <a:lnTo>
                    <a:pt x="43924" y="274"/>
                  </a:lnTo>
                  <a:cubicBezTo>
                    <a:pt x="43984" y="5644"/>
                    <a:pt x="44014" y="10140"/>
                    <a:pt x="44044" y="13283"/>
                  </a:cubicBezTo>
                  <a:cubicBezTo>
                    <a:pt x="44075" y="14864"/>
                    <a:pt x="44105" y="16110"/>
                    <a:pt x="44105" y="16992"/>
                  </a:cubicBezTo>
                  <a:cubicBezTo>
                    <a:pt x="44105" y="17387"/>
                    <a:pt x="44105" y="17721"/>
                    <a:pt x="44105" y="17964"/>
                  </a:cubicBezTo>
                  <a:lnTo>
                    <a:pt x="44105" y="18207"/>
                  </a:lnTo>
                  <a:cubicBezTo>
                    <a:pt x="44105" y="18238"/>
                    <a:pt x="44105" y="18268"/>
                    <a:pt x="44105" y="18299"/>
                  </a:cubicBezTo>
                  <a:cubicBezTo>
                    <a:pt x="44135" y="18299"/>
                    <a:pt x="44166" y="18207"/>
                    <a:pt x="44166" y="18147"/>
                  </a:cubicBezTo>
                  <a:lnTo>
                    <a:pt x="44166" y="17903"/>
                  </a:lnTo>
                  <a:cubicBezTo>
                    <a:pt x="44196" y="17660"/>
                    <a:pt x="44196" y="17356"/>
                    <a:pt x="44196" y="16931"/>
                  </a:cubicBezTo>
                  <a:cubicBezTo>
                    <a:pt x="44227" y="16080"/>
                    <a:pt x="44227" y="14833"/>
                    <a:pt x="44257" y="13283"/>
                  </a:cubicBezTo>
                  <a:cubicBezTo>
                    <a:pt x="44287" y="10092"/>
                    <a:pt x="44318" y="5532"/>
                    <a:pt x="44379" y="92"/>
                  </a:cubicBezTo>
                  <a:lnTo>
                    <a:pt x="4437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3438775" y="3386350"/>
              <a:ext cx="110975" cy="95075"/>
            </a:xfrm>
            <a:custGeom>
              <a:avLst/>
              <a:gdLst/>
              <a:ahLst/>
              <a:cxnLst/>
              <a:rect l="l" t="t" r="r" b="b"/>
              <a:pathLst>
                <a:path w="4439" h="3803" extrusionOk="0">
                  <a:moveTo>
                    <a:pt x="2554" y="1"/>
                  </a:moveTo>
                  <a:cubicBezTo>
                    <a:pt x="852" y="1"/>
                    <a:pt x="1" y="2037"/>
                    <a:pt x="1186" y="3223"/>
                  </a:cubicBezTo>
                  <a:cubicBezTo>
                    <a:pt x="1576" y="3623"/>
                    <a:pt x="2062" y="3803"/>
                    <a:pt x="2538" y="3803"/>
                  </a:cubicBezTo>
                  <a:cubicBezTo>
                    <a:pt x="3509" y="3803"/>
                    <a:pt x="4438" y="3057"/>
                    <a:pt x="4438" y="1916"/>
                  </a:cubicBezTo>
                  <a:cubicBezTo>
                    <a:pt x="4438" y="852"/>
                    <a:pt x="3587" y="1"/>
                    <a:pt x="255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3588475" y="3406125"/>
              <a:ext cx="749275" cy="4575"/>
            </a:xfrm>
            <a:custGeom>
              <a:avLst/>
              <a:gdLst/>
              <a:ahLst/>
              <a:cxnLst/>
              <a:rect l="l" t="t" r="r" b="b"/>
              <a:pathLst>
                <a:path w="29971" h="183" extrusionOk="0">
                  <a:moveTo>
                    <a:pt x="14986" y="0"/>
                  </a:moveTo>
                  <a:cubicBezTo>
                    <a:pt x="6688" y="0"/>
                    <a:pt x="1" y="31"/>
                    <a:pt x="1" y="91"/>
                  </a:cubicBezTo>
                  <a:cubicBezTo>
                    <a:pt x="1" y="152"/>
                    <a:pt x="6718" y="182"/>
                    <a:pt x="14986" y="182"/>
                  </a:cubicBezTo>
                  <a:cubicBezTo>
                    <a:pt x="23253" y="182"/>
                    <a:pt x="29971" y="152"/>
                    <a:pt x="29971" y="91"/>
                  </a:cubicBezTo>
                  <a:cubicBezTo>
                    <a:pt x="29971" y="31"/>
                    <a:pt x="23253" y="0"/>
                    <a:pt x="1498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3588475" y="3440300"/>
              <a:ext cx="749275" cy="4600"/>
            </a:xfrm>
            <a:custGeom>
              <a:avLst/>
              <a:gdLst/>
              <a:ahLst/>
              <a:cxnLst/>
              <a:rect l="l" t="t" r="r" b="b"/>
              <a:pathLst>
                <a:path w="29971" h="184" extrusionOk="0">
                  <a:moveTo>
                    <a:pt x="14986" y="1"/>
                  </a:moveTo>
                  <a:cubicBezTo>
                    <a:pt x="6688" y="1"/>
                    <a:pt x="1" y="31"/>
                    <a:pt x="1" y="92"/>
                  </a:cubicBezTo>
                  <a:cubicBezTo>
                    <a:pt x="1" y="153"/>
                    <a:pt x="6718" y="183"/>
                    <a:pt x="14986" y="183"/>
                  </a:cubicBezTo>
                  <a:cubicBezTo>
                    <a:pt x="23253" y="183"/>
                    <a:pt x="29971" y="153"/>
                    <a:pt x="29971" y="92"/>
                  </a:cubicBezTo>
                  <a:cubicBezTo>
                    <a:pt x="29971" y="31"/>
                    <a:pt x="23253" y="1"/>
                    <a:pt x="1498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3588475" y="3479825"/>
              <a:ext cx="400500" cy="4575"/>
            </a:xfrm>
            <a:custGeom>
              <a:avLst/>
              <a:gdLst/>
              <a:ahLst/>
              <a:cxnLst/>
              <a:rect l="l" t="t" r="r" b="b"/>
              <a:pathLst>
                <a:path w="16020" h="183" extrusionOk="0">
                  <a:moveTo>
                    <a:pt x="7995" y="0"/>
                  </a:moveTo>
                  <a:cubicBezTo>
                    <a:pt x="5776" y="0"/>
                    <a:pt x="3800" y="0"/>
                    <a:pt x="2341" y="31"/>
                  </a:cubicBezTo>
                  <a:lnTo>
                    <a:pt x="609" y="61"/>
                  </a:lnTo>
                  <a:cubicBezTo>
                    <a:pt x="396" y="61"/>
                    <a:pt x="183" y="61"/>
                    <a:pt x="1" y="92"/>
                  </a:cubicBezTo>
                  <a:cubicBezTo>
                    <a:pt x="213" y="122"/>
                    <a:pt x="396" y="122"/>
                    <a:pt x="609" y="122"/>
                  </a:cubicBezTo>
                  <a:lnTo>
                    <a:pt x="2341" y="152"/>
                  </a:lnTo>
                  <a:cubicBezTo>
                    <a:pt x="3800" y="183"/>
                    <a:pt x="5776" y="183"/>
                    <a:pt x="7995" y="183"/>
                  </a:cubicBezTo>
                  <a:cubicBezTo>
                    <a:pt x="10214" y="183"/>
                    <a:pt x="12220" y="152"/>
                    <a:pt x="13679" y="152"/>
                  </a:cubicBezTo>
                  <a:lnTo>
                    <a:pt x="15381" y="122"/>
                  </a:lnTo>
                  <a:cubicBezTo>
                    <a:pt x="15594" y="122"/>
                    <a:pt x="15806" y="122"/>
                    <a:pt x="16019" y="92"/>
                  </a:cubicBezTo>
                  <a:cubicBezTo>
                    <a:pt x="15806" y="61"/>
                    <a:pt x="15594" y="61"/>
                    <a:pt x="15381" y="61"/>
                  </a:cubicBezTo>
                  <a:lnTo>
                    <a:pt x="13679" y="31"/>
                  </a:lnTo>
                  <a:cubicBezTo>
                    <a:pt x="12220" y="0"/>
                    <a:pt x="10214" y="0"/>
                    <a:pt x="79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3453975" y="3567975"/>
              <a:ext cx="95775" cy="95775"/>
            </a:xfrm>
            <a:custGeom>
              <a:avLst/>
              <a:gdLst/>
              <a:ahLst/>
              <a:cxnLst/>
              <a:rect l="l" t="t" r="r" b="b"/>
              <a:pathLst>
                <a:path w="3831" h="3831" extrusionOk="0">
                  <a:moveTo>
                    <a:pt x="1916" y="0"/>
                  </a:moveTo>
                  <a:cubicBezTo>
                    <a:pt x="852" y="0"/>
                    <a:pt x="1" y="851"/>
                    <a:pt x="1" y="1915"/>
                  </a:cubicBezTo>
                  <a:cubicBezTo>
                    <a:pt x="1" y="2979"/>
                    <a:pt x="852" y="3830"/>
                    <a:pt x="1916" y="3830"/>
                  </a:cubicBezTo>
                  <a:cubicBezTo>
                    <a:pt x="2979" y="3830"/>
                    <a:pt x="3830" y="2979"/>
                    <a:pt x="3830" y="1915"/>
                  </a:cubicBezTo>
                  <a:cubicBezTo>
                    <a:pt x="3830" y="851"/>
                    <a:pt x="2979" y="0"/>
                    <a:pt x="191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3588475" y="3587725"/>
              <a:ext cx="749275" cy="4600"/>
            </a:xfrm>
            <a:custGeom>
              <a:avLst/>
              <a:gdLst/>
              <a:ahLst/>
              <a:cxnLst/>
              <a:rect l="l" t="t" r="r" b="b"/>
              <a:pathLst>
                <a:path w="29971" h="184" extrusionOk="0">
                  <a:moveTo>
                    <a:pt x="14986" y="1"/>
                  </a:moveTo>
                  <a:cubicBezTo>
                    <a:pt x="6688" y="1"/>
                    <a:pt x="1" y="31"/>
                    <a:pt x="1" y="92"/>
                  </a:cubicBezTo>
                  <a:cubicBezTo>
                    <a:pt x="1" y="153"/>
                    <a:pt x="6718" y="183"/>
                    <a:pt x="14986" y="183"/>
                  </a:cubicBezTo>
                  <a:cubicBezTo>
                    <a:pt x="23253" y="183"/>
                    <a:pt x="29971" y="153"/>
                    <a:pt x="29971" y="92"/>
                  </a:cubicBezTo>
                  <a:cubicBezTo>
                    <a:pt x="29971" y="31"/>
                    <a:pt x="23253" y="1"/>
                    <a:pt x="1498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3588475" y="3621925"/>
              <a:ext cx="749275" cy="4575"/>
            </a:xfrm>
            <a:custGeom>
              <a:avLst/>
              <a:gdLst/>
              <a:ahLst/>
              <a:cxnLst/>
              <a:rect l="l" t="t" r="r" b="b"/>
              <a:pathLst>
                <a:path w="29971" h="183" extrusionOk="0">
                  <a:moveTo>
                    <a:pt x="14986" y="0"/>
                  </a:moveTo>
                  <a:cubicBezTo>
                    <a:pt x="6688" y="0"/>
                    <a:pt x="1" y="31"/>
                    <a:pt x="1" y="92"/>
                  </a:cubicBezTo>
                  <a:cubicBezTo>
                    <a:pt x="1" y="152"/>
                    <a:pt x="6718" y="183"/>
                    <a:pt x="14986" y="183"/>
                  </a:cubicBezTo>
                  <a:cubicBezTo>
                    <a:pt x="23253" y="183"/>
                    <a:pt x="29971" y="152"/>
                    <a:pt x="29971" y="92"/>
                  </a:cubicBezTo>
                  <a:cubicBezTo>
                    <a:pt x="29971" y="31"/>
                    <a:pt x="23253" y="0"/>
                    <a:pt x="1498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3588475" y="3661450"/>
              <a:ext cx="400500" cy="4575"/>
            </a:xfrm>
            <a:custGeom>
              <a:avLst/>
              <a:gdLst/>
              <a:ahLst/>
              <a:cxnLst/>
              <a:rect l="l" t="t" r="r" b="b"/>
              <a:pathLst>
                <a:path w="16020" h="183" extrusionOk="0">
                  <a:moveTo>
                    <a:pt x="7995" y="0"/>
                  </a:moveTo>
                  <a:cubicBezTo>
                    <a:pt x="5776" y="0"/>
                    <a:pt x="3800" y="0"/>
                    <a:pt x="2341" y="30"/>
                  </a:cubicBezTo>
                  <a:lnTo>
                    <a:pt x="609" y="61"/>
                  </a:lnTo>
                  <a:cubicBezTo>
                    <a:pt x="396" y="61"/>
                    <a:pt x="183" y="61"/>
                    <a:pt x="1" y="91"/>
                  </a:cubicBezTo>
                  <a:cubicBezTo>
                    <a:pt x="183" y="122"/>
                    <a:pt x="396" y="122"/>
                    <a:pt x="609" y="122"/>
                  </a:cubicBezTo>
                  <a:lnTo>
                    <a:pt x="2341" y="152"/>
                  </a:lnTo>
                  <a:cubicBezTo>
                    <a:pt x="3800" y="182"/>
                    <a:pt x="5776" y="182"/>
                    <a:pt x="7995" y="182"/>
                  </a:cubicBezTo>
                  <a:cubicBezTo>
                    <a:pt x="10214" y="182"/>
                    <a:pt x="12220" y="152"/>
                    <a:pt x="13679" y="152"/>
                  </a:cubicBezTo>
                  <a:lnTo>
                    <a:pt x="15381" y="122"/>
                  </a:lnTo>
                  <a:cubicBezTo>
                    <a:pt x="15594" y="122"/>
                    <a:pt x="15806" y="122"/>
                    <a:pt x="16019" y="91"/>
                  </a:cubicBezTo>
                  <a:cubicBezTo>
                    <a:pt x="15806" y="61"/>
                    <a:pt x="15594" y="61"/>
                    <a:pt x="15381" y="61"/>
                  </a:cubicBezTo>
                  <a:lnTo>
                    <a:pt x="13679" y="30"/>
                  </a:lnTo>
                  <a:cubicBezTo>
                    <a:pt x="12220" y="0"/>
                    <a:pt x="10214" y="0"/>
                    <a:pt x="79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a:off x="2174325" y="1964600"/>
              <a:ext cx="3282750" cy="538800"/>
            </a:xfrm>
            <a:custGeom>
              <a:avLst/>
              <a:gdLst/>
              <a:ahLst/>
              <a:cxnLst/>
              <a:rect l="l" t="t" r="r" b="b"/>
              <a:pathLst>
                <a:path w="131310" h="21552" extrusionOk="0">
                  <a:moveTo>
                    <a:pt x="0" y="1"/>
                  </a:moveTo>
                  <a:lnTo>
                    <a:pt x="0" y="21551"/>
                  </a:lnTo>
                  <a:lnTo>
                    <a:pt x="131310" y="21551"/>
                  </a:lnTo>
                  <a:lnTo>
                    <a:pt x="131310" y="1"/>
                  </a:lnTo>
                  <a:close/>
                </a:path>
              </a:pathLst>
            </a:custGeom>
            <a:solidFill>
              <a:srgbClr val="455A6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3628750" y="2150775"/>
              <a:ext cx="763725" cy="55500"/>
            </a:xfrm>
            <a:custGeom>
              <a:avLst/>
              <a:gdLst/>
              <a:ahLst/>
              <a:cxnLst/>
              <a:rect l="l" t="t" r="r" b="b"/>
              <a:pathLst>
                <a:path w="30549" h="2220" extrusionOk="0">
                  <a:moveTo>
                    <a:pt x="1" y="1"/>
                  </a:moveTo>
                  <a:lnTo>
                    <a:pt x="1" y="2219"/>
                  </a:lnTo>
                  <a:lnTo>
                    <a:pt x="30548" y="2219"/>
                  </a:lnTo>
                  <a:lnTo>
                    <a:pt x="30548"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3256400" y="2305025"/>
              <a:ext cx="1464350" cy="4600"/>
            </a:xfrm>
            <a:custGeom>
              <a:avLst/>
              <a:gdLst/>
              <a:ahLst/>
              <a:cxnLst/>
              <a:rect l="l" t="t" r="r" b="b"/>
              <a:pathLst>
                <a:path w="58574" h="184" extrusionOk="0">
                  <a:moveTo>
                    <a:pt x="29302" y="1"/>
                  </a:moveTo>
                  <a:lnTo>
                    <a:pt x="8147" y="31"/>
                  </a:lnTo>
                  <a:lnTo>
                    <a:pt x="1733" y="62"/>
                  </a:lnTo>
                  <a:lnTo>
                    <a:pt x="1" y="92"/>
                  </a:lnTo>
                  <a:lnTo>
                    <a:pt x="1733" y="123"/>
                  </a:lnTo>
                  <a:lnTo>
                    <a:pt x="8147" y="153"/>
                  </a:lnTo>
                  <a:lnTo>
                    <a:pt x="29302" y="183"/>
                  </a:lnTo>
                  <a:lnTo>
                    <a:pt x="50427" y="153"/>
                  </a:lnTo>
                  <a:lnTo>
                    <a:pt x="56841" y="123"/>
                  </a:lnTo>
                  <a:lnTo>
                    <a:pt x="58573" y="92"/>
                  </a:lnTo>
                  <a:lnTo>
                    <a:pt x="56841" y="62"/>
                  </a:lnTo>
                  <a:lnTo>
                    <a:pt x="50427" y="31"/>
                  </a:lnTo>
                  <a:lnTo>
                    <a:pt x="2930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3607475" y="2364300"/>
              <a:ext cx="807025" cy="3825"/>
            </a:xfrm>
            <a:custGeom>
              <a:avLst/>
              <a:gdLst/>
              <a:ahLst/>
              <a:cxnLst/>
              <a:rect l="l" t="t" r="r" b="b"/>
              <a:pathLst>
                <a:path w="32281" h="153" extrusionOk="0">
                  <a:moveTo>
                    <a:pt x="4712" y="1"/>
                  </a:moveTo>
                  <a:lnTo>
                    <a:pt x="1247" y="62"/>
                  </a:lnTo>
                  <a:lnTo>
                    <a:pt x="1" y="62"/>
                  </a:lnTo>
                  <a:cubicBezTo>
                    <a:pt x="92" y="92"/>
                    <a:pt x="213" y="92"/>
                    <a:pt x="305" y="92"/>
                  </a:cubicBezTo>
                  <a:lnTo>
                    <a:pt x="1247" y="92"/>
                  </a:lnTo>
                  <a:lnTo>
                    <a:pt x="4712" y="122"/>
                  </a:lnTo>
                  <a:lnTo>
                    <a:pt x="16141" y="153"/>
                  </a:lnTo>
                  <a:lnTo>
                    <a:pt x="27569" y="122"/>
                  </a:lnTo>
                  <a:lnTo>
                    <a:pt x="31004" y="92"/>
                  </a:lnTo>
                  <a:lnTo>
                    <a:pt x="31977" y="92"/>
                  </a:lnTo>
                  <a:cubicBezTo>
                    <a:pt x="32068" y="92"/>
                    <a:pt x="32190" y="92"/>
                    <a:pt x="32281" y="62"/>
                  </a:cubicBezTo>
                  <a:lnTo>
                    <a:pt x="31004" y="62"/>
                  </a:lnTo>
                  <a:lnTo>
                    <a:pt x="27569"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2319450" y="2228275"/>
              <a:ext cx="643650" cy="550600"/>
            </a:xfrm>
            <a:custGeom>
              <a:avLst/>
              <a:gdLst/>
              <a:ahLst/>
              <a:cxnLst/>
              <a:rect l="l" t="t" r="r" b="b"/>
              <a:pathLst>
                <a:path w="25746" h="22024" extrusionOk="0">
                  <a:moveTo>
                    <a:pt x="14712" y="1"/>
                  </a:moveTo>
                  <a:cubicBezTo>
                    <a:pt x="4895" y="1"/>
                    <a:pt x="1" y="11855"/>
                    <a:pt x="6931" y="18785"/>
                  </a:cubicBezTo>
                  <a:cubicBezTo>
                    <a:pt x="9047" y="20901"/>
                    <a:pt x="11871" y="22023"/>
                    <a:pt x="14738" y="22023"/>
                  </a:cubicBezTo>
                  <a:cubicBezTo>
                    <a:pt x="16154" y="22023"/>
                    <a:pt x="17581" y="21749"/>
                    <a:pt x="18937" y="21187"/>
                  </a:cubicBezTo>
                  <a:cubicBezTo>
                    <a:pt x="23041" y="19485"/>
                    <a:pt x="25746" y="15472"/>
                    <a:pt x="25746" y="11004"/>
                  </a:cubicBezTo>
                  <a:cubicBezTo>
                    <a:pt x="25746" y="4925"/>
                    <a:pt x="20791" y="1"/>
                    <a:pt x="147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2386325" y="3100650"/>
              <a:ext cx="631500" cy="5325"/>
            </a:xfrm>
            <a:custGeom>
              <a:avLst/>
              <a:gdLst/>
              <a:ahLst/>
              <a:cxnLst/>
              <a:rect l="l" t="t" r="r" b="b"/>
              <a:pathLst>
                <a:path w="25260" h="213" extrusionOk="0">
                  <a:moveTo>
                    <a:pt x="12615" y="0"/>
                  </a:moveTo>
                  <a:cubicBezTo>
                    <a:pt x="5654" y="0"/>
                    <a:pt x="1" y="61"/>
                    <a:pt x="1" y="122"/>
                  </a:cubicBezTo>
                  <a:cubicBezTo>
                    <a:pt x="1" y="182"/>
                    <a:pt x="5654" y="213"/>
                    <a:pt x="12615" y="213"/>
                  </a:cubicBezTo>
                  <a:cubicBezTo>
                    <a:pt x="19606" y="213"/>
                    <a:pt x="25259" y="182"/>
                    <a:pt x="25259" y="122"/>
                  </a:cubicBezTo>
                  <a:cubicBezTo>
                    <a:pt x="25259" y="61"/>
                    <a:pt x="19606" y="0"/>
                    <a:pt x="126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3"/>
            <p:cNvSpPr/>
            <p:nvPr/>
          </p:nvSpPr>
          <p:spPr>
            <a:xfrm>
              <a:off x="2386325" y="3170550"/>
              <a:ext cx="631500" cy="5350"/>
            </a:xfrm>
            <a:custGeom>
              <a:avLst/>
              <a:gdLst/>
              <a:ahLst/>
              <a:cxnLst/>
              <a:rect l="l" t="t" r="r" b="b"/>
              <a:pathLst>
                <a:path w="25260" h="214" extrusionOk="0">
                  <a:moveTo>
                    <a:pt x="12615" y="0"/>
                  </a:moveTo>
                  <a:cubicBezTo>
                    <a:pt x="5654" y="0"/>
                    <a:pt x="1" y="61"/>
                    <a:pt x="1" y="122"/>
                  </a:cubicBezTo>
                  <a:cubicBezTo>
                    <a:pt x="1" y="183"/>
                    <a:pt x="5654" y="213"/>
                    <a:pt x="12615" y="213"/>
                  </a:cubicBezTo>
                  <a:cubicBezTo>
                    <a:pt x="19606" y="213"/>
                    <a:pt x="25259" y="183"/>
                    <a:pt x="25259" y="122"/>
                  </a:cubicBezTo>
                  <a:cubicBezTo>
                    <a:pt x="25259" y="61"/>
                    <a:pt x="19606" y="0"/>
                    <a:pt x="126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3"/>
            <p:cNvSpPr/>
            <p:nvPr/>
          </p:nvSpPr>
          <p:spPr>
            <a:xfrm>
              <a:off x="2386325" y="3240450"/>
              <a:ext cx="631500" cy="5350"/>
            </a:xfrm>
            <a:custGeom>
              <a:avLst/>
              <a:gdLst/>
              <a:ahLst/>
              <a:cxnLst/>
              <a:rect l="l" t="t" r="r" b="b"/>
              <a:pathLst>
                <a:path w="25260" h="214" extrusionOk="0">
                  <a:moveTo>
                    <a:pt x="12615" y="1"/>
                  </a:moveTo>
                  <a:cubicBezTo>
                    <a:pt x="5654" y="1"/>
                    <a:pt x="1" y="62"/>
                    <a:pt x="1" y="122"/>
                  </a:cubicBezTo>
                  <a:cubicBezTo>
                    <a:pt x="1" y="183"/>
                    <a:pt x="5654" y="214"/>
                    <a:pt x="12615" y="214"/>
                  </a:cubicBezTo>
                  <a:cubicBezTo>
                    <a:pt x="19606" y="214"/>
                    <a:pt x="25259" y="183"/>
                    <a:pt x="25259" y="122"/>
                  </a:cubicBezTo>
                  <a:cubicBezTo>
                    <a:pt x="25259" y="62"/>
                    <a:pt x="19606" y="1"/>
                    <a:pt x="126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2382525" y="3311900"/>
              <a:ext cx="366300" cy="5325"/>
            </a:xfrm>
            <a:custGeom>
              <a:avLst/>
              <a:gdLst/>
              <a:ahLst/>
              <a:cxnLst/>
              <a:rect l="l" t="t" r="r" b="b"/>
              <a:pathLst>
                <a:path w="14652" h="213" extrusionOk="0">
                  <a:moveTo>
                    <a:pt x="7326" y="0"/>
                  </a:moveTo>
                  <a:cubicBezTo>
                    <a:pt x="3283" y="0"/>
                    <a:pt x="1" y="61"/>
                    <a:pt x="1" y="91"/>
                  </a:cubicBezTo>
                  <a:cubicBezTo>
                    <a:pt x="1" y="152"/>
                    <a:pt x="3283" y="213"/>
                    <a:pt x="7326" y="213"/>
                  </a:cubicBezTo>
                  <a:cubicBezTo>
                    <a:pt x="11369" y="213"/>
                    <a:pt x="14651" y="182"/>
                    <a:pt x="14651" y="91"/>
                  </a:cubicBezTo>
                  <a:cubicBezTo>
                    <a:pt x="14651" y="61"/>
                    <a:pt x="11369" y="0"/>
                    <a:pt x="73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2385575" y="2960825"/>
              <a:ext cx="435425" cy="31925"/>
            </a:xfrm>
            <a:custGeom>
              <a:avLst/>
              <a:gdLst/>
              <a:ahLst/>
              <a:cxnLst/>
              <a:rect l="l" t="t" r="r" b="b"/>
              <a:pathLst>
                <a:path w="17417" h="1277" extrusionOk="0">
                  <a:moveTo>
                    <a:pt x="0" y="0"/>
                  </a:moveTo>
                  <a:lnTo>
                    <a:pt x="0" y="1277"/>
                  </a:lnTo>
                  <a:lnTo>
                    <a:pt x="17417" y="1277"/>
                  </a:lnTo>
                  <a:lnTo>
                    <a:pt x="17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2515500" y="2383300"/>
              <a:ext cx="348825" cy="395550"/>
            </a:xfrm>
            <a:custGeom>
              <a:avLst/>
              <a:gdLst/>
              <a:ahLst/>
              <a:cxnLst/>
              <a:rect l="l" t="t" r="r" b="b"/>
              <a:pathLst>
                <a:path w="13953" h="15822" extrusionOk="0">
                  <a:moveTo>
                    <a:pt x="6971" y="0"/>
                  </a:moveTo>
                  <a:cubicBezTo>
                    <a:pt x="4775" y="0"/>
                    <a:pt x="2979" y="1934"/>
                    <a:pt x="2949" y="4317"/>
                  </a:cubicBezTo>
                  <a:cubicBezTo>
                    <a:pt x="2919" y="6049"/>
                    <a:pt x="3952" y="7660"/>
                    <a:pt x="5533" y="8359"/>
                  </a:cubicBezTo>
                  <a:cubicBezTo>
                    <a:pt x="2037" y="8876"/>
                    <a:pt x="578" y="11277"/>
                    <a:pt x="1" y="13223"/>
                  </a:cubicBezTo>
                  <a:cubicBezTo>
                    <a:pt x="1992" y="14955"/>
                    <a:pt x="4477" y="15822"/>
                    <a:pt x="6965" y="15822"/>
                  </a:cubicBezTo>
                  <a:cubicBezTo>
                    <a:pt x="9454" y="15822"/>
                    <a:pt x="11946" y="14955"/>
                    <a:pt x="13953" y="13223"/>
                  </a:cubicBezTo>
                  <a:cubicBezTo>
                    <a:pt x="13375" y="11247"/>
                    <a:pt x="11946" y="8876"/>
                    <a:pt x="8512" y="8359"/>
                  </a:cubicBezTo>
                  <a:cubicBezTo>
                    <a:pt x="10092" y="7660"/>
                    <a:pt x="11095" y="6080"/>
                    <a:pt x="11065" y="4347"/>
                  </a:cubicBezTo>
                  <a:cubicBezTo>
                    <a:pt x="11065" y="1946"/>
                    <a:pt x="9272" y="1"/>
                    <a:pt x="7022" y="1"/>
                  </a:cubicBezTo>
                  <a:cubicBezTo>
                    <a:pt x="7005" y="0"/>
                    <a:pt x="6988" y="0"/>
                    <a:pt x="697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2386325" y="3423600"/>
              <a:ext cx="243950" cy="29650"/>
            </a:xfrm>
            <a:custGeom>
              <a:avLst/>
              <a:gdLst/>
              <a:ahLst/>
              <a:cxnLst/>
              <a:rect l="l" t="t" r="r" b="b"/>
              <a:pathLst>
                <a:path w="9758" h="1186" extrusionOk="0">
                  <a:moveTo>
                    <a:pt x="1" y="0"/>
                  </a:moveTo>
                  <a:lnTo>
                    <a:pt x="1" y="1186"/>
                  </a:lnTo>
                  <a:lnTo>
                    <a:pt x="9758" y="1186"/>
                  </a:lnTo>
                  <a:lnTo>
                    <a:pt x="97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5598400" y="1941800"/>
              <a:ext cx="679375" cy="767525"/>
            </a:xfrm>
            <a:custGeom>
              <a:avLst/>
              <a:gdLst/>
              <a:ahLst/>
              <a:cxnLst/>
              <a:rect l="l" t="t" r="r" b="b"/>
              <a:pathLst>
                <a:path w="27175" h="30701" extrusionOk="0">
                  <a:moveTo>
                    <a:pt x="13010" y="1"/>
                  </a:moveTo>
                  <a:lnTo>
                    <a:pt x="12250" y="31"/>
                  </a:lnTo>
                  <a:lnTo>
                    <a:pt x="11186" y="214"/>
                  </a:lnTo>
                  <a:cubicBezTo>
                    <a:pt x="10244" y="366"/>
                    <a:pt x="9301" y="670"/>
                    <a:pt x="8420" y="1034"/>
                  </a:cubicBezTo>
                  <a:cubicBezTo>
                    <a:pt x="7234" y="1551"/>
                    <a:pt x="6140" y="2250"/>
                    <a:pt x="5137" y="3071"/>
                  </a:cubicBezTo>
                  <a:cubicBezTo>
                    <a:pt x="3921" y="4135"/>
                    <a:pt x="2888" y="5381"/>
                    <a:pt x="2098" y="6749"/>
                  </a:cubicBezTo>
                  <a:cubicBezTo>
                    <a:pt x="1155" y="8390"/>
                    <a:pt x="547" y="10183"/>
                    <a:pt x="304" y="12037"/>
                  </a:cubicBezTo>
                  <a:cubicBezTo>
                    <a:pt x="0" y="14135"/>
                    <a:pt x="152" y="16262"/>
                    <a:pt x="760" y="18299"/>
                  </a:cubicBezTo>
                  <a:cubicBezTo>
                    <a:pt x="1451" y="20461"/>
                    <a:pt x="2616" y="22474"/>
                    <a:pt x="4226" y="24105"/>
                  </a:cubicBezTo>
                  <a:lnTo>
                    <a:pt x="4226" y="24105"/>
                  </a:lnTo>
                  <a:lnTo>
                    <a:pt x="2189" y="30366"/>
                  </a:lnTo>
                  <a:lnTo>
                    <a:pt x="2098" y="30700"/>
                  </a:lnTo>
                  <a:lnTo>
                    <a:pt x="2402" y="30518"/>
                  </a:lnTo>
                  <a:lnTo>
                    <a:pt x="8946" y="27201"/>
                  </a:lnTo>
                  <a:lnTo>
                    <a:pt x="8946" y="27201"/>
                  </a:lnTo>
                  <a:lnTo>
                    <a:pt x="9362" y="27357"/>
                  </a:lnTo>
                  <a:cubicBezTo>
                    <a:pt x="10715" y="27844"/>
                    <a:pt x="12164" y="28066"/>
                    <a:pt x="13624" y="28066"/>
                  </a:cubicBezTo>
                  <a:cubicBezTo>
                    <a:pt x="13804" y="28066"/>
                    <a:pt x="13985" y="28063"/>
                    <a:pt x="14165" y="28056"/>
                  </a:cubicBezTo>
                  <a:cubicBezTo>
                    <a:pt x="15745" y="27995"/>
                    <a:pt x="17295" y="27661"/>
                    <a:pt x="18754" y="27023"/>
                  </a:cubicBezTo>
                  <a:cubicBezTo>
                    <a:pt x="21490" y="25807"/>
                    <a:pt x="23770" y="23740"/>
                    <a:pt x="25229" y="21095"/>
                  </a:cubicBezTo>
                  <a:cubicBezTo>
                    <a:pt x="25928" y="19880"/>
                    <a:pt x="26414" y="18603"/>
                    <a:pt x="26718" y="17235"/>
                  </a:cubicBezTo>
                  <a:cubicBezTo>
                    <a:pt x="26809" y="16901"/>
                    <a:pt x="26870" y="16566"/>
                    <a:pt x="26900" y="16262"/>
                  </a:cubicBezTo>
                  <a:cubicBezTo>
                    <a:pt x="26931" y="15928"/>
                    <a:pt x="27022" y="15594"/>
                    <a:pt x="27022" y="15259"/>
                  </a:cubicBezTo>
                  <a:cubicBezTo>
                    <a:pt x="27174" y="13405"/>
                    <a:pt x="26961" y="11521"/>
                    <a:pt x="26445" y="9727"/>
                  </a:cubicBezTo>
                  <a:cubicBezTo>
                    <a:pt x="26110" y="8664"/>
                    <a:pt x="25654" y="7630"/>
                    <a:pt x="25077" y="6657"/>
                  </a:cubicBezTo>
                  <a:cubicBezTo>
                    <a:pt x="24104" y="4986"/>
                    <a:pt x="22767" y="3527"/>
                    <a:pt x="21216" y="2402"/>
                  </a:cubicBezTo>
                  <a:cubicBezTo>
                    <a:pt x="20001" y="1551"/>
                    <a:pt x="18694" y="913"/>
                    <a:pt x="17265" y="518"/>
                  </a:cubicBezTo>
                  <a:lnTo>
                    <a:pt x="16475" y="305"/>
                  </a:lnTo>
                  <a:cubicBezTo>
                    <a:pt x="16232" y="244"/>
                    <a:pt x="15958" y="183"/>
                    <a:pt x="15715" y="153"/>
                  </a:cubicBezTo>
                  <a:cubicBezTo>
                    <a:pt x="15350" y="92"/>
                    <a:pt x="14955" y="62"/>
                    <a:pt x="14560" y="31"/>
                  </a:cubicBezTo>
                  <a:lnTo>
                    <a:pt x="13861" y="1"/>
                  </a:lnTo>
                  <a:lnTo>
                    <a:pt x="13618" y="1"/>
                  </a:lnTo>
                  <a:cubicBezTo>
                    <a:pt x="13678" y="31"/>
                    <a:pt x="13770" y="31"/>
                    <a:pt x="13861" y="31"/>
                  </a:cubicBezTo>
                  <a:lnTo>
                    <a:pt x="14560" y="92"/>
                  </a:lnTo>
                  <a:cubicBezTo>
                    <a:pt x="14955" y="122"/>
                    <a:pt x="15320" y="183"/>
                    <a:pt x="15715" y="244"/>
                  </a:cubicBezTo>
                  <a:cubicBezTo>
                    <a:pt x="15958" y="274"/>
                    <a:pt x="16201" y="335"/>
                    <a:pt x="16414" y="396"/>
                  </a:cubicBezTo>
                  <a:lnTo>
                    <a:pt x="17235" y="609"/>
                  </a:lnTo>
                  <a:cubicBezTo>
                    <a:pt x="18633" y="1034"/>
                    <a:pt x="19909" y="1673"/>
                    <a:pt x="21095" y="2524"/>
                  </a:cubicBezTo>
                  <a:cubicBezTo>
                    <a:pt x="22645" y="3648"/>
                    <a:pt x="23952" y="5077"/>
                    <a:pt x="24894" y="6749"/>
                  </a:cubicBezTo>
                  <a:cubicBezTo>
                    <a:pt x="25441" y="7691"/>
                    <a:pt x="25897" y="8724"/>
                    <a:pt x="26232" y="9788"/>
                  </a:cubicBezTo>
                  <a:cubicBezTo>
                    <a:pt x="26566" y="10943"/>
                    <a:pt x="26779" y="12129"/>
                    <a:pt x="26809" y="13344"/>
                  </a:cubicBezTo>
                  <a:cubicBezTo>
                    <a:pt x="26840" y="13983"/>
                    <a:pt x="26840" y="14621"/>
                    <a:pt x="26779" y="15259"/>
                  </a:cubicBezTo>
                  <a:cubicBezTo>
                    <a:pt x="26779" y="15563"/>
                    <a:pt x="26688" y="15898"/>
                    <a:pt x="26657" y="16202"/>
                  </a:cubicBezTo>
                  <a:cubicBezTo>
                    <a:pt x="26627" y="16536"/>
                    <a:pt x="26566" y="16870"/>
                    <a:pt x="26475" y="17174"/>
                  </a:cubicBezTo>
                  <a:cubicBezTo>
                    <a:pt x="26171" y="18512"/>
                    <a:pt x="25685" y="19788"/>
                    <a:pt x="25016" y="20974"/>
                  </a:cubicBezTo>
                  <a:cubicBezTo>
                    <a:pt x="23557" y="23557"/>
                    <a:pt x="21338" y="25594"/>
                    <a:pt x="18633" y="26779"/>
                  </a:cubicBezTo>
                  <a:cubicBezTo>
                    <a:pt x="17204" y="27387"/>
                    <a:pt x="15684" y="27722"/>
                    <a:pt x="14134" y="27782"/>
                  </a:cubicBezTo>
                  <a:cubicBezTo>
                    <a:pt x="13916" y="27795"/>
                    <a:pt x="13697" y="27801"/>
                    <a:pt x="13478" y="27801"/>
                  </a:cubicBezTo>
                  <a:cubicBezTo>
                    <a:pt x="12111" y="27801"/>
                    <a:pt x="10737" y="27559"/>
                    <a:pt x="9453" y="27114"/>
                  </a:cubicBezTo>
                  <a:lnTo>
                    <a:pt x="8997" y="26931"/>
                  </a:lnTo>
                  <a:lnTo>
                    <a:pt x="8876" y="26931"/>
                  </a:lnTo>
                  <a:lnTo>
                    <a:pt x="2556" y="30164"/>
                  </a:lnTo>
                  <a:lnTo>
                    <a:pt x="2556" y="30164"/>
                  </a:lnTo>
                  <a:cubicBezTo>
                    <a:pt x="3224" y="28079"/>
                    <a:pt x="3889" y="26051"/>
                    <a:pt x="4499" y="24135"/>
                  </a:cubicBezTo>
                  <a:lnTo>
                    <a:pt x="4529" y="24044"/>
                  </a:lnTo>
                  <a:lnTo>
                    <a:pt x="4468" y="23983"/>
                  </a:lnTo>
                  <a:cubicBezTo>
                    <a:pt x="2888" y="22372"/>
                    <a:pt x="1702" y="20396"/>
                    <a:pt x="1034" y="18208"/>
                  </a:cubicBezTo>
                  <a:cubicBezTo>
                    <a:pt x="426" y="16232"/>
                    <a:pt x="243" y="14135"/>
                    <a:pt x="517" y="12068"/>
                  </a:cubicBezTo>
                  <a:cubicBezTo>
                    <a:pt x="943" y="8633"/>
                    <a:pt x="2614" y="5502"/>
                    <a:pt x="5228" y="3223"/>
                  </a:cubicBezTo>
                  <a:cubicBezTo>
                    <a:pt x="6931" y="1733"/>
                    <a:pt x="8997" y="730"/>
                    <a:pt x="11216" y="305"/>
                  </a:cubicBezTo>
                  <a:lnTo>
                    <a:pt x="12250" y="122"/>
                  </a:lnTo>
                  <a:lnTo>
                    <a:pt x="13010" y="62"/>
                  </a:lnTo>
                  <a:lnTo>
                    <a:pt x="13466" y="31"/>
                  </a:lnTo>
                  <a:lnTo>
                    <a:pt x="136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5863600" y="2125700"/>
              <a:ext cx="205200" cy="290300"/>
            </a:xfrm>
            <a:custGeom>
              <a:avLst/>
              <a:gdLst/>
              <a:ahLst/>
              <a:cxnLst/>
              <a:rect l="l" t="t" r="r" b="b"/>
              <a:pathLst>
                <a:path w="8208" h="11612" extrusionOk="0">
                  <a:moveTo>
                    <a:pt x="3120" y="0"/>
                  </a:moveTo>
                  <a:cubicBezTo>
                    <a:pt x="3108" y="0"/>
                    <a:pt x="3101" y="1"/>
                    <a:pt x="3101" y="1"/>
                  </a:cubicBezTo>
                  <a:lnTo>
                    <a:pt x="3101" y="1946"/>
                  </a:lnTo>
                  <a:lnTo>
                    <a:pt x="973" y="4864"/>
                  </a:lnTo>
                  <a:lnTo>
                    <a:pt x="31" y="4864"/>
                  </a:lnTo>
                  <a:lnTo>
                    <a:pt x="0" y="10973"/>
                  </a:lnTo>
                  <a:lnTo>
                    <a:pt x="1672" y="10973"/>
                  </a:lnTo>
                  <a:cubicBezTo>
                    <a:pt x="1672" y="10973"/>
                    <a:pt x="5715" y="11612"/>
                    <a:pt x="6505" y="11612"/>
                  </a:cubicBezTo>
                  <a:cubicBezTo>
                    <a:pt x="6627" y="11612"/>
                    <a:pt x="6748" y="11581"/>
                    <a:pt x="6839" y="11551"/>
                  </a:cubicBezTo>
                  <a:cubicBezTo>
                    <a:pt x="7660" y="11308"/>
                    <a:pt x="8207" y="10548"/>
                    <a:pt x="8146" y="9697"/>
                  </a:cubicBezTo>
                  <a:cubicBezTo>
                    <a:pt x="8116" y="7995"/>
                    <a:pt x="8055" y="4833"/>
                    <a:pt x="7842" y="4621"/>
                  </a:cubicBezTo>
                  <a:cubicBezTo>
                    <a:pt x="7599" y="4347"/>
                    <a:pt x="4408" y="4347"/>
                    <a:pt x="4408" y="4347"/>
                  </a:cubicBezTo>
                  <a:cubicBezTo>
                    <a:pt x="4408" y="4347"/>
                    <a:pt x="4388" y="4411"/>
                    <a:pt x="4369" y="4411"/>
                  </a:cubicBezTo>
                  <a:cubicBezTo>
                    <a:pt x="4328" y="4411"/>
                    <a:pt x="4285" y="4135"/>
                    <a:pt x="4408" y="2432"/>
                  </a:cubicBezTo>
                  <a:cubicBezTo>
                    <a:pt x="4578" y="79"/>
                    <a:pt x="3294" y="0"/>
                    <a:pt x="312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5795200" y="2234375"/>
              <a:ext cx="55500" cy="165675"/>
            </a:xfrm>
            <a:custGeom>
              <a:avLst/>
              <a:gdLst/>
              <a:ahLst/>
              <a:cxnLst/>
              <a:rect l="l" t="t" r="r" b="b"/>
              <a:pathLst>
                <a:path w="2220" h="6627" extrusionOk="0">
                  <a:moveTo>
                    <a:pt x="1" y="0"/>
                  </a:moveTo>
                  <a:lnTo>
                    <a:pt x="578" y="6626"/>
                  </a:lnTo>
                  <a:lnTo>
                    <a:pt x="2220" y="6626"/>
                  </a:lnTo>
                  <a:lnTo>
                    <a:pt x="2220" y="122"/>
                  </a:lnTo>
                  <a:lnTo>
                    <a:pt x="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4748825" y="2849875"/>
              <a:ext cx="1576800" cy="746225"/>
            </a:xfrm>
            <a:custGeom>
              <a:avLst/>
              <a:gdLst/>
              <a:ahLst/>
              <a:cxnLst/>
              <a:rect l="l" t="t" r="r" b="b"/>
              <a:pathLst>
                <a:path w="63072" h="29849" extrusionOk="0">
                  <a:moveTo>
                    <a:pt x="2281" y="1"/>
                  </a:moveTo>
                  <a:cubicBezTo>
                    <a:pt x="1034" y="1"/>
                    <a:pt x="1" y="1004"/>
                    <a:pt x="1" y="2280"/>
                  </a:cubicBezTo>
                  <a:lnTo>
                    <a:pt x="1" y="20822"/>
                  </a:lnTo>
                  <a:cubicBezTo>
                    <a:pt x="1" y="22068"/>
                    <a:pt x="1034" y="23101"/>
                    <a:pt x="2281" y="23101"/>
                  </a:cubicBezTo>
                  <a:lnTo>
                    <a:pt x="3618" y="23101"/>
                  </a:lnTo>
                  <a:lnTo>
                    <a:pt x="3618" y="29849"/>
                  </a:lnTo>
                  <a:lnTo>
                    <a:pt x="10244" y="23101"/>
                  </a:lnTo>
                  <a:lnTo>
                    <a:pt x="60792" y="23101"/>
                  </a:lnTo>
                  <a:cubicBezTo>
                    <a:pt x="62039" y="23101"/>
                    <a:pt x="63072" y="22068"/>
                    <a:pt x="63072" y="20822"/>
                  </a:cubicBezTo>
                  <a:lnTo>
                    <a:pt x="63072" y="2280"/>
                  </a:lnTo>
                  <a:cubicBezTo>
                    <a:pt x="63072" y="1004"/>
                    <a:pt x="62039" y="1"/>
                    <a:pt x="6076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5713150" y="2897025"/>
              <a:ext cx="595550" cy="449075"/>
            </a:xfrm>
            <a:custGeom>
              <a:avLst/>
              <a:gdLst/>
              <a:ahLst/>
              <a:cxnLst/>
              <a:rect l="l" t="t" r="r" b="b"/>
              <a:pathLst>
                <a:path w="23822" h="17963" extrusionOk="0">
                  <a:moveTo>
                    <a:pt x="12148" y="0"/>
                  </a:moveTo>
                  <a:cubicBezTo>
                    <a:pt x="11165" y="0"/>
                    <a:pt x="10148" y="154"/>
                    <a:pt x="9119" y="485"/>
                  </a:cubicBezTo>
                  <a:cubicBezTo>
                    <a:pt x="1185" y="3008"/>
                    <a:pt x="0" y="13738"/>
                    <a:pt x="7143" y="17963"/>
                  </a:cubicBezTo>
                  <a:cubicBezTo>
                    <a:pt x="6687" y="16322"/>
                    <a:pt x="6566" y="14589"/>
                    <a:pt x="6748" y="12887"/>
                  </a:cubicBezTo>
                  <a:cubicBezTo>
                    <a:pt x="6717" y="11823"/>
                    <a:pt x="6748" y="10273"/>
                    <a:pt x="6778" y="8875"/>
                  </a:cubicBezTo>
                  <a:cubicBezTo>
                    <a:pt x="6140" y="7233"/>
                    <a:pt x="6566" y="5379"/>
                    <a:pt x="7842" y="4133"/>
                  </a:cubicBezTo>
                  <a:cubicBezTo>
                    <a:pt x="9342" y="2592"/>
                    <a:pt x="10499" y="2349"/>
                    <a:pt x="11352" y="2349"/>
                  </a:cubicBezTo>
                  <a:cubicBezTo>
                    <a:pt x="11745" y="2349"/>
                    <a:pt x="12073" y="2400"/>
                    <a:pt x="12341" y="2400"/>
                  </a:cubicBezTo>
                  <a:cubicBezTo>
                    <a:pt x="13161" y="2431"/>
                    <a:pt x="17082" y="3343"/>
                    <a:pt x="18177" y="8024"/>
                  </a:cubicBezTo>
                  <a:cubicBezTo>
                    <a:pt x="18237" y="8297"/>
                    <a:pt x="18268" y="8601"/>
                    <a:pt x="18298" y="8905"/>
                  </a:cubicBezTo>
                  <a:cubicBezTo>
                    <a:pt x="18298" y="9148"/>
                    <a:pt x="18329" y="9361"/>
                    <a:pt x="18359" y="9513"/>
                  </a:cubicBezTo>
                  <a:cubicBezTo>
                    <a:pt x="18450" y="11215"/>
                    <a:pt x="19393" y="12735"/>
                    <a:pt x="20912" y="13556"/>
                  </a:cubicBezTo>
                  <a:cubicBezTo>
                    <a:pt x="23822" y="6916"/>
                    <a:pt x="18744" y="0"/>
                    <a:pt x="1214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5877275" y="3219175"/>
              <a:ext cx="65375" cy="149725"/>
            </a:xfrm>
            <a:custGeom>
              <a:avLst/>
              <a:gdLst/>
              <a:ahLst/>
              <a:cxnLst/>
              <a:rect l="l" t="t" r="r" b="b"/>
              <a:pathLst>
                <a:path w="2615" h="5989" extrusionOk="0">
                  <a:moveTo>
                    <a:pt x="183" y="1"/>
                  </a:moveTo>
                  <a:lnTo>
                    <a:pt x="183" y="1"/>
                  </a:lnTo>
                  <a:cubicBezTo>
                    <a:pt x="1" y="1703"/>
                    <a:pt x="122" y="3436"/>
                    <a:pt x="578" y="5107"/>
                  </a:cubicBezTo>
                  <a:cubicBezTo>
                    <a:pt x="1216" y="5472"/>
                    <a:pt x="1885" y="5776"/>
                    <a:pt x="2615" y="5989"/>
                  </a:cubicBezTo>
                  <a:cubicBezTo>
                    <a:pt x="2584" y="4651"/>
                    <a:pt x="2463" y="2736"/>
                    <a:pt x="2463" y="2736"/>
                  </a:cubicBezTo>
                  <a:cubicBezTo>
                    <a:pt x="2463" y="2736"/>
                    <a:pt x="274" y="2463"/>
                    <a:pt x="183" y="244"/>
                  </a:cubicBezTo>
                  <a:lnTo>
                    <a:pt x="1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5881075" y="3029200"/>
              <a:ext cx="202925" cy="351100"/>
            </a:xfrm>
            <a:custGeom>
              <a:avLst/>
              <a:gdLst/>
              <a:ahLst/>
              <a:cxnLst/>
              <a:rect l="l" t="t" r="r" b="b"/>
              <a:pathLst>
                <a:path w="8117" h="14044" extrusionOk="0">
                  <a:moveTo>
                    <a:pt x="871" y="3580"/>
                  </a:moveTo>
                  <a:cubicBezTo>
                    <a:pt x="996" y="3580"/>
                    <a:pt x="1116" y="3634"/>
                    <a:pt x="1216" y="3709"/>
                  </a:cubicBezTo>
                  <a:cubicBezTo>
                    <a:pt x="1308" y="3770"/>
                    <a:pt x="1368" y="3831"/>
                    <a:pt x="1338" y="3861"/>
                  </a:cubicBezTo>
                  <a:cubicBezTo>
                    <a:pt x="1338" y="3861"/>
                    <a:pt x="1146" y="3765"/>
                    <a:pt x="890" y="3765"/>
                  </a:cubicBezTo>
                  <a:cubicBezTo>
                    <a:pt x="858" y="3765"/>
                    <a:pt x="825" y="3767"/>
                    <a:pt x="791" y="3770"/>
                  </a:cubicBezTo>
                  <a:cubicBezTo>
                    <a:pt x="510" y="3770"/>
                    <a:pt x="307" y="3925"/>
                    <a:pt x="254" y="3925"/>
                  </a:cubicBezTo>
                  <a:cubicBezTo>
                    <a:pt x="249" y="3925"/>
                    <a:pt x="246" y="3924"/>
                    <a:pt x="244" y="3922"/>
                  </a:cubicBezTo>
                  <a:cubicBezTo>
                    <a:pt x="213" y="3861"/>
                    <a:pt x="274" y="3831"/>
                    <a:pt x="365" y="3740"/>
                  </a:cubicBezTo>
                  <a:cubicBezTo>
                    <a:pt x="487" y="3648"/>
                    <a:pt x="639" y="3588"/>
                    <a:pt x="791" y="3588"/>
                  </a:cubicBezTo>
                  <a:cubicBezTo>
                    <a:pt x="818" y="3582"/>
                    <a:pt x="845" y="3580"/>
                    <a:pt x="871" y="3580"/>
                  </a:cubicBezTo>
                  <a:close/>
                  <a:moveTo>
                    <a:pt x="4104" y="3618"/>
                  </a:moveTo>
                  <a:cubicBezTo>
                    <a:pt x="4256" y="3618"/>
                    <a:pt x="4408" y="3679"/>
                    <a:pt x="4560" y="3770"/>
                  </a:cubicBezTo>
                  <a:cubicBezTo>
                    <a:pt x="4651" y="3831"/>
                    <a:pt x="4681" y="3892"/>
                    <a:pt x="4681" y="3922"/>
                  </a:cubicBezTo>
                  <a:cubicBezTo>
                    <a:pt x="4654" y="3922"/>
                    <a:pt x="4459" y="3826"/>
                    <a:pt x="4203" y="3826"/>
                  </a:cubicBezTo>
                  <a:cubicBezTo>
                    <a:pt x="4171" y="3826"/>
                    <a:pt x="4138" y="3827"/>
                    <a:pt x="4104" y="3831"/>
                  </a:cubicBezTo>
                  <a:cubicBezTo>
                    <a:pt x="3851" y="3831"/>
                    <a:pt x="3651" y="3986"/>
                    <a:pt x="3597" y="3986"/>
                  </a:cubicBezTo>
                  <a:cubicBezTo>
                    <a:pt x="3593" y="3986"/>
                    <a:pt x="3590" y="3985"/>
                    <a:pt x="3587" y="3983"/>
                  </a:cubicBezTo>
                  <a:cubicBezTo>
                    <a:pt x="3526" y="3922"/>
                    <a:pt x="3587" y="3892"/>
                    <a:pt x="3678" y="3800"/>
                  </a:cubicBezTo>
                  <a:cubicBezTo>
                    <a:pt x="3800" y="3709"/>
                    <a:pt x="3952" y="3648"/>
                    <a:pt x="4104" y="3618"/>
                  </a:cubicBezTo>
                  <a:close/>
                  <a:moveTo>
                    <a:pt x="791" y="3952"/>
                  </a:moveTo>
                  <a:cubicBezTo>
                    <a:pt x="943" y="3952"/>
                    <a:pt x="1064" y="4074"/>
                    <a:pt x="1064" y="4226"/>
                  </a:cubicBezTo>
                  <a:cubicBezTo>
                    <a:pt x="1064" y="4408"/>
                    <a:pt x="928" y="4499"/>
                    <a:pt x="791" y="4499"/>
                  </a:cubicBezTo>
                  <a:cubicBezTo>
                    <a:pt x="654" y="4499"/>
                    <a:pt x="517" y="4408"/>
                    <a:pt x="517" y="4226"/>
                  </a:cubicBezTo>
                  <a:cubicBezTo>
                    <a:pt x="517" y="4074"/>
                    <a:pt x="639" y="3952"/>
                    <a:pt x="791" y="3952"/>
                  </a:cubicBezTo>
                  <a:close/>
                  <a:moveTo>
                    <a:pt x="4047" y="4011"/>
                  </a:moveTo>
                  <a:cubicBezTo>
                    <a:pt x="4296" y="4011"/>
                    <a:pt x="4400" y="4325"/>
                    <a:pt x="4225" y="4499"/>
                  </a:cubicBezTo>
                  <a:cubicBezTo>
                    <a:pt x="4170" y="4546"/>
                    <a:pt x="4104" y="4566"/>
                    <a:pt x="4038" y="4566"/>
                  </a:cubicBezTo>
                  <a:cubicBezTo>
                    <a:pt x="3887" y="4566"/>
                    <a:pt x="3739" y="4456"/>
                    <a:pt x="3739" y="4287"/>
                  </a:cubicBezTo>
                  <a:cubicBezTo>
                    <a:pt x="3739" y="4135"/>
                    <a:pt x="3861" y="4013"/>
                    <a:pt x="4013" y="4013"/>
                  </a:cubicBezTo>
                  <a:cubicBezTo>
                    <a:pt x="4024" y="4012"/>
                    <a:pt x="4036" y="4011"/>
                    <a:pt x="4047" y="4011"/>
                  </a:cubicBezTo>
                  <a:close/>
                  <a:moveTo>
                    <a:pt x="2523" y="3861"/>
                  </a:moveTo>
                  <a:lnTo>
                    <a:pt x="2523" y="3861"/>
                  </a:lnTo>
                  <a:cubicBezTo>
                    <a:pt x="2402" y="4439"/>
                    <a:pt x="2250" y="4986"/>
                    <a:pt x="2037" y="5503"/>
                  </a:cubicBezTo>
                  <a:lnTo>
                    <a:pt x="1824" y="6141"/>
                  </a:lnTo>
                  <a:cubicBezTo>
                    <a:pt x="1794" y="6232"/>
                    <a:pt x="1763" y="6293"/>
                    <a:pt x="1794" y="6384"/>
                  </a:cubicBezTo>
                  <a:cubicBezTo>
                    <a:pt x="1794" y="6445"/>
                    <a:pt x="1855" y="6445"/>
                    <a:pt x="1946" y="6445"/>
                  </a:cubicBezTo>
                  <a:cubicBezTo>
                    <a:pt x="2128" y="6475"/>
                    <a:pt x="2280" y="6475"/>
                    <a:pt x="2432" y="6536"/>
                  </a:cubicBezTo>
                  <a:cubicBezTo>
                    <a:pt x="2280" y="6566"/>
                    <a:pt x="2098" y="6566"/>
                    <a:pt x="1946" y="6566"/>
                  </a:cubicBezTo>
                  <a:cubicBezTo>
                    <a:pt x="1915" y="6566"/>
                    <a:pt x="1855" y="6536"/>
                    <a:pt x="1824" y="6536"/>
                  </a:cubicBezTo>
                  <a:cubicBezTo>
                    <a:pt x="1763" y="6536"/>
                    <a:pt x="1703" y="6475"/>
                    <a:pt x="1672" y="6414"/>
                  </a:cubicBezTo>
                  <a:cubicBezTo>
                    <a:pt x="1672" y="6323"/>
                    <a:pt x="1672" y="6202"/>
                    <a:pt x="1733" y="6110"/>
                  </a:cubicBezTo>
                  <a:lnTo>
                    <a:pt x="1915" y="5472"/>
                  </a:lnTo>
                  <a:cubicBezTo>
                    <a:pt x="2098" y="4925"/>
                    <a:pt x="2280" y="4378"/>
                    <a:pt x="2523" y="3861"/>
                  </a:cubicBezTo>
                  <a:close/>
                  <a:moveTo>
                    <a:pt x="3464" y="6800"/>
                  </a:moveTo>
                  <a:cubicBezTo>
                    <a:pt x="3467" y="6800"/>
                    <a:pt x="3449" y="6812"/>
                    <a:pt x="3405" y="6840"/>
                  </a:cubicBezTo>
                  <a:cubicBezTo>
                    <a:pt x="3526" y="7174"/>
                    <a:pt x="3314" y="7539"/>
                    <a:pt x="2979" y="7630"/>
                  </a:cubicBezTo>
                  <a:lnTo>
                    <a:pt x="2949" y="7630"/>
                  </a:lnTo>
                  <a:cubicBezTo>
                    <a:pt x="2844" y="7674"/>
                    <a:pt x="2737" y="7695"/>
                    <a:pt x="2632" y="7695"/>
                  </a:cubicBezTo>
                  <a:cubicBezTo>
                    <a:pt x="2372" y="7695"/>
                    <a:pt x="2128" y="7565"/>
                    <a:pt x="1976" y="7326"/>
                  </a:cubicBezTo>
                  <a:cubicBezTo>
                    <a:pt x="2504" y="7326"/>
                    <a:pt x="3444" y="6800"/>
                    <a:pt x="3464" y="6800"/>
                  </a:cubicBezTo>
                  <a:close/>
                  <a:moveTo>
                    <a:pt x="3952" y="1"/>
                  </a:moveTo>
                  <a:cubicBezTo>
                    <a:pt x="3739" y="518"/>
                    <a:pt x="3374" y="1612"/>
                    <a:pt x="3587" y="2493"/>
                  </a:cubicBezTo>
                  <a:lnTo>
                    <a:pt x="396" y="3284"/>
                  </a:lnTo>
                  <a:lnTo>
                    <a:pt x="61" y="3618"/>
                  </a:lnTo>
                  <a:cubicBezTo>
                    <a:pt x="0" y="5016"/>
                    <a:pt x="0" y="6566"/>
                    <a:pt x="31" y="7630"/>
                  </a:cubicBezTo>
                  <a:lnTo>
                    <a:pt x="31" y="7843"/>
                  </a:lnTo>
                  <a:cubicBezTo>
                    <a:pt x="122" y="10092"/>
                    <a:pt x="2311" y="10366"/>
                    <a:pt x="2311" y="10366"/>
                  </a:cubicBezTo>
                  <a:cubicBezTo>
                    <a:pt x="3344" y="10335"/>
                    <a:pt x="4347" y="10001"/>
                    <a:pt x="5198" y="9393"/>
                  </a:cubicBezTo>
                  <a:lnTo>
                    <a:pt x="5198" y="9393"/>
                  </a:lnTo>
                  <a:cubicBezTo>
                    <a:pt x="5198" y="9393"/>
                    <a:pt x="4548" y="10919"/>
                    <a:pt x="2567" y="10919"/>
                  </a:cubicBezTo>
                  <a:cubicBezTo>
                    <a:pt x="2493" y="10919"/>
                    <a:pt x="2418" y="10917"/>
                    <a:pt x="2341" y="10913"/>
                  </a:cubicBezTo>
                  <a:lnTo>
                    <a:pt x="2311" y="10366"/>
                  </a:lnTo>
                  <a:lnTo>
                    <a:pt x="2311" y="10366"/>
                  </a:lnTo>
                  <a:cubicBezTo>
                    <a:pt x="2311" y="10369"/>
                    <a:pt x="2402" y="12251"/>
                    <a:pt x="2432" y="13618"/>
                  </a:cubicBezTo>
                  <a:cubicBezTo>
                    <a:pt x="3374" y="13892"/>
                    <a:pt x="4347" y="14044"/>
                    <a:pt x="5320" y="14044"/>
                  </a:cubicBezTo>
                  <a:cubicBezTo>
                    <a:pt x="6171" y="14044"/>
                    <a:pt x="6992" y="13952"/>
                    <a:pt x="7782" y="13740"/>
                  </a:cubicBezTo>
                  <a:lnTo>
                    <a:pt x="8116" y="3740"/>
                  </a:lnTo>
                  <a:cubicBezTo>
                    <a:pt x="8116" y="3740"/>
                    <a:pt x="4560" y="3344"/>
                    <a:pt x="3982"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5891900" y="3127950"/>
              <a:ext cx="16550" cy="14400"/>
            </a:xfrm>
            <a:custGeom>
              <a:avLst/>
              <a:gdLst/>
              <a:ahLst/>
              <a:cxnLst/>
              <a:rect l="l" t="t" r="r" b="b"/>
              <a:pathLst>
                <a:path w="662" h="576" extrusionOk="0">
                  <a:moveTo>
                    <a:pt x="351" y="0"/>
                  </a:moveTo>
                  <a:cubicBezTo>
                    <a:pt x="104" y="0"/>
                    <a:pt x="0" y="286"/>
                    <a:pt x="145" y="489"/>
                  </a:cubicBezTo>
                  <a:cubicBezTo>
                    <a:pt x="205" y="548"/>
                    <a:pt x="277" y="575"/>
                    <a:pt x="348" y="575"/>
                  </a:cubicBezTo>
                  <a:cubicBezTo>
                    <a:pt x="494" y="575"/>
                    <a:pt x="631" y="460"/>
                    <a:pt x="631" y="276"/>
                  </a:cubicBezTo>
                  <a:cubicBezTo>
                    <a:pt x="662" y="124"/>
                    <a:pt x="540" y="2"/>
                    <a:pt x="388" y="2"/>
                  </a:cubicBezTo>
                  <a:cubicBezTo>
                    <a:pt x="375" y="1"/>
                    <a:pt x="363" y="0"/>
                    <a:pt x="3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5887150" y="3118675"/>
              <a:ext cx="28900" cy="8575"/>
            </a:xfrm>
            <a:custGeom>
              <a:avLst/>
              <a:gdLst/>
              <a:ahLst/>
              <a:cxnLst/>
              <a:rect l="l" t="t" r="r" b="b"/>
              <a:pathLst>
                <a:path w="1156" h="343" extrusionOk="0">
                  <a:moveTo>
                    <a:pt x="631" y="1"/>
                  </a:moveTo>
                  <a:cubicBezTo>
                    <a:pt x="603" y="1"/>
                    <a:pt x="575" y="3"/>
                    <a:pt x="548" y="9"/>
                  </a:cubicBezTo>
                  <a:cubicBezTo>
                    <a:pt x="396" y="9"/>
                    <a:pt x="244" y="69"/>
                    <a:pt x="122" y="161"/>
                  </a:cubicBezTo>
                  <a:cubicBezTo>
                    <a:pt x="31" y="252"/>
                    <a:pt x="1" y="313"/>
                    <a:pt x="31" y="343"/>
                  </a:cubicBezTo>
                  <a:cubicBezTo>
                    <a:pt x="31" y="343"/>
                    <a:pt x="274" y="191"/>
                    <a:pt x="578" y="191"/>
                  </a:cubicBezTo>
                  <a:cubicBezTo>
                    <a:pt x="821" y="191"/>
                    <a:pt x="1040" y="287"/>
                    <a:pt x="1108" y="287"/>
                  </a:cubicBezTo>
                  <a:cubicBezTo>
                    <a:pt x="1116" y="287"/>
                    <a:pt x="1122" y="286"/>
                    <a:pt x="1125" y="282"/>
                  </a:cubicBezTo>
                  <a:cubicBezTo>
                    <a:pt x="1156" y="221"/>
                    <a:pt x="1125" y="191"/>
                    <a:pt x="1004" y="130"/>
                  </a:cubicBezTo>
                  <a:cubicBezTo>
                    <a:pt x="904" y="55"/>
                    <a:pt x="762" y="1"/>
                    <a:pt x="6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5972250" y="3129525"/>
              <a:ext cx="16000" cy="13700"/>
            </a:xfrm>
            <a:custGeom>
              <a:avLst/>
              <a:gdLst/>
              <a:ahLst/>
              <a:cxnLst/>
              <a:rect l="l" t="t" r="r" b="b"/>
              <a:pathLst>
                <a:path w="640" h="548" extrusionOk="0">
                  <a:moveTo>
                    <a:pt x="366" y="0"/>
                  </a:moveTo>
                  <a:cubicBezTo>
                    <a:pt x="1" y="0"/>
                    <a:pt x="1" y="547"/>
                    <a:pt x="366" y="547"/>
                  </a:cubicBezTo>
                  <a:cubicBezTo>
                    <a:pt x="518" y="547"/>
                    <a:pt x="639" y="426"/>
                    <a:pt x="639" y="274"/>
                  </a:cubicBezTo>
                  <a:cubicBezTo>
                    <a:pt x="639" y="122"/>
                    <a:pt x="518" y="0"/>
                    <a:pt x="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5969975" y="3119625"/>
              <a:ext cx="28900" cy="8500"/>
            </a:xfrm>
            <a:custGeom>
              <a:avLst/>
              <a:gdLst/>
              <a:ahLst/>
              <a:cxnLst/>
              <a:rect l="l" t="t" r="r" b="b"/>
              <a:pathLst>
                <a:path w="1156" h="340" extrusionOk="0">
                  <a:moveTo>
                    <a:pt x="548" y="1"/>
                  </a:moveTo>
                  <a:cubicBezTo>
                    <a:pt x="396" y="31"/>
                    <a:pt x="244" y="92"/>
                    <a:pt x="122" y="183"/>
                  </a:cubicBezTo>
                  <a:cubicBezTo>
                    <a:pt x="31" y="244"/>
                    <a:pt x="1" y="335"/>
                    <a:pt x="31" y="335"/>
                  </a:cubicBezTo>
                  <a:cubicBezTo>
                    <a:pt x="31" y="338"/>
                    <a:pt x="33" y="339"/>
                    <a:pt x="37" y="339"/>
                  </a:cubicBezTo>
                  <a:cubicBezTo>
                    <a:pt x="75" y="339"/>
                    <a:pt x="299" y="211"/>
                    <a:pt x="548" y="183"/>
                  </a:cubicBezTo>
                  <a:cubicBezTo>
                    <a:pt x="824" y="183"/>
                    <a:pt x="1050" y="309"/>
                    <a:pt x="1112" y="309"/>
                  </a:cubicBezTo>
                  <a:cubicBezTo>
                    <a:pt x="1118" y="309"/>
                    <a:pt x="1123" y="308"/>
                    <a:pt x="1125" y="305"/>
                  </a:cubicBezTo>
                  <a:cubicBezTo>
                    <a:pt x="1156" y="244"/>
                    <a:pt x="1095" y="214"/>
                    <a:pt x="1004" y="153"/>
                  </a:cubicBezTo>
                  <a:cubicBezTo>
                    <a:pt x="852" y="62"/>
                    <a:pt x="700" y="1"/>
                    <a:pt x="5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5922875" y="3125725"/>
              <a:ext cx="22050" cy="67450"/>
            </a:xfrm>
            <a:custGeom>
              <a:avLst/>
              <a:gdLst/>
              <a:ahLst/>
              <a:cxnLst/>
              <a:rect l="l" t="t" r="r" b="b"/>
              <a:pathLst>
                <a:path w="882" h="2698" extrusionOk="0">
                  <a:moveTo>
                    <a:pt x="882" y="0"/>
                  </a:moveTo>
                  <a:lnTo>
                    <a:pt x="882" y="0"/>
                  </a:lnTo>
                  <a:cubicBezTo>
                    <a:pt x="639" y="517"/>
                    <a:pt x="426" y="1064"/>
                    <a:pt x="274" y="1611"/>
                  </a:cubicBezTo>
                  <a:lnTo>
                    <a:pt x="61" y="2249"/>
                  </a:lnTo>
                  <a:cubicBezTo>
                    <a:pt x="31" y="2341"/>
                    <a:pt x="0" y="2462"/>
                    <a:pt x="31" y="2553"/>
                  </a:cubicBezTo>
                  <a:cubicBezTo>
                    <a:pt x="61" y="2614"/>
                    <a:pt x="91" y="2675"/>
                    <a:pt x="152" y="2675"/>
                  </a:cubicBezTo>
                  <a:lnTo>
                    <a:pt x="274" y="2675"/>
                  </a:lnTo>
                  <a:cubicBezTo>
                    <a:pt x="365" y="2690"/>
                    <a:pt x="449" y="2698"/>
                    <a:pt x="532" y="2698"/>
                  </a:cubicBezTo>
                  <a:cubicBezTo>
                    <a:pt x="616" y="2698"/>
                    <a:pt x="699" y="2690"/>
                    <a:pt x="791" y="2675"/>
                  </a:cubicBezTo>
                  <a:cubicBezTo>
                    <a:pt x="608" y="2614"/>
                    <a:pt x="456" y="2614"/>
                    <a:pt x="304" y="2614"/>
                  </a:cubicBezTo>
                  <a:cubicBezTo>
                    <a:pt x="213" y="2614"/>
                    <a:pt x="152" y="2584"/>
                    <a:pt x="122" y="2523"/>
                  </a:cubicBezTo>
                  <a:cubicBezTo>
                    <a:pt x="122" y="2432"/>
                    <a:pt x="152" y="2371"/>
                    <a:pt x="183" y="2280"/>
                  </a:cubicBezTo>
                  <a:lnTo>
                    <a:pt x="395" y="1642"/>
                  </a:lnTo>
                  <a:cubicBezTo>
                    <a:pt x="608" y="1125"/>
                    <a:pt x="760" y="578"/>
                    <a:pt x="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5930475" y="3199175"/>
              <a:ext cx="38775" cy="22400"/>
            </a:xfrm>
            <a:custGeom>
              <a:avLst/>
              <a:gdLst/>
              <a:ahLst/>
              <a:cxnLst/>
              <a:rect l="l" t="t" r="r" b="b"/>
              <a:pathLst>
                <a:path w="1551" h="896" extrusionOk="0">
                  <a:moveTo>
                    <a:pt x="1508" y="1"/>
                  </a:moveTo>
                  <a:cubicBezTo>
                    <a:pt x="1468" y="1"/>
                    <a:pt x="528" y="527"/>
                    <a:pt x="0" y="527"/>
                  </a:cubicBezTo>
                  <a:cubicBezTo>
                    <a:pt x="152" y="766"/>
                    <a:pt x="412" y="896"/>
                    <a:pt x="681" y="896"/>
                  </a:cubicBezTo>
                  <a:cubicBezTo>
                    <a:pt x="789" y="896"/>
                    <a:pt x="899" y="875"/>
                    <a:pt x="1003" y="831"/>
                  </a:cubicBezTo>
                  <a:cubicBezTo>
                    <a:pt x="1338" y="740"/>
                    <a:pt x="1550" y="406"/>
                    <a:pt x="1459" y="41"/>
                  </a:cubicBezTo>
                  <a:cubicBezTo>
                    <a:pt x="1499" y="13"/>
                    <a:pt x="1514" y="1"/>
                    <a:pt x="1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5938825" y="3264025"/>
              <a:ext cx="72225" cy="37425"/>
            </a:xfrm>
            <a:custGeom>
              <a:avLst/>
              <a:gdLst/>
              <a:ahLst/>
              <a:cxnLst/>
              <a:rect l="l" t="t" r="r" b="b"/>
              <a:pathLst>
                <a:path w="2889" h="1497" extrusionOk="0">
                  <a:moveTo>
                    <a:pt x="2888" y="0"/>
                  </a:moveTo>
                  <a:lnTo>
                    <a:pt x="2888" y="0"/>
                  </a:lnTo>
                  <a:cubicBezTo>
                    <a:pt x="2037" y="578"/>
                    <a:pt x="1034" y="912"/>
                    <a:pt x="1" y="942"/>
                  </a:cubicBezTo>
                  <a:lnTo>
                    <a:pt x="31" y="1490"/>
                  </a:lnTo>
                  <a:cubicBezTo>
                    <a:pt x="111" y="1494"/>
                    <a:pt x="188" y="1496"/>
                    <a:pt x="264" y="1496"/>
                  </a:cubicBezTo>
                  <a:cubicBezTo>
                    <a:pt x="2267" y="1496"/>
                    <a:pt x="2888" y="0"/>
                    <a:pt x="2888"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5866625" y="2955750"/>
              <a:ext cx="368575" cy="416950"/>
            </a:xfrm>
            <a:custGeom>
              <a:avLst/>
              <a:gdLst/>
              <a:ahLst/>
              <a:cxnLst/>
              <a:rect l="l" t="t" r="r" b="b"/>
              <a:pathLst>
                <a:path w="14743" h="16678" extrusionOk="0">
                  <a:moveTo>
                    <a:pt x="5210" y="0"/>
                  </a:moveTo>
                  <a:cubicBezTo>
                    <a:pt x="4358" y="0"/>
                    <a:pt x="3172" y="243"/>
                    <a:pt x="1673" y="1784"/>
                  </a:cubicBezTo>
                  <a:cubicBezTo>
                    <a:pt x="396" y="3030"/>
                    <a:pt x="1" y="4884"/>
                    <a:pt x="609" y="6526"/>
                  </a:cubicBezTo>
                  <a:lnTo>
                    <a:pt x="974" y="6222"/>
                  </a:lnTo>
                  <a:lnTo>
                    <a:pt x="4165" y="5431"/>
                  </a:lnTo>
                  <a:cubicBezTo>
                    <a:pt x="3922" y="4550"/>
                    <a:pt x="4317" y="3456"/>
                    <a:pt x="4560" y="2969"/>
                  </a:cubicBezTo>
                  <a:lnTo>
                    <a:pt x="4560" y="2939"/>
                  </a:lnTo>
                  <a:cubicBezTo>
                    <a:pt x="5138" y="6282"/>
                    <a:pt x="8725" y="6678"/>
                    <a:pt x="8725" y="6678"/>
                  </a:cubicBezTo>
                  <a:lnTo>
                    <a:pt x="8360" y="16678"/>
                  </a:lnTo>
                  <a:cubicBezTo>
                    <a:pt x="8512" y="16617"/>
                    <a:pt x="8633" y="16587"/>
                    <a:pt x="8755" y="16556"/>
                  </a:cubicBezTo>
                  <a:cubicBezTo>
                    <a:pt x="11430" y="15735"/>
                    <a:pt x="13618" y="13790"/>
                    <a:pt x="14743" y="11237"/>
                  </a:cubicBezTo>
                  <a:cubicBezTo>
                    <a:pt x="13254" y="10416"/>
                    <a:pt x="12281" y="8866"/>
                    <a:pt x="12190" y="7194"/>
                  </a:cubicBezTo>
                  <a:cubicBezTo>
                    <a:pt x="12190" y="7012"/>
                    <a:pt x="12159" y="6799"/>
                    <a:pt x="12129" y="6556"/>
                  </a:cubicBezTo>
                  <a:cubicBezTo>
                    <a:pt x="12129" y="6282"/>
                    <a:pt x="12068" y="5978"/>
                    <a:pt x="12007" y="5675"/>
                  </a:cubicBezTo>
                  <a:cubicBezTo>
                    <a:pt x="10913" y="994"/>
                    <a:pt x="6962" y="82"/>
                    <a:pt x="6171" y="51"/>
                  </a:cubicBezTo>
                  <a:cubicBezTo>
                    <a:pt x="5923" y="51"/>
                    <a:pt x="5601" y="0"/>
                    <a:pt x="52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4927400" y="3020100"/>
              <a:ext cx="758400" cy="41800"/>
            </a:xfrm>
            <a:custGeom>
              <a:avLst/>
              <a:gdLst/>
              <a:ahLst/>
              <a:cxnLst/>
              <a:rect l="l" t="t" r="r" b="b"/>
              <a:pathLst>
                <a:path w="30336" h="1672" extrusionOk="0">
                  <a:moveTo>
                    <a:pt x="1" y="0"/>
                  </a:moveTo>
                  <a:lnTo>
                    <a:pt x="1" y="1672"/>
                  </a:lnTo>
                  <a:lnTo>
                    <a:pt x="30336" y="1672"/>
                  </a:lnTo>
                  <a:lnTo>
                    <a:pt x="3033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4927400" y="3127225"/>
              <a:ext cx="758400" cy="41825"/>
            </a:xfrm>
            <a:custGeom>
              <a:avLst/>
              <a:gdLst/>
              <a:ahLst/>
              <a:cxnLst/>
              <a:rect l="l" t="t" r="r" b="b"/>
              <a:pathLst>
                <a:path w="30336" h="1673" extrusionOk="0">
                  <a:moveTo>
                    <a:pt x="1" y="1"/>
                  </a:moveTo>
                  <a:lnTo>
                    <a:pt x="1" y="1673"/>
                  </a:lnTo>
                  <a:lnTo>
                    <a:pt x="30336" y="1673"/>
                  </a:lnTo>
                  <a:lnTo>
                    <a:pt x="3033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4927400" y="3232100"/>
              <a:ext cx="375425" cy="41825"/>
            </a:xfrm>
            <a:custGeom>
              <a:avLst/>
              <a:gdLst/>
              <a:ahLst/>
              <a:cxnLst/>
              <a:rect l="l" t="t" r="r" b="b"/>
              <a:pathLst>
                <a:path w="15017" h="1673" extrusionOk="0">
                  <a:moveTo>
                    <a:pt x="1" y="1"/>
                  </a:moveTo>
                  <a:lnTo>
                    <a:pt x="1" y="1672"/>
                  </a:lnTo>
                  <a:lnTo>
                    <a:pt x="15016" y="1672"/>
                  </a:lnTo>
                  <a:lnTo>
                    <a:pt x="1501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6011025" y="4375725"/>
              <a:ext cx="335900" cy="164175"/>
            </a:xfrm>
            <a:custGeom>
              <a:avLst/>
              <a:gdLst/>
              <a:ahLst/>
              <a:cxnLst/>
              <a:rect l="l" t="t" r="r" b="b"/>
              <a:pathLst>
                <a:path w="13436" h="6567" extrusionOk="0">
                  <a:moveTo>
                    <a:pt x="6748" y="1"/>
                  </a:moveTo>
                  <a:lnTo>
                    <a:pt x="0" y="1277"/>
                  </a:lnTo>
                  <a:lnTo>
                    <a:pt x="973" y="6566"/>
                  </a:lnTo>
                  <a:lnTo>
                    <a:pt x="1398" y="6506"/>
                  </a:lnTo>
                  <a:cubicBezTo>
                    <a:pt x="3283" y="6262"/>
                    <a:pt x="10943" y="5107"/>
                    <a:pt x="12128" y="4499"/>
                  </a:cubicBezTo>
                  <a:cubicBezTo>
                    <a:pt x="13435" y="3800"/>
                    <a:pt x="7447" y="3588"/>
                    <a:pt x="7447" y="3588"/>
                  </a:cubicBezTo>
                  <a:lnTo>
                    <a:pt x="674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6026225" y="4487875"/>
              <a:ext cx="69925" cy="49750"/>
            </a:xfrm>
            <a:custGeom>
              <a:avLst/>
              <a:gdLst/>
              <a:ahLst/>
              <a:cxnLst/>
              <a:rect l="l" t="t" r="r" b="b"/>
              <a:pathLst>
                <a:path w="2797" h="1990" extrusionOk="0">
                  <a:moveTo>
                    <a:pt x="549" y="1"/>
                  </a:moveTo>
                  <a:cubicBezTo>
                    <a:pt x="363" y="1"/>
                    <a:pt x="178" y="25"/>
                    <a:pt x="0" y="74"/>
                  </a:cubicBezTo>
                  <a:lnTo>
                    <a:pt x="365" y="1989"/>
                  </a:lnTo>
                  <a:lnTo>
                    <a:pt x="2796" y="1564"/>
                  </a:lnTo>
                  <a:cubicBezTo>
                    <a:pt x="2584" y="986"/>
                    <a:pt x="2189" y="530"/>
                    <a:pt x="1672" y="287"/>
                  </a:cubicBezTo>
                  <a:cubicBezTo>
                    <a:pt x="1323" y="103"/>
                    <a:pt x="934" y="1"/>
                    <a:pt x="54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6035325" y="4470725"/>
              <a:ext cx="288800" cy="69175"/>
            </a:xfrm>
            <a:custGeom>
              <a:avLst/>
              <a:gdLst/>
              <a:ahLst/>
              <a:cxnLst/>
              <a:rect l="l" t="t" r="r" b="b"/>
              <a:pathLst>
                <a:path w="11552" h="2767" extrusionOk="0">
                  <a:moveTo>
                    <a:pt x="9423" y="0"/>
                  </a:moveTo>
                  <a:cubicBezTo>
                    <a:pt x="9028" y="91"/>
                    <a:pt x="8998" y="973"/>
                    <a:pt x="8998" y="973"/>
                  </a:cubicBezTo>
                  <a:lnTo>
                    <a:pt x="1" y="2614"/>
                  </a:lnTo>
                  <a:lnTo>
                    <a:pt x="1" y="2766"/>
                  </a:lnTo>
                  <a:cubicBezTo>
                    <a:pt x="3466" y="2402"/>
                    <a:pt x="11156" y="943"/>
                    <a:pt x="11369" y="578"/>
                  </a:cubicBezTo>
                  <a:cubicBezTo>
                    <a:pt x="11551" y="213"/>
                    <a:pt x="9423" y="0"/>
                    <a:pt x="942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6035325" y="4482875"/>
              <a:ext cx="280425" cy="53225"/>
            </a:xfrm>
            <a:custGeom>
              <a:avLst/>
              <a:gdLst/>
              <a:ahLst/>
              <a:cxnLst/>
              <a:rect l="l" t="t" r="r" b="b"/>
              <a:pathLst>
                <a:path w="11217" h="2129" extrusionOk="0">
                  <a:moveTo>
                    <a:pt x="11217" y="1"/>
                  </a:moveTo>
                  <a:lnTo>
                    <a:pt x="10882" y="61"/>
                  </a:lnTo>
                  <a:lnTo>
                    <a:pt x="9667" y="335"/>
                  </a:lnTo>
                  <a:cubicBezTo>
                    <a:pt x="8633" y="548"/>
                    <a:pt x="7205" y="821"/>
                    <a:pt x="5624" y="1125"/>
                  </a:cubicBezTo>
                  <a:cubicBezTo>
                    <a:pt x="4043" y="1429"/>
                    <a:pt x="2615" y="1672"/>
                    <a:pt x="1551" y="1855"/>
                  </a:cubicBezTo>
                  <a:lnTo>
                    <a:pt x="335" y="2068"/>
                  </a:lnTo>
                  <a:lnTo>
                    <a:pt x="1" y="2128"/>
                  </a:lnTo>
                  <a:lnTo>
                    <a:pt x="335" y="2098"/>
                  </a:lnTo>
                  <a:lnTo>
                    <a:pt x="1581" y="1916"/>
                  </a:lnTo>
                  <a:cubicBezTo>
                    <a:pt x="2615" y="1733"/>
                    <a:pt x="4043" y="1520"/>
                    <a:pt x="5624" y="1216"/>
                  </a:cubicBezTo>
                  <a:cubicBezTo>
                    <a:pt x="7205" y="913"/>
                    <a:pt x="8633" y="609"/>
                    <a:pt x="9667" y="396"/>
                  </a:cubicBezTo>
                  <a:lnTo>
                    <a:pt x="10882" y="92"/>
                  </a:lnTo>
                  <a:lnTo>
                    <a:pt x="112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6258750" y="4468450"/>
              <a:ext cx="12925" cy="29650"/>
            </a:xfrm>
            <a:custGeom>
              <a:avLst/>
              <a:gdLst/>
              <a:ahLst/>
              <a:cxnLst/>
              <a:rect l="l" t="t" r="r" b="b"/>
              <a:pathLst>
                <a:path w="517" h="1186" extrusionOk="0">
                  <a:moveTo>
                    <a:pt x="517" y="0"/>
                  </a:moveTo>
                  <a:lnTo>
                    <a:pt x="517" y="0"/>
                  </a:lnTo>
                  <a:cubicBezTo>
                    <a:pt x="304" y="122"/>
                    <a:pt x="152" y="304"/>
                    <a:pt x="91" y="517"/>
                  </a:cubicBezTo>
                  <a:cubicBezTo>
                    <a:pt x="0" y="730"/>
                    <a:pt x="0" y="973"/>
                    <a:pt x="61" y="1186"/>
                  </a:cubicBezTo>
                  <a:cubicBezTo>
                    <a:pt x="91" y="973"/>
                    <a:pt x="122" y="760"/>
                    <a:pt x="183" y="547"/>
                  </a:cubicBezTo>
                  <a:cubicBezTo>
                    <a:pt x="274" y="365"/>
                    <a:pt x="365" y="182"/>
                    <a:pt x="5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6206300" y="4466150"/>
              <a:ext cx="6875" cy="16000"/>
            </a:xfrm>
            <a:custGeom>
              <a:avLst/>
              <a:gdLst/>
              <a:ahLst/>
              <a:cxnLst/>
              <a:rect l="l" t="t" r="r" b="b"/>
              <a:pathLst>
                <a:path w="275" h="640" extrusionOk="0">
                  <a:moveTo>
                    <a:pt x="244" y="1"/>
                  </a:moveTo>
                  <a:lnTo>
                    <a:pt x="244" y="1"/>
                  </a:lnTo>
                  <a:cubicBezTo>
                    <a:pt x="153" y="92"/>
                    <a:pt x="92" y="183"/>
                    <a:pt x="62" y="305"/>
                  </a:cubicBezTo>
                  <a:cubicBezTo>
                    <a:pt x="31" y="396"/>
                    <a:pt x="1" y="518"/>
                    <a:pt x="1" y="639"/>
                  </a:cubicBezTo>
                  <a:cubicBezTo>
                    <a:pt x="1" y="639"/>
                    <a:pt x="92" y="518"/>
                    <a:pt x="153" y="335"/>
                  </a:cubicBezTo>
                  <a:cubicBezTo>
                    <a:pt x="214" y="153"/>
                    <a:pt x="274" y="31"/>
                    <a:pt x="2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6190350" y="4466025"/>
              <a:ext cx="9900" cy="11550"/>
            </a:xfrm>
            <a:custGeom>
              <a:avLst/>
              <a:gdLst/>
              <a:ahLst/>
              <a:cxnLst/>
              <a:rect l="l" t="t" r="r" b="b"/>
              <a:pathLst>
                <a:path w="396" h="462" extrusionOk="0">
                  <a:moveTo>
                    <a:pt x="361" y="0"/>
                  </a:moveTo>
                  <a:cubicBezTo>
                    <a:pt x="341" y="0"/>
                    <a:pt x="258" y="83"/>
                    <a:pt x="153" y="188"/>
                  </a:cubicBezTo>
                  <a:cubicBezTo>
                    <a:pt x="61" y="340"/>
                    <a:pt x="1" y="431"/>
                    <a:pt x="31" y="462"/>
                  </a:cubicBezTo>
                  <a:cubicBezTo>
                    <a:pt x="31" y="462"/>
                    <a:pt x="153" y="371"/>
                    <a:pt x="244" y="249"/>
                  </a:cubicBezTo>
                  <a:cubicBezTo>
                    <a:pt x="335" y="128"/>
                    <a:pt x="396" y="6"/>
                    <a:pt x="365" y="6"/>
                  </a:cubicBezTo>
                  <a:cubicBezTo>
                    <a:pt x="365" y="2"/>
                    <a:pt x="364" y="0"/>
                    <a:pt x="3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6179725" y="4459575"/>
              <a:ext cx="17500" cy="3875"/>
            </a:xfrm>
            <a:custGeom>
              <a:avLst/>
              <a:gdLst/>
              <a:ahLst/>
              <a:cxnLst/>
              <a:rect l="l" t="t" r="r" b="b"/>
              <a:pathLst>
                <a:path w="700" h="155" extrusionOk="0">
                  <a:moveTo>
                    <a:pt x="537" y="1"/>
                  </a:moveTo>
                  <a:cubicBezTo>
                    <a:pt x="457" y="1"/>
                    <a:pt x="375" y="16"/>
                    <a:pt x="304" y="51"/>
                  </a:cubicBezTo>
                  <a:cubicBezTo>
                    <a:pt x="182" y="51"/>
                    <a:pt x="91" y="82"/>
                    <a:pt x="0" y="142"/>
                  </a:cubicBezTo>
                  <a:cubicBezTo>
                    <a:pt x="27" y="151"/>
                    <a:pt x="56" y="155"/>
                    <a:pt x="87" y="155"/>
                  </a:cubicBezTo>
                  <a:cubicBezTo>
                    <a:pt x="162" y="155"/>
                    <a:pt x="248" y="133"/>
                    <a:pt x="334" y="112"/>
                  </a:cubicBezTo>
                  <a:cubicBezTo>
                    <a:pt x="456" y="112"/>
                    <a:pt x="578" y="82"/>
                    <a:pt x="699" y="21"/>
                  </a:cubicBezTo>
                  <a:cubicBezTo>
                    <a:pt x="649" y="8"/>
                    <a:pt x="593" y="1"/>
                    <a:pt x="5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6174400" y="4450200"/>
              <a:ext cx="19775" cy="3600"/>
            </a:xfrm>
            <a:custGeom>
              <a:avLst/>
              <a:gdLst/>
              <a:ahLst/>
              <a:cxnLst/>
              <a:rect l="l" t="t" r="r" b="b"/>
              <a:pathLst>
                <a:path w="791" h="144" extrusionOk="0">
                  <a:moveTo>
                    <a:pt x="791" y="1"/>
                  </a:moveTo>
                  <a:cubicBezTo>
                    <a:pt x="669" y="1"/>
                    <a:pt x="517" y="31"/>
                    <a:pt x="395" y="61"/>
                  </a:cubicBezTo>
                  <a:cubicBezTo>
                    <a:pt x="274" y="61"/>
                    <a:pt x="122" y="61"/>
                    <a:pt x="0" y="92"/>
                  </a:cubicBezTo>
                  <a:cubicBezTo>
                    <a:pt x="103" y="126"/>
                    <a:pt x="205" y="143"/>
                    <a:pt x="306" y="143"/>
                  </a:cubicBezTo>
                  <a:cubicBezTo>
                    <a:pt x="475" y="143"/>
                    <a:pt x="639" y="96"/>
                    <a:pt x="7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6208600" y="4446575"/>
              <a:ext cx="30400" cy="21900"/>
            </a:xfrm>
            <a:custGeom>
              <a:avLst/>
              <a:gdLst/>
              <a:ahLst/>
              <a:cxnLst/>
              <a:rect l="l" t="t" r="r" b="b"/>
              <a:pathLst>
                <a:path w="1216" h="876" extrusionOk="0">
                  <a:moveTo>
                    <a:pt x="871" y="84"/>
                  </a:moveTo>
                  <a:cubicBezTo>
                    <a:pt x="935" y="84"/>
                    <a:pt x="999" y="94"/>
                    <a:pt x="1064" y="115"/>
                  </a:cubicBezTo>
                  <a:cubicBezTo>
                    <a:pt x="1155" y="146"/>
                    <a:pt x="1125" y="237"/>
                    <a:pt x="1064" y="298"/>
                  </a:cubicBezTo>
                  <a:cubicBezTo>
                    <a:pt x="1003" y="328"/>
                    <a:pt x="942" y="389"/>
                    <a:pt x="851" y="450"/>
                  </a:cubicBezTo>
                  <a:cubicBezTo>
                    <a:pt x="699" y="510"/>
                    <a:pt x="578" y="571"/>
                    <a:pt x="426" y="632"/>
                  </a:cubicBezTo>
                  <a:cubicBezTo>
                    <a:pt x="304" y="693"/>
                    <a:pt x="197" y="731"/>
                    <a:pt x="121" y="754"/>
                  </a:cubicBezTo>
                  <a:lnTo>
                    <a:pt x="121" y="754"/>
                  </a:lnTo>
                  <a:cubicBezTo>
                    <a:pt x="144" y="661"/>
                    <a:pt x="171" y="563"/>
                    <a:pt x="213" y="480"/>
                  </a:cubicBezTo>
                  <a:cubicBezTo>
                    <a:pt x="304" y="358"/>
                    <a:pt x="395" y="237"/>
                    <a:pt x="547" y="176"/>
                  </a:cubicBezTo>
                  <a:cubicBezTo>
                    <a:pt x="645" y="117"/>
                    <a:pt x="756" y="84"/>
                    <a:pt x="871" y="84"/>
                  </a:cubicBezTo>
                  <a:close/>
                  <a:moveTo>
                    <a:pt x="920" y="1"/>
                  </a:moveTo>
                  <a:cubicBezTo>
                    <a:pt x="600" y="1"/>
                    <a:pt x="308" y="173"/>
                    <a:pt x="182" y="450"/>
                  </a:cubicBezTo>
                  <a:cubicBezTo>
                    <a:pt x="125" y="535"/>
                    <a:pt x="95" y="648"/>
                    <a:pt x="92" y="762"/>
                  </a:cubicBezTo>
                  <a:lnTo>
                    <a:pt x="92" y="762"/>
                  </a:lnTo>
                  <a:cubicBezTo>
                    <a:pt x="34" y="778"/>
                    <a:pt x="0" y="784"/>
                    <a:pt x="0" y="784"/>
                  </a:cubicBezTo>
                  <a:cubicBezTo>
                    <a:pt x="30" y="784"/>
                    <a:pt x="61" y="783"/>
                    <a:pt x="91" y="780"/>
                  </a:cubicBezTo>
                  <a:lnTo>
                    <a:pt x="91" y="780"/>
                  </a:lnTo>
                  <a:cubicBezTo>
                    <a:pt x="91" y="782"/>
                    <a:pt x="91" y="783"/>
                    <a:pt x="91" y="784"/>
                  </a:cubicBezTo>
                  <a:cubicBezTo>
                    <a:pt x="91" y="814"/>
                    <a:pt x="91" y="845"/>
                    <a:pt x="91" y="875"/>
                  </a:cubicBezTo>
                  <a:cubicBezTo>
                    <a:pt x="99" y="844"/>
                    <a:pt x="107" y="812"/>
                    <a:pt x="115" y="778"/>
                  </a:cubicBezTo>
                  <a:lnTo>
                    <a:pt x="115" y="778"/>
                  </a:lnTo>
                  <a:cubicBezTo>
                    <a:pt x="228" y="767"/>
                    <a:pt x="342" y="738"/>
                    <a:pt x="456" y="693"/>
                  </a:cubicBezTo>
                  <a:cubicBezTo>
                    <a:pt x="608" y="662"/>
                    <a:pt x="760" y="602"/>
                    <a:pt x="882" y="510"/>
                  </a:cubicBezTo>
                  <a:cubicBezTo>
                    <a:pt x="973" y="480"/>
                    <a:pt x="1064" y="419"/>
                    <a:pt x="1125" y="358"/>
                  </a:cubicBezTo>
                  <a:cubicBezTo>
                    <a:pt x="1185" y="328"/>
                    <a:pt x="1216" y="267"/>
                    <a:pt x="1216" y="206"/>
                  </a:cubicBezTo>
                  <a:cubicBezTo>
                    <a:pt x="1216" y="146"/>
                    <a:pt x="1185" y="54"/>
                    <a:pt x="1125" y="24"/>
                  </a:cubicBezTo>
                  <a:cubicBezTo>
                    <a:pt x="1056" y="8"/>
                    <a:pt x="988" y="1"/>
                    <a:pt x="9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6194150" y="4446975"/>
              <a:ext cx="18275" cy="19200"/>
            </a:xfrm>
            <a:custGeom>
              <a:avLst/>
              <a:gdLst/>
              <a:ahLst/>
              <a:cxnLst/>
              <a:rect l="l" t="t" r="r" b="b"/>
              <a:pathLst>
                <a:path w="731" h="768" extrusionOk="0">
                  <a:moveTo>
                    <a:pt x="200" y="0"/>
                  </a:moveTo>
                  <a:cubicBezTo>
                    <a:pt x="174" y="0"/>
                    <a:pt x="148" y="3"/>
                    <a:pt x="122" y="8"/>
                  </a:cubicBezTo>
                  <a:cubicBezTo>
                    <a:pt x="31" y="38"/>
                    <a:pt x="1" y="160"/>
                    <a:pt x="31" y="251"/>
                  </a:cubicBezTo>
                  <a:cubicBezTo>
                    <a:pt x="61" y="312"/>
                    <a:pt x="92" y="373"/>
                    <a:pt x="153" y="434"/>
                  </a:cubicBezTo>
                  <a:cubicBezTo>
                    <a:pt x="213" y="494"/>
                    <a:pt x="304" y="586"/>
                    <a:pt x="396" y="646"/>
                  </a:cubicBezTo>
                  <a:cubicBezTo>
                    <a:pt x="487" y="707"/>
                    <a:pt x="578" y="738"/>
                    <a:pt x="669" y="768"/>
                  </a:cubicBezTo>
                  <a:cubicBezTo>
                    <a:pt x="669" y="768"/>
                    <a:pt x="578" y="707"/>
                    <a:pt x="426" y="586"/>
                  </a:cubicBezTo>
                  <a:cubicBezTo>
                    <a:pt x="335" y="525"/>
                    <a:pt x="274" y="464"/>
                    <a:pt x="183" y="373"/>
                  </a:cubicBezTo>
                  <a:cubicBezTo>
                    <a:pt x="122" y="282"/>
                    <a:pt x="61" y="130"/>
                    <a:pt x="153" y="99"/>
                  </a:cubicBezTo>
                  <a:cubicBezTo>
                    <a:pt x="174" y="94"/>
                    <a:pt x="196" y="91"/>
                    <a:pt x="217" y="91"/>
                  </a:cubicBezTo>
                  <a:cubicBezTo>
                    <a:pt x="316" y="91"/>
                    <a:pt x="412" y="146"/>
                    <a:pt x="487" y="221"/>
                  </a:cubicBezTo>
                  <a:cubicBezTo>
                    <a:pt x="548" y="282"/>
                    <a:pt x="608" y="373"/>
                    <a:pt x="669" y="494"/>
                  </a:cubicBezTo>
                  <a:cubicBezTo>
                    <a:pt x="669" y="586"/>
                    <a:pt x="700" y="677"/>
                    <a:pt x="700" y="768"/>
                  </a:cubicBezTo>
                  <a:cubicBezTo>
                    <a:pt x="730" y="677"/>
                    <a:pt x="730" y="555"/>
                    <a:pt x="700" y="464"/>
                  </a:cubicBezTo>
                  <a:cubicBezTo>
                    <a:pt x="669" y="342"/>
                    <a:pt x="608" y="251"/>
                    <a:pt x="517" y="160"/>
                  </a:cubicBezTo>
                  <a:cubicBezTo>
                    <a:pt x="442" y="59"/>
                    <a:pt x="324" y="0"/>
                    <a:pt x="2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6026975" y="4485625"/>
              <a:ext cx="69175" cy="39900"/>
            </a:xfrm>
            <a:custGeom>
              <a:avLst/>
              <a:gdLst/>
              <a:ahLst/>
              <a:cxnLst/>
              <a:rect l="l" t="t" r="r" b="b"/>
              <a:pathLst>
                <a:path w="2767" h="1596" extrusionOk="0">
                  <a:moveTo>
                    <a:pt x="745" y="0"/>
                  </a:moveTo>
                  <a:cubicBezTo>
                    <a:pt x="670" y="0"/>
                    <a:pt x="593" y="4"/>
                    <a:pt x="517" y="12"/>
                  </a:cubicBezTo>
                  <a:cubicBezTo>
                    <a:pt x="365" y="43"/>
                    <a:pt x="244" y="43"/>
                    <a:pt x="122" y="103"/>
                  </a:cubicBezTo>
                  <a:cubicBezTo>
                    <a:pt x="92" y="103"/>
                    <a:pt x="31" y="134"/>
                    <a:pt x="0" y="164"/>
                  </a:cubicBezTo>
                  <a:cubicBezTo>
                    <a:pt x="0" y="164"/>
                    <a:pt x="183" y="103"/>
                    <a:pt x="517" y="73"/>
                  </a:cubicBezTo>
                  <a:cubicBezTo>
                    <a:pt x="567" y="69"/>
                    <a:pt x="618" y="67"/>
                    <a:pt x="668" y="67"/>
                  </a:cubicBezTo>
                  <a:cubicBezTo>
                    <a:pt x="1012" y="67"/>
                    <a:pt x="1354" y="157"/>
                    <a:pt x="1672" y="316"/>
                  </a:cubicBezTo>
                  <a:cubicBezTo>
                    <a:pt x="2037" y="499"/>
                    <a:pt x="2341" y="803"/>
                    <a:pt x="2554" y="1137"/>
                  </a:cubicBezTo>
                  <a:cubicBezTo>
                    <a:pt x="2696" y="1393"/>
                    <a:pt x="2732" y="1596"/>
                    <a:pt x="2761" y="1596"/>
                  </a:cubicBezTo>
                  <a:cubicBezTo>
                    <a:pt x="2763" y="1596"/>
                    <a:pt x="2765" y="1595"/>
                    <a:pt x="2766" y="1593"/>
                  </a:cubicBezTo>
                  <a:cubicBezTo>
                    <a:pt x="2766" y="1562"/>
                    <a:pt x="2736" y="1502"/>
                    <a:pt x="2736" y="1471"/>
                  </a:cubicBezTo>
                  <a:cubicBezTo>
                    <a:pt x="2706" y="1350"/>
                    <a:pt x="2645" y="1228"/>
                    <a:pt x="2584" y="1106"/>
                  </a:cubicBezTo>
                  <a:cubicBezTo>
                    <a:pt x="2224" y="415"/>
                    <a:pt x="1512" y="0"/>
                    <a:pt x="7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6031525" y="4416000"/>
              <a:ext cx="12200" cy="69175"/>
            </a:xfrm>
            <a:custGeom>
              <a:avLst/>
              <a:gdLst/>
              <a:ahLst/>
              <a:cxnLst/>
              <a:rect l="l" t="t" r="r" b="b"/>
              <a:pathLst>
                <a:path w="488" h="2767" extrusionOk="0">
                  <a:moveTo>
                    <a:pt x="1" y="1"/>
                  </a:moveTo>
                  <a:lnTo>
                    <a:pt x="1" y="1"/>
                  </a:lnTo>
                  <a:cubicBezTo>
                    <a:pt x="31" y="457"/>
                    <a:pt x="92" y="943"/>
                    <a:pt x="183" y="1399"/>
                  </a:cubicBezTo>
                  <a:cubicBezTo>
                    <a:pt x="274" y="1855"/>
                    <a:pt x="366" y="2311"/>
                    <a:pt x="487" y="2767"/>
                  </a:cubicBezTo>
                  <a:cubicBezTo>
                    <a:pt x="426" y="2311"/>
                    <a:pt x="366" y="1855"/>
                    <a:pt x="274" y="1369"/>
                  </a:cubicBezTo>
                  <a:cubicBezTo>
                    <a:pt x="214" y="913"/>
                    <a:pt x="122" y="457"/>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6114350" y="4497200"/>
              <a:ext cx="49425" cy="9250"/>
            </a:xfrm>
            <a:custGeom>
              <a:avLst/>
              <a:gdLst/>
              <a:ahLst/>
              <a:cxnLst/>
              <a:rect l="l" t="t" r="r" b="b"/>
              <a:pathLst>
                <a:path w="1977" h="370" extrusionOk="0">
                  <a:moveTo>
                    <a:pt x="1962" y="0"/>
                  </a:moveTo>
                  <a:cubicBezTo>
                    <a:pt x="1884" y="0"/>
                    <a:pt x="1493" y="106"/>
                    <a:pt x="1004" y="188"/>
                  </a:cubicBezTo>
                  <a:cubicBezTo>
                    <a:pt x="457" y="279"/>
                    <a:pt x="1" y="340"/>
                    <a:pt x="1" y="370"/>
                  </a:cubicBezTo>
                  <a:cubicBezTo>
                    <a:pt x="335" y="370"/>
                    <a:pt x="670" y="340"/>
                    <a:pt x="1004" y="279"/>
                  </a:cubicBezTo>
                  <a:cubicBezTo>
                    <a:pt x="1338" y="218"/>
                    <a:pt x="1673" y="127"/>
                    <a:pt x="1977" y="5"/>
                  </a:cubicBezTo>
                  <a:cubicBezTo>
                    <a:pt x="1977" y="2"/>
                    <a:pt x="1972" y="0"/>
                    <a:pt x="19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6081675" y="4512325"/>
              <a:ext cx="6875" cy="9325"/>
            </a:xfrm>
            <a:custGeom>
              <a:avLst/>
              <a:gdLst/>
              <a:ahLst/>
              <a:cxnLst/>
              <a:rect l="l" t="t" r="r" b="b"/>
              <a:pathLst>
                <a:path w="275" h="373" extrusionOk="0">
                  <a:moveTo>
                    <a:pt x="11" y="0"/>
                  </a:moveTo>
                  <a:cubicBezTo>
                    <a:pt x="5" y="0"/>
                    <a:pt x="1" y="3"/>
                    <a:pt x="1" y="8"/>
                  </a:cubicBezTo>
                  <a:cubicBezTo>
                    <a:pt x="1" y="38"/>
                    <a:pt x="31" y="99"/>
                    <a:pt x="92" y="190"/>
                  </a:cubicBezTo>
                  <a:cubicBezTo>
                    <a:pt x="183" y="282"/>
                    <a:pt x="214" y="373"/>
                    <a:pt x="244" y="373"/>
                  </a:cubicBezTo>
                  <a:cubicBezTo>
                    <a:pt x="275" y="342"/>
                    <a:pt x="244" y="251"/>
                    <a:pt x="183" y="130"/>
                  </a:cubicBezTo>
                  <a:cubicBezTo>
                    <a:pt x="133" y="55"/>
                    <a:pt x="42"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6065725" y="4499300"/>
              <a:ext cx="8375" cy="5650"/>
            </a:xfrm>
            <a:custGeom>
              <a:avLst/>
              <a:gdLst/>
              <a:ahLst/>
              <a:cxnLst/>
              <a:rect l="l" t="t" r="r" b="b"/>
              <a:pathLst>
                <a:path w="335" h="226" extrusionOk="0">
                  <a:moveTo>
                    <a:pt x="32" y="0"/>
                  </a:moveTo>
                  <a:cubicBezTo>
                    <a:pt x="19" y="0"/>
                    <a:pt x="9" y="4"/>
                    <a:pt x="1" y="12"/>
                  </a:cubicBezTo>
                  <a:cubicBezTo>
                    <a:pt x="1" y="12"/>
                    <a:pt x="61" y="73"/>
                    <a:pt x="153" y="134"/>
                  </a:cubicBezTo>
                  <a:cubicBezTo>
                    <a:pt x="213" y="195"/>
                    <a:pt x="305" y="225"/>
                    <a:pt x="305" y="225"/>
                  </a:cubicBezTo>
                  <a:cubicBezTo>
                    <a:pt x="335" y="195"/>
                    <a:pt x="274" y="134"/>
                    <a:pt x="183" y="73"/>
                  </a:cubicBezTo>
                  <a:cubicBezTo>
                    <a:pt x="116" y="29"/>
                    <a:pt x="66"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6046725" y="4494075"/>
              <a:ext cx="10675" cy="3275"/>
            </a:xfrm>
            <a:custGeom>
              <a:avLst/>
              <a:gdLst/>
              <a:ahLst/>
              <a:cxnLst/>
              <a:rect l="l" t="t" r="r" b="b"/>
              <a:pathLst>
                <a:path w="427" h="131" extrusionOk="0">
                  <a:moveTo>
                    <a:pt x="148" y="0"/>
                  </a:moveTo>
                  <a:cubicBezTo>
                    <a:pt x="60" y="0"/>
                    <a:pt x="1" y="45"/>
                    <a:pt x="1" y="69"/>
                  </a:cubicBezTo>
                  <a:cubicBezTo>
                    <a:pt x="1" y="79"/>
                    <a:pt x="11" y="83"/>
                    <a:pt x="29" y="83"/>
                  </a:cubicBezTo>
                  <a:cubicBezTo>
                    <a:pt x="65" y="83"/>
                    <a:pt x="132" y="69"/>
                    <a:pt x="214" y="69"/>
                  </a:cubicBezTo>
                  <a:cubicBezTo>
                    <a:pt x="305" y="100"/>
                    <a:pt x="396" y="130"/>
                    <a:pt x="396" y="130"/>
                  </a:cubicBezTo>
                  <a:cubicBezTo>
                    <a:pt x="426" y="100"/>
                    <a:pt x="366" y="9"/>
                    <a:pt x="214" y="9"/>
                  </a:cubicBezTo>
                  <a:cubicBezTo>
                    <a:pt x="190" y="3"/>
                    <a:pt x="168" y="0"/>
                    <a:pt x="1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6033825" y="4493950"/>
              <a:ext cx="5325" cy="2625"/>
            </a:xfrm>
            <a:custGeom>
              <a:avLst/>
              <a:gdLst/>
              <a:ahLst/>
              <a:cxnLst/>
              <a:rect l="l" t="t" r="r" b="b"/>
              <a:pathLst>
                <a:path w="213" h="105" extrusionOk="0">
                  <a:moveTo>
                    <a:pt x="59" y="1"/>
                  </a:moveTo>
                  <a:cubicBezTo>
                    <a:pt x="30" y="1"/>
                    <a:pt x="0" y="22"/>
                    <a:pt x="0" y="44"/>
                  </a:cubicBezTo>
                  <a:cubicBezTo>
                    <a:pt x="0" y="44"/>
                    <a:pt x="30" y="74"/>
                    <a:pt x="91" y="105"/>
                  </a:cubicBezTo>
                  <a:cubicBezTo>
                    <a:pt x="152" y="105"/>
                    <a:pt x="213" y="105"/>
                    <a:pt x="213" y="74"/>
                  </a:cubicBezTo>
                  <a:cubicBezTo>
                    <a:pt x="213" y="44"/>
                    <a:pt x="152" y="14"/>
                    <a:pt x="91" y="14"/>
                  </a:cubicBezTo>
                  <a:cubicBezTo>
                    <a:pt x="82" y="5"/>
                    <a:pt x="71" y="1"/>
                    <a:pt x="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5467700" y="3769200"/>
              <a:ext cx="737125" cy="709150"/>
            </a:xfrm>
            <a:custGeom>
              <a:avLst/>
              <a:gdLst/>
              <a:ahLst/>
              <a:cxnLst/>
              <a:rect l="l" t="t" r="r" b="b"/>
              <a:pathLst>
                <a:path w="29485" h="28366" extrusionOk="0">
                  <a:moveTo>
                    <a:pt x="18528" y="0"/>
                  </a:moveTo>
                  <a:cubicBezTo>
                    <a:pt x="18249" y="0"/>
                    <a:pt x="18086" y="37"/>
                    <a:pt x="18086" y="37"/>
                  </a:cubicBezTo>
                  <a:cubicBezTo>
                    <a:pt x="9332" y="219"/>
                    <a:pt x="0" y="21131"/>
                    <a:pt x="0" y="21131"/>
                  </a:cubicBezTo>
                  <a:lnTo>
                    <a:pt x="13101" y="22499"/>
                  </a:lnTo>
                  <a:lnTo>
                    <a:pt x="17295" y="12924"/>
                  </a:lnTo>
                  <a:lnTo>
                    <a:pt x="20609" y="28365"/>
                  </a:lnTo>
                  <a:lnTo>
                    <a:pt x="29484" y="26845"/>
                  </a:lnTo>
                  <a:cubicBezTo>
                    <a:pt x="29484" y="26845"/>
                    <a:pt x="26141" y="14414"/>
                    <a:pt x="25137" y="9216"/>
                  </a:cubicBezTo>
                  <a:cubicBezTo>
                    <a:pt x="23516" y="758"/>
                    <a:pt x="19805" y="0"/>
                    <a:pt x="185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5967700" y="4412200"/>
              <a:ext cx="247750" cy="75250"/>
            </a:xfrm>
            <a:custGeom>
              <a:avLst/>
              <a:gdLst/>
              <a:ahLst/>
              <a:cxnLst/>
              <a:rect l="l" t="t" r="r" b="b"/>
              <a:pathLst>
                <a:path w="9910" h="3010" extrusionOk="0">
                  <a:moveTo>
                    <a:pt x="9697" y="1"/>
                  </a:moveTo>
                  <a:lnTo>
                    <a:pt x="1" y="1885"/>
                  </a:lnTo>
                  <a:lnTo>
                    <a:pt x="274" y="3010"/>
                  </a:lnTo>
                  <a:lnTo>
                    <a:pt x="9910" y="1186"/>
                  </a:lnTo>
                  <a:lnTo>
                    <a:pt x="969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5802325" y="3982800"/>
              <a:ext cx="17975" cy="7000"/>
            </a:xfrm>
            <a:custGeom>
              <a:avLst/>
              <a:gdLst/>
              <a:ahLst/>
              <a:cxnLst/>
              <a:rect l="l" t="t" r="r" b="b"/>
              <a:pathLst>
                <a:path w="719" h="280" extrusionOk="0">
                  <a:moveTo>
                    <a:pt x="657" y="1"/>
                  </a:moveTo>
                  <a:cubicBezTo>
                    <a:pt x="594" y="1"/>
                    <a:pt x="486" y="27"/>
                    <a:pt x="354" y="64"/>
                  </a:cubicBezTo>
                  <a:cubicBezTo>
                    <a:pt x="141" y="125"/>
                    <a:pt x="20" y="155"/>
                    <a:pt x="20" y="216"/>
                  </a:cubicBezTo>
                  <a:cubicBezTo>
                    <a:pt x="1" y="254"/>
                    <a:pt x="63" y="280"/>
                    <a:pt x="164" y="280"/>
                  </a:cubicBezTo>
                  <a:cubicBezTo>
                    <a:pt x="226" y="280"/>
                    <a:pt x="303" y="270"/>
                    <a:pt x="384" y="247"/>
                  </a:cubicBezTo>
                  <a:cubicBezTo>
                    <a:pt x="597" y="186"/>
                    <a:pt x="719" y="95"/>
                    <a:pt x="719" y="34"/>
                  </a:cubicBezTo>
                  <a:cubicBezTo>
                    <a:pt x="719" y="11"/>
                    <a:pt x="697" y="1"/>
                    <a:pt x="65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5856750" y="3967925"/>
              <a:ext cx="38025" cy="6675"/>
            </a:xfrm>
            <a:custGeom>
              <a:avLst/>
              <a:gdLst/>
              <a:ahLst/>
              <a:cxnLst/>
              <a:rect l="l" t="t" r="r" b="b"/>
              <a:pathLst>
                <a:path w="1521" h="267" extrusionOk="0">
                  <a:moveTo>
                    <a:pt x="1013" y="1"/>
                  </a:moveTo>
                  <a:cubicBezTo>
                    <a:pt x="925" y="1"/>
                    <a:pt x="829" y="7"/>
                    <a:pt x="730" y="21"/>
                  </a:cubicBezTo>
                  <a:cubicBezTo>
                    <a:pt x="305" y="51"/>
                    <a:pt x="1" y="173"/>
                    <a:pt x="1" y="234"/>
                  </a:cubicBezTo>
                  <a:cubicBezTo>
                    <a:pt x="1" y="257"/>
                    <a:pt x="50" y="267"/>
                    <a:pt x="134" y="267"/>
                  </a:cubicBezTo>
                  <a:cubicBezTo>
                    <a:pt x="270" y="267"/>
                    <a:pt x="498" y="241"/>
                    <a:pt x="761" y="203"/>
                  </a:cubicBezTo>
                  <a:cubicBezTo>
                    <a:pt x="1004" y="203"/>
                    <a:pt x="1277" y="173"/>
                    <a:pt x="1521" y="112"/>
                  </a:cubicBezTo>
                  <a:cubicBezTo>
                    <a:pt x="1521" y="65"/>
                    <a:pt x="1306" y="1"/>
                    <a:pt x="10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5922875" y="3991175"/>
              <a:ext cx="14450" cy="35800"/>
            </a:xfrm>
            <a:custGeom>
              <a:avLst/>
              <a:gdLst/>
              <a:ahLst/>
              <a:cxnLst/>
              <a:rect l="l" t="t" r="r" b="b"/>
              <a:pathLst>
                <a:path w="578" h="1432" extrusionOk="0">
                  <a:moveTo>
                    <a:pt x="40" y="1"/>
                  </a:moveTo>
                  <a:cubicBezTo>
                    <a:pt x="36" y="1"/>
                    <a:pt x="33" y="1"/>
                    <a:pt x="31" y="3"/>
                  </a:cubicBezTo>
                  <a:cubicBezTo>
                    <a:pt x="0" y="246"/>
                    <a:pt x="61" y="519"/>
                    <a:pt x="183" y="763"/>
                  </a:cubicBezTo>
                  <a:cubicBezTo>
                    <a:pt x="304" y="1158"/>
                    <a:pt x="456" y="1431"/>
                    <a:pt x="517" y="1431"/>
                  </a:cubicBezTo>
                  <a:cubicBezTo>
                    <a:pt x="578" y="1431"/>
                    <a:pt x="517" y="1067"/>
                    <a:pt x="365" y="671"/>
                  </a:cubicBezTo>
                  <a:cubicBezTo>
                    <a:pt x="249" y="295"/>
                    <a:pt x="105" y="1"/>
                    <a:pt x="4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944900" y="4063425"/>
              <a:ext cx="12200" cy="36500"/>
            </a:xfrm>
            <a:custGeom>
              <a:avLst/>
              <a:gdLst/>
              <a:ahLst/>
              <a:cxnLst/>
              <a:rect l="l" t="t" r="r" b="b"/>
              <a:pathLst>
                <a:path w="488" h="1460" extrusionOk="0">
                  <a:moveTo>
                    <a:pt x="62" y="0"/>
                  </a:moveTo>
                  <a:cubicBezTo>
                    <a:pt x="1" y="0"/>
                    <a:pt x="62" y="365"/>
                    <a:pt x="153" y="760"/>
                  </a:cubicBezTo>
                  <a:cubicBezTo>
                    <a:pt x="274" y="1155"/>
                    <a:pt x="396" y="1459"/>
                    <a:pt x="457" y="1459"/>
                  </a:cubicBezTo>
                  <a:cubicBezTo>
                    <a:pt x="487" y="1459"/>
                    <a:pt x="457" y="1095"/>
                    <a:pt x="365" y="699"/>
                  </a:cubicBezTo>
                  <a:cubicBezTo>
                    <a:pt x="244" y="304"/>
                    <a:pt x="122" y="0"/>
                    <a:pt x="6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5963900" y="4137125"/>
              <a:ext cx="11425" cy="36500"/>
            </a:xfrm>
            <a:custGeom>
              <a:avLst/>
              <a:gdLst/>
              <a:ahLst/>
              <a:cxnLst/>
              <a:rect l="l" t="t" r="r" b="b"/>
              <a:pathLst>
                <a:path w="457" h="1460" extrusionOk="0">
                  <a:moveTo>
                    <a:pt x="61" y="1"/>
                  </a:moveTo>
                  <a:cubicBezTo>
                    <a:pt x="1" y="1"/>
                    <a:pt x="31" y="335"/>
                    <a:pt x="153" y="761"/>
                  </a:cubicBezTo>
                  <a:cubicBezTo>
                    <a:pt x="244" y="1156"/>
                    <a:pt x="365" y="1460"/>
                    <a:pt x="426" y="1460"/>
                  </a:cubicBezTo>
                  <a:cubicBezTo>
                    <a:pt x="457" y="1186"/>
                    <a:pt x="426" y="943"/>
                    <a:pt x="335" y="700"/>
                  </a:cubicBezTo>
                  <a:cubicBezTo>
                    <a:pt x="244" y="305"/>
                    <a:pt x="122" y="1"/>
                    <a:pt x="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5982150" y="4210075"/>
              <a:ext cx="11425" cy="37250"/>
            </a:xfrm>
            <a:custGeom>
              <a:avLst/>
              <a:gdLst/>
              <a:ahLst/>
              <a:cxnLst/>
              <a:rect l="l" t="t" r="r" b="b"/>
              <a:pathLst>
                <a:path w="457" h="1490" extrusionOk="0">
                  <a:moveTo>
                    <a:pt x="31" y="1"/>
                  </a:moveTo>
                  <a:cubicBezTo>
                    <a:pt x="0" y="1"/>
                    <a:pt x="31" y="365"/>
                    <a:pt x="122" y="761"/>
                  </a:cubicBezTo>
                  <a:cubicBezTo>
                    <a:pt x="213" y="1186"/>
                    <a:pt x="334" y="1490"/>
                    <a:pt x="395" y="1490"/>
                  </a:cubicBezTo>
                  <a:cubicBezTo>
                    <a:pt x="456" y="1460"/>
                    <a:pt x="426" y="1125"/>
                    <a:pt x="304" y="730"/>
                  </a:cubicBezTo>
                  <a:cubicBezTo>
                    <a:pt x="213" y="305"/>
                    <a:pt x="91"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5999625" y="4283800"/>
              <a:ext cx="11425" cy="37250"/>
            </a:xfrm>
            <a:custGeom>
              <a:avLst/>
              <a:gdLst/>
              <a:ahLst/>
              <a:cxnLst/>
              <a:rect l="l" t="t" r="r" b="b"/>
              <a:pathLst>
                <a:path w="457" h="1490" extrusionOk="0">
                  <a:moveTo>
                    <a:pt x="31" y="0"/>
                  </a:moveTo>
                  <a:cubicBezTo>
                    <a:pt x="0" y="0"/>
                    <a:pt x="31" y="365"/>
                    <a:pt x="122" y="760"/>
                  </a:cubicBezTo>
                  <a:cubicBezTo>
                    <a:pt x="213" y="1185"/>
                    <a:pt x="335" y="1489"/>
                    <a:pt x="395" y="1489"/>
                  </a:cubicBezTo>
                  <a:cubicBezTo>
                    <a:pt x="456" y="1489"/>
                    <a:pt x="395" y="1125"/>
                    <a:pt x="304" y="729"/>
                  </a:cubicBezTo>
                  <a:cubicBezTo>
                    <a:pt x="213" y="334"/>
                    <a:pt x="91"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6016325" y="4358250"/>
              <a:ext cx="11425" cy="36500"/>
            </a:xfrm>
            <a:custGeom>
              <a:avLst/>
              <a:gdLst/>
              <a:ahLst/>
              <a:cxnLst/>
              <a:rect l="l" t="t" r="r" b="b"/>
              <a:pathLst>
                <a:path w="457" h="1460" extrusionOk="0">
                  <a:moveTo>
                    <a:pt x="62" y="1"/>
                  </a:moveTo>
                  <a:cubicBezTo>
                    <a:pt x="1" y="1"/>
                    <a:pt x="31" y="335"/>
                    <a:pt x="123" y="761"/>
                  </a:cubicBezTo>
                  <a:cubicBezTo>
                    <a:pt x="214" y="1156"/>
                    <a:pt x="335" y="1460"/>
                    <a:pt x="396" y="1460"/>
                  </a:cubicBezTo>
                  <a:cubicBezTo>
                    <a:pt x="457" y="1460"/>
                    <a:pt x="426" y="1125"/>
                    <a:pt x="335" y="700"/>
                  </a:cubicBezTo>
                  <a:cubicBezTo>
                    <a:pt x="214" y="305"/>
                    <a:pt x="92" y="1"/>
                    <a:pt x="6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6033050" y="4432725"/>
              <a:ext cx="6875" cy="18275"/>
            </a:xfrm>
            <a:custGeom>
              <a:avLst/>
              <a:gdLst/>
              <a:ahLst/>
              <a:cxnLst/>
              <a:rect l="l" t="t" r="r" b="b"/>
              <a:pathLst>
                <a:path w="275" h="731" extrusionOk="0">
                  <a:moveTo>
                    <a:pt x="31" y="1"/>
                  </a:moveTo>
                  <a:cubicBezTo>
                    <a:pt x="1" y="1"/>
                    <a:pt x="1" y="153"/>
                    <a:pt x="31" y="365"/>
                  </a:cubicBezTo>
                  <a:cubicBezTo>
                    <a:pt x="92" y="578"/>
                    <a:pt x="153" y="730"/>
                    <a:pt x="213" y="730"/>
                  </a:cubicBezTo>
                  <a:cubicBezTo>
                    <a:pt x="274" y="730"/>
                    <a:pt x="274" y="548"/>
                    <a:pt x="213" y="335"/>
                  </a:cubicBezTo>
                  <a:cubicBezTo>
                    <a:pt x="183" y="122"/>
                    <a:pt x="61"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4980600" y="3576325"/>
              <a:ext cx="654300" cy="693800"/>
            </a:xfrm>
            <a:custGeom>
              <a:avLst/>
              <a:gdLst/>
              <a:ahLst/>
              <a:cxnLst/>
              <a:rect l="l" t="t" r="r" b="b"/>
              <a:pathLst>
                <a:path w="26172" h="27752" extrusionOk="0">
                  <a:moveTo>
                    <a:pt x="4894" y="1"/>
                  </a:moveTo>
                  <a:lnTo>
                    <a:pt x="3709" y="92"/>
                  </a:lnTo>
                  <a:lnTo>
                    <a:pt x="457" y="7448"/>
                  </a:lnTo>
                  <a:lnTo>
                    <a:pt x="2463" y="15472"/>
                  </a:lnTo>
                  <a:cubicBezTo>
                    <a:pt x="3526" y="19211"/>
                    <a:pt x="517" y="23983"/>
                    <a:pt x="1" y="27296"/>
                  </a:cubicBezTo>
                  <a:lnTo>
                    <a:pt x="17296" y="27752"/>
                  </a:lnTo>
                  <a:lnTo>
                    <a:pt x="18147" y="16384"/>
                  </a:lnTo>
                  <a:lnTo>
                    <a:pt x="18724" y="21430"/>
                  </a:lnTo>
                  <a:lnTo>
                    <a:pt x="26171" y="22372"/>
                  </a:lnTo>
                  <a:lnTo>
                    <a:pt x="22159" y="8147"/>
                  </a:lnTo>
                  <a:cubicBezTo>
                    <a:pt x="20048" y="149"/>
                    <a:pt x="13284" y="61"/>
                    <a:pt x="12989" y="61"/>
                  </a:cubicBezTo>
                  <a:cubicBezTo>
                    <a:pt x="12983" y="61"/>
                    <a:pt x="12980" y="62"/>
                    <a:pt x="12980" y="62"/>
                  </a:cubicBezTo>
                  <a:lnTo>
                    <a:pt x="489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5146250" y="3179675"/>
              <a:ext cx="220400" cy="396675"/>
            </a:xfrm>
            <a:custGeom>
              <a:avLst/>
              <a:gdLst/>
              <a:ahLst/>
              <a:cxnLst/>
              <a:rect l="l" t="t" r="r" b="b"/>
              <a:pathLst>
                <a:path w="8816" h="15867" extrusionOk="0">
                  <a:moveTo>
                    <a:pt x="4195" y="0"/>
                  </a:moveTo>
                  <a:lnTo>
                    <a:pt x="1" y="3769"/>
                  </a:lnTo>
                  <a:lnTo>
                    <a:pt x="62" y="15836"/>
                  </a:lnTo>
                  <a:lnTo>
                    <a:pt x="5928" y="15867"/>
                  </a:lnTo>
                  <a:cubicBezTo>
                    <a:pt x="5806" y="15228"/>
                    <a:pt x="6050" y="12888"/>
                    <a:pt x="6050" y="12888"/>
                  </a:cubicBezTo>
                  <a:cubicBezTo>
                    <a:pt x="6050" y="12888"/>
                    <a:pt x="8512" y="12614"/>
                    <a:pt x="8664" y="10213"/>
                  </a:cubicBezTo>
                  <a:cubicBezTo>
                    <a:pt x="8816" y="7781"/>
                    <a:pt x="8664" y="2189"/>
                    <a:pt x="8664" y="2189"/>
                  </a:cubicBezTo>
                  <a:lnTo>
                    <a:pt x="4195"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5327875" y="3327850"/>
              <a:ext cx="18250" cy="15450"/>
            </a:xfrm>
            <a:custGeom>
              <a:avLst/>
              <a:gdLst/>
              <a:ahLst/>
              <a:cxnLst/>
              <a:rect l="l" t="t" r="r" b="b"/>
              <a:pathLst>
                <a:path w="730" h="618" extrusionOk="0">
                  <a:moveTo>
                    <a:pt x="396" y="0"/>
                  </a:moveTo>
                  <a:cubicBezTo>
                    <a:pt x="122" y="0"/>
                    <a:pt x="0" y="335"/>
                    <a:pt x="183" y="517"/>
                  </a:cubicBezTo>
                  <a:cubicBezTo>
                    <a:pt x="243" y="587"/>
                    <a:pt x="322" y="617"/>
                    <a:pt x="401" y="617"/>
                  </a:cubicBezTo>
                  <a:cubicBezTo>
                    <a:pt x="565" y="617"/>
                    <a:pt x="730" y="488"/>
                    <a:pt x="730" y="304"/>
                  </a:cubicBezTo>
                  <a:cubicBezTo>
                    <a:pt x="700" y="122"/>
                    <a:pt x="578" y="0"/>
                    <a:pt x="3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5325600" y="3320250"/>
              <a:ext cx="32700" cy="9975"/>
            </a:xfrm>
            <a:custGeom>
              <a:avLst/>
              <a:gdLst/>
              <a:ahLst/>
              <a:cxnLst/>
              <a:rect l="l" t="t" r="r" b="b"/>
              <a:pathLst>
                <a:path w="1308" h="399" extrusionOk="0">
                  <a:moveTo>
                    <a:pt x="669" y="0"/>
                  </a:moveTo>
                  <a:cubicBezTo>
                    <a:pt x="487" y="0"/>
                    <a:pt x="335" y="31"/>
                    <a:pt x="183" y="152"/>
                  </a:cubicBezTo>
                  <a:cubicBezTo>
                    <a:pt x="61" y="213"/>
                    <a:pt x="0" y="274"/>
                    <a:pt x="31" y="304"/>
                  </a:cubicBezTo>
                  <a:cubicBezTo>
                    <a:pt x="35" y="313"/>
                    <a:pt x="44" y="317"/>
                    <a:pt x="57" y="317"/>
                  </a:cubicBezTo>
                  <a:cubicBezTo>
                    <a:pt x="126" y="317"/>
                    <a:pt x="314" y="210"/>
                    <a:pt x="562" y="210"/>
                  </a:cubicBezTo>
                  <a:cubicBezTo>
                    <a:pt x="587" y="210"/>
                    <a:pt x="612" y="211"/>
                    <a:pt x="639" y="213"/>
                  </a:cubicBezTo>
                  <a:cubicBezTo>
                    <a:pt x="947" y="241"/>
                    <a:pt x="1178" y="399"/>
                    <a:pt x="1236" y="399"/>
                  </a:cubicBezTo>
                  <a:cubicBezTo>
                    <a:pt x="1241" y="399"/>
                    <a:pt x="1244" y="398"/>
                    <a:pt x="1246" y="396"/>
                  </a:cubicBezTo>
                  <a:cubicBezTo>
                    <a:pt x="1307" y="396"/>
                    <a:pt x="1246" y="304"/>
                    <a:pt x="1155" y="213"/>
                  </a:cubicBezTo>
                  <a:cubicBezTo>
                    <a:pt x="1003" y="92"/>
                    <a:pt x="851" y="31"/>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5237450" y="3326325"/>
              <a:ext cx="18250" cy="15450"/>
            </a:xfrm>
            <a:custGeom>
              <a:avLst/>
              <a:gdLst/>
              <a:ahLst/>
              <a:cxnLst/>
              <a:rect l="l" t="t" r="r" b="b"/>
              <a:pathLst>
                <a:path w="730" h="618" extrusionOk="0">
                  <a:moveTo>
                    <a:pt x="426" y="1"/>
                  </a:moveTo>
                  <a:cubicBezTo>
                    <a:pt x="122" y="1"/>
                    <a:pt x="0" y="335"/>
                    <a:pt x="183" y="517"/>
                  </a:cubicBezTo>
                  <a:cubicBezTo>
                    <a:pt x="252" y="587"/>
                    <a:pt x="335" y="618"/>
                    <a:pt x="415" y="618"/>
                  </a:cubicBezTo>
                  <a:cubicBezTo>
                    <a:pt x="579" y="618"/>
                    <a:pt x="730" y="489"/>
                    <a:pt x="730" y="305"/>
                  </a:cubicBezTo>
                  <a:cubicBezTo>
                    <a:pt x="730" y="153"/>
                    <a:pt x="578" y="1"/>
                    <a:pt x="4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5235175" y="3319300"/>
              <a:ext cx="31925" cy="9425"/>
            </a:xfrm>
            <a:custGeom>
              <a:avLst/>
              <a:gdLst/>
              <a:ahLst/>
              <a:cxnLst/>
              <a:rect l="l" t="t" r="r" b="b"/>
              <a:pathLst>
                <a:path w="1277" h="377" extrusionOk="0">
                  <a:moveTo>
                    <a:pt x="575" y="0"/>
                  </a:moveTo>
                  <a:cubicBezTo>
                    <a:pt x="433" y="0"/>
                    <a:pt x="308" y="55"/>
                    <a:pt x="183" y="130"/>
                  </a:cubicBezTo>
                  <a:cubicBezTo>
                    <a:pt x="61" y="190"/>
                    <a:pt x="0" y="251"/>
                    <a:pt x="31" y="312"/>
                  </a:cubicBezTo>
                  <a:cubicBezTo>
                    <a:pt x="36" y="315"/>
                    <a:pt x="43" y="316"/>
                    <a:pt x="52" y="316"/>
                  </a:cubicBezTo>
                  <a:cubicBezTo>
                    <a:pt x="136" y="316"/>
                    <a:pt x="365" y="190"/>
                    <a:pt x="669" y="190"/>
                  </a:cubicBezTo>
                  <a:cubicBezTo>
                    <a:pt x="978" y="218"/>
                    <a:pt x="1183" y="376"/>
                    <a:pt x="1260" y="376"/>
                  </a:cubicBezTo>
                  <a:cubicBezTo>
                    <a:pt x="1267" y="376"/>
                    <a:pt x="1272" y="375"/>
                    <a:pt x="1277" y="373"/>
                  </a:cubicBezTo>
                  <a:cubicBezTo>
                    <a:pt x="1277" y="342"/>
                    <a:pt x="1246" y="282"/>
                    <a:pt x="1155" y="190"/>
                  </a:cubicBezTo>
                  <a:cubicBezTo>
                    <a:pt x="1034" y="69"/>
                    <a:pt x="851" y="8"/>
                    <a:pt x="669" y="8"/>
                  </a:cubicBezTo>
                  <a:cubicBezTo>
                    <a:pt x="637" y="3"/>
                    <a:pt x="605" y="0"/>
                    <a:pt x="5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5294450" y="3325575"/>
              <a:ext cx="22800" cy="73525"/>
            </a:xfrm>
            <a:custGeom>
              <a:avLst/>
              <a:gdLst/>
              <a:ahLst/>
              <a:cxnLst/>
              <a:rect l="l" t="t" r="r" b="b"/>
              <a:pathLst>
                <a:path w="912" h="2941" extrusionOk="0">
                  <a:moveTo>
                    <a:pt x="0" y="0"/>
                  </a:moveTo>
                  <a:lnTo>
                    <a:pt x="0" y="0"/>
                  </a:lnTo>
                  <a:cubicBezTo>
                    <a:pt x="122" y="608"/>
                    <a:pt x="274" y="1216"/>
                    <a:pt x="486" y="1794"/>
                  </a:cubicBezTo>
                  <a:lnTo>
                    <a:pt x="730" y="2493"/>
                  </a:lnTo>
                  <a:cubicBezTo>
                    <a:pt x="760" y="2584"/>
                    <a:pt x="790" y="2675"/>
                    <a:pt x="790" y="2766"/>
                  </a:cubicBezTo>
                  <a:cubicBezTo>
                    <a:pt x="760" y="2827"/>
                    <a:pt x="669" y="2827"/>
                    <a:pt x="578" y="2827"/>
                  </a:cubicBezTo>
                  <a:cubicBezTo>
                    <a:pt x="395" y="2827"/>
                    <a:pt x="213" y="2857"/>
                    <a:pt x="30" y="2918"/>
                  </a:cubicBezTo>
                  <a:cubicBezTo>
                    <a:pt x="122" y="2933"/>
                    <a:pt x="213" y="2941"/>
                    <a:pt x="308" y="2941"/>
                  </a:cubicBezTo>
                  <a:cubicBezTo>
                    <a:pt x="403" y="2941"/>
                    <a:pt x="502" y="2933"/>
                    <a:pt x="608" y="2918"/>
                  </a:cubicBezTo>
                  <a:lnTo>
                    <a:pt x="730" y="2918"/>
                  </a:lnTo>
                  <a:cubicBezTo>
                    <a:pt x="790" y="2918"/>
                    <a:pt x="851" y="2857"/>
                    <a:pt x="881" y="2797"/>
                  </a:cubicBezTo>
                  <a:cubicBezTo>
                    <a:pt x="912" y="2675"/>
                    <a:pt x="912" y="2553"/>
                    <a:pt x="851" y="2462"/>
                  </a:cubicBezTo>
                  <a:lnTo>
                    <a:pt x="638" y="1763"/>
                  </a:lnTo>
                  <a:cubicBezTo>
                    <a:pt x="456" y="1155"/>
                    <a:pt x="243" y="578"/>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5263275" y="3406125"/>
              <a:ext cx="44875" cy="23250"/>
            </a:xfrm>
            <a:custGeom>
              <a:avLst/>
              <a:gdLst/>
              <a:ahLst/>
              <a:cxnLst/>
              <a:rect l="l" t="t" r="r" b="b"/>
              <a:pathLst>
                <a:path w="1795" h="930" extrusionOk="0">
                  <a:moveTo>
                    <a:pt x="183" y="0"/>
                  </a:moveTo>
                  <a:cubicBezTo>
                    <a:pt x="183" y="0"/>
                    <a:pt x="1" y="578"/>
                    <a:pt x="700" y="851"/>
                  </a:cubicBezTo>
                  <a:cubicBezTo>
                    <a:pt x="815" y="904"/>
                    <a:pt x="936" y="929"/>
                    <a:pt x="1055" y="929"/>
                  </a:cubicBezTo>
                  <a:cubicBezTo>
                    <a:pt x="1343" y="929"/>
                    <a:pt x="1622" y="784"/>
                    <a:pt x="1794" y="547"/>
                  </a:cubicBezTo>
                  <a:cubicBezTo>
                    <a:pt x="1217" y="486"/>
                    <a:pt x="669" y="304"/>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5217700" y="3474500"/>
              <a:ext cx="79800" cy="41975"/>
            </a:xfrm>
            <a:custGeom>
              <a:avLst/>
              <a:gdLst/>
              <a:ahLst/>
              <a:cxnLst/>
              <a:rect l="l" t="t" r="r" b="b"/>
              <a:pathLst>
                <a:path w="3192" h="1679" extrusionOk="0">
                  <a:moveTo>
                    <a:pt x="0" y="1"/>
                  </a:moveTo>
                  <a:cubicBezTo>
                    <a:pt x="0" y="1"/>
                    <a:pt x="683" y="1678"/>
                    <a:pt x="2927" y="1678"/>
                  </a:cubicBezTo>
                  <a:cubicBezTo>
                    <a:pt x="3004" y="1678"/>
                    <a:pt x="3081" y="1676"/>
                    <a:pt x="3161" y="1672"/>
                  </a:cubicBezTo>
                  <a:lnTo>
                    <a:pt x="3192" y="1095"/>
                  </a:lnTo>
                  <a:cubicBezTo>
                    <a:pt x="2037" y="1034"/>
                    <a:pt x="942" y="669"/>
                    <a:pt x="0"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5046725" y="3136250"/>
              <a:ext cx="335875" cy="349675"/>
            </a:xfrm>
            <a:custGeom>
              <a:avLst/>
              <a:gdLst/>
              <a:ahLst/>
              <a:cxnLst/>
              <a:rect l="l" t="t" r="r" b="b"/>
              <a:pathLst>
                <a:path w="13435" h="13987" extrusionOk="0">
                  <a:moveTo>
                    <a:pt x="6866" y="0"/>
                  </a:moveTo>
                  <a:cubicBezTo>
                    <a:pt x="6739" y="0"/>
                    <a:pt x="6647" y="5"/>
                    <a:pt x="6596" y="5"/>
                  </a:cubicBezTo>
                  <a:cubicBezTo>
                    <a:pt x="6596" y="5"/>
                    <a:pt x="6539" y="1"/>
                    <a:pt x="6437" y="1"/>
                  </a:cubicBezTo>
                  <a:cubicBezTo>
                    <a:pt x="5538" y="1"/>
                    <a:pt x="1110" y="295"/>
                    <a:pt x="182" y="6023"/>
                  </a:cubicBezTo>
                  <a:cubicBezTo>
                    <a:pt x="152" y="6236"/>
                    <a:pt x="91" y="6783"/>
                    <a:pt x="61" y="7239"/>
                  </a:cubicBezTo>
                  <a:cubicBezTo>
                    <a:pt x="61" y="7239"/>
                    <a:pt x="61" y="7269"/>
                    <a:pt x="61" y="7482"/>
                  </a:cubicBezTo>
                  <a:cubicBezTo>
                    <a:pt x="30" y="7695"/>
                    <a:pt x="0" y="7847"/>
                    <a:pt x="0" y="7968"/>
                  </a:cubicBezTo>
                  <a:cubicBezTo>
                    <a:pt x="0" y="9549"/>
                    <a:pt x="456" y="13196"/>
                    <a:pt x="4134" y="13987"/>
                  </a:cubicBezTo>
                  <a:lnTo>
                    <a:pt x="4134" y="8637"/>
                  </a:lnTo>
                  <a:lnTo>
                    <a:pt x="4499" y="8667"/>
                  </a:lnTo>
                  <a:cubicBezTo>
                    <a:pt x="4499" y="8667"/>
                    <a:pt x="7538" y="6996"/>
                    <a:pt x="8298" y="3470"/>
                  </a:cubicBezTo>
                  <a:cubicBezTo>
                    <a:pt x="8420" y="4199"/>
                    <a:pt x="8602" y="5689"/>
                    <a:pt x="8328" y="6631"/>
                  </a:cubicBezTo>
                  <a:lnTo>
                    <a:pt x="12645" y="7330"/>
                  </a:lnTo>
                  <a:cubicBezTo>
                    <a:pt x="13070" y="6357"/>
                    <a:pt x="13131" y="5294"/>
                    <a:pt x="12857" y="4290"/>
                  </a:cubicBezTo>
                  <a:lnTo>
                    <a:pt x="12857" y="4290"/>
                  </a:lnTo>
                  <a:cubicBezTo>
                    <a:pt x="13070" y="4868"/>
                    <a:pt x="13222" y="5476"/>
                    <a:pt x="13253" y="6084"/>
                  </a:cubicBezTo>
                  <a:cubicBezTo>
                    <a:pt x="13344" y="6935"/>
                    <a:pt x="13222" y="7452"/>
                    <a:pt x="13253" y="7452"/>
                  </a:cubicBezTo>
                  <a:cubicBezTo>
                    <a:pt x="13313" y="7360"/>
                    <a:pt x="13344" y="7239"/>
                    <a:pt x="13344" y="7117"/>
                  </a:cubicBezTo>
                  <a:cubicBezTo>
                    <a:pt x="13405" y="6783"/>
                    <a:pt x="13435" y="6418"/>
                    <a:pt x="13405" y="6084"/>
                  </a:cubicBezTo>
                  <a:cubicBezTo>
                    <a:pt x="13374" y="4169"/>
                    <a:pt x="12341" y="2376"/>
                    <a:pt x="10699" y="1342"/>
                  </a:cubicBezTo>
                  <a:cubicBezTo>
                    <a:pt x="8957" y="105"/>
                    <a:pt x="7488" y="0"/>
                    <a:pt x="68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3"/>
            <p:cNvSpPr/>
            <p:nvPr/>
          </p:nvSpPr>
          <p:spPr>
            <a:xfrm>
              <a:off x="4928925" y="3266050"/>
              <a:ext cx="133775" cy="115025"/>
            </a:xfrm>
            <a:custGeom>
              <a:avLst/>
              <a:gdLst/>
              <a:ahLst/>
              <a:cxnLst/>
              <a:rect l="l" t="t" r="r" b="b"/>
              <a:pathLst>
                <a:path w="5351" h="4601" extrusionOk="0">
                  <a:moveTo>
                    <a:pt x="2610" y="1"/>
                  </a:moveTo>
                  <a:cubicBezTo>
                    <a:pt x="1928" y="1"/>
                    <a:pt x="1241" y="233"/>
                    <a:pt x="669" y="709"/>
                  </a:cubicBezTo>
                  <a:cubicBezTo>
                    <a:pt x="426" y="892"/>
                    <a:pt x="213" y="1135"/>
                    <a:pt x="122" y="1439"/>
                  </a:cubicBezTo>
                  <a:cubicBezTo>
                    <a:pt x="1" y="1743"/>
                    <a:pt x="61" y="2047"/>
                    <a:pt x="274" y="2290"/>
                  </a:cubicBezTo>
                  <a:cubicBezTo>
                    <a:pt x="391" y="2424"/>
                    <a:pt x="554" y="2493"/>
                    <a:pt x="718" y="2493"/>
                  </a:cubicBezTo>
                  <a:cubicBezTo>
                    <a:pt x="774" y="2493"/>
                    <a:pt x="831" y="2485"/>
                    <a:pt x="885" y="2468"/>
                  </a:cubicBezTo>
                  <a:lnTo>
                    <a:pt x="885" y="2468"/>
                  </a:lnTo>
                  <a:cubicBezTo>
                    <a:pt x="601" y="2707"/>
                    <a:pt x="545" y="3174"/>
                    <a:pt x="821" y="3475"/>
                  </a:cubicBezTo>
                  <a:cubicBezTo>
                    <a:pt x="963" y="3630"/>
                    <a:pt x="1149" y="3703"/>
                    <a:pt x="1334" y="3703"/>
                  </a:cubicBezTo>
                  <a:cubicBezTo>
                    <a:pt x="1585" y="3703"/>
                    <a:pt x="1836" y="3569"/>
                    <a:pt x="1976" y="3323"/>
                  </a:cubicBezTo>
                  <a:lnTo>
                    <a:pt x="1976" y="3323"/>
                  </a:lnTo>
                  <a:cubicBezTo>
                    <a:pt x="1885" y="3536"/>
                    <a:pt x="1824" y="3779"/>
                    <a:pt x="1855" y="3992"/>
                  </a:cubicBezTo>
                  <a:cubicBezTo>
                    <a:pt x="1855" y="4266"/>
                    <a:pt x="2007" y="4478"/>
                    <a:pt x="2220" y="4570"/>
                  </a:cubicBezTo>
                  <a:cubicBezTo>
                    <a:pt x="2282" y="4591"/>
                    <a:pt x="2347" y="4600"/>
                    <a:pt x="2411" y="4600"/>
                  </a:cubicBezTo>
                  <a:cubicBezTo>
                    <a:pt x="2626" y="4600"/>
                    <a:pt x="2839" y="4490"/>
                    <a:pt x="2979" y="4326"/>
                  </a:cubicBezTo>
                  <a:cubicBezTo>
                    <a:pt x="3162" y="4083"/>
                    <a:pt x="3314" y="3871"/>
                    <a:pt x="3466" y="3597"/>
                  </a:cubicBezTo>
                  <a:cubicBezTo>
                    <a:pt x="3891" y="2989"/>
                    <a:pt x="4590" y="2624"/>
                    <a:pt x="5350" y="2624"/>
                  </a:cubicBezTo>
                  <a:lnTo>
                    <a:pt x="4894" y="1044"/>
                  </a:lnTo>
                  <a:cubicBezTo>
                    <a:pt x="4290" y="355"/>
                    <a:pt x="3453" y="1"/>
                    <a:pt x="26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4959325" y="3243300"/>
              <a:ext cx="90450" cy="48100"/>
            </a:xfrm>
            <a:custGeom>
              <a:avLst/>
              <a:gdLst/>
              <a:ahLst/>
              <a:cxnLst/>
              <a:rect l="l" t="t" r="r" b="b"/>
              <a:pathLst>
                <a:path w="3618" h="1924" extrusionOk="0">
                  <a:moveTo>
                    <a:pt x="496" y="1"/>
                  </a:moveTo>
                  <a:cubicBezTo>
                    <a:pt x="321" y="1"/>
                    <a:pt x="151" y="55"/>
                    <a:pt x="1" y="130"/>
                  </a:cubicBezTo>
                  <a:lnTo>
                    <a:pt x="639" y="130"/>
                  </a:lnTo>
                  <a:cubicBezTo>
                    <a:pt x="1125" y="160"/>
                    <a:pt x="1611" y="282"/>
                    <a:pt x="2067" y="525"/>
                  </a:cubicBezTo>
                  <a:cubicBezTo>
                    <a:pt x="2523" y="738"/>
                    <a:pt x="2918" y="1042"/>
                    <a:pt x="3222" y="1437"/>
                  </a:cubicBezTo>
                  <a:cubicBezTo>
                    <a:pt x="3466" y="1741"/>
                    <a:pt x="3587" y="1923"/>
                    <a:pt x="3618" y="1923"/>
                  </a:cubicBezTo>
                  <a:cubicBezTo>
                    <a:pt x="3557" y="1711"/>
                    <a:pt x="3466" y="1528"/>
                    <a:pt x="3344" y="1346"/>
                  </a:cubicBezTo>
                  <a:cubicBezTo>
                    <a:pt x="2740" y="511"/>
                    <a:pt x="1808" y="4"/>
                    <a:pt x="782" y="4"/>
                  </a:cubicBezTo>
                  <a:cubicBezTo>
                    <a:pt x="724" y="4"/>
                    <a:pt x="667" y="5"/>
                    <a:pt x="608" y="8"/>
                  </a:cubicBezTo>
                  <a:cubicBezTo>
                    <a:pt x="571" y="3"/>
                    <a:pt x="533" y="1"/>
                    <a:pt x="4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5043675" y="3287575"/>
              <a:ext cx="9150" cy="55500"/>
            </a:xfrm>
            <a:custGeom>
              <a:avLst/>
              <a:gdLst/>
              <a:ahLst/>
              <a:cxnLst/>
              <a:rect l="l" t="t" r="r" b="b"/>
              <a:pathLst>
                <a:path w="366" h="2220" extrusionOk="0">
                  <a:moveTo>
                    <a:pt x="365" y="0"/>
                  </a:moveTo>
                  <a:cubicBezTo>
                    <a:pt x="61" y="700"/>
                    <a:pt x="0" y="1490"/>
                    <a:pt x="152" y="2219"/>
                  </a:cubicBezTo>
                  <a:cubicBezTo>
                    <a:pt x="244" y="1855"/>
                    <a:pt x="274" y="1490"/>
                    <a:pt x="274" y="1125"/>
                  </a:cubicBezTo>
                  <a:cubicBezTo>
                    <a:pt x="365" y="760"/>
                    <a:pt x="365" y="396"/>
                    <a:pt x="36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5112825" y="3326225"/>
              <a:ext cx="41050" cy="60050"/>
            </a:xfrm>
            <a:custGeom>
              <a:avLst/>
              <a:gdLst/>
              <a:ahLst/>
              <a:cxnLst/>
              <a:rect l="l" t="t" r="r" b="b"/>
              <a:pathLst>
                <a:path w="1642" h="2402" extrusionOk="0">
                  <a:moveTo>
                    <a:pt x="922" y="1"/>
                  </a:moveTo>
                  <a:cubicBezTo>
                    <a:pt x="766" y="1"/>
                    <a:pt x="608" y="32"/>
                    <a:pt x="456" y="96"/>
                  </a:cubicBezTo>
                  <a:cubicBezTo>
                    <a:pt x="274" y="278"/>
                    <a:pt x="122" y="521"/>
                    <a:pt x="92" y="825"/>
                  </a:cubicBezTo>
                  <a:cubicBezTo>
                    <a:pt x="0" y="1251"/>
                    <a:pt x="92" y="1737"/>
                    <a:pt x="426" y="2102"/>
                  </a:cubicBezTo>
                  <a:cubicBezTo>
                    <a:pt x="606" y="2300"/>
                    <a:pt x="860" y="2402"/>
                    <a:pt x="1120" y="2402"/>
                  </a:cubicBezTo>
                  <a:cubicBezTo>
                    <a:pt x="1299" y="2402"/>
                    <a:pt x="1480" y="2353"/>
                    <a:pt x="1642" y="2254"/>
                  </a:cubicBezTo>
                  <a:lnTo>
                    <a:pt x="1551" y="187"/>
                  </a:lnTo>
                  <a:cubicBezTo>
                    <a:pt x="1356" y="63"/>
                    <a:pt x="1140" y="1"/>
                    <a:pt x="922"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5117375" y="3338600"/>
              <a:ext cx="26625" cy="35350"/>
            </a:xfrm>
            <a:custGeom>
              <a:avLst/>
              <a:gdLst/>
              <a:ahLst/>
              <a:cxnLst/>
              <a:rect l="l" t="t" r="r" b="b"/>
              <a:pathLst>
                <a:path w="1065" h="1414" extrusionOk="0">
                  <a:moveTo>
                    <a:pt x="901" y="0"/>
                  </a:moveTo>
                  <a:cubicBezTo>
                    <a:pt x="854" y="0"/>
                    <a:pt x="796" y="7"/>
                    <a:pt x="730" y="26"/>
                  </a:cubicBezTo>
                  <a:cubicBezTo>
                    <a:pt x="92" y="209"/>
                    <a:pt x="1" y="1060"/>
                    <a:pt x="609" y="1364"/>
                  </a:cubicBezTo>
                  <a:cubicBezTo>
                    <a:pt x="687" y="1403"/>
                    <a:pt x="759" y="1414"/>
                    <a:pt x="814" y="1414"/>
                  </a:cubicBezTo>
                  <a:cubicBezTo>
                    <a:pt x="888" y="1414"/>
                    <a:pt x="930" y="1394"/>
                    <a:pt x="913" y="1394"/>
                  </a:cubicBezTo>
                  <a:cubicBezTo>
                    <a:pt x="913" y="1333"/>
                    <a:pt x="821" y="1333"/>
                    <a:pt x="670" y="1212"/>
                  </a:cubicBezTo>
                  <a:cubicBezTo>
                    <a:pt x="274" y="938"/>
                    <a:pt x="335" y="361"/>
                    <a:pt x="761" y="148"/>
                  </a:cubicBezTo>
                  <a:cubicBezTo>
                    <a:pt x="913" y="87"/>
                    <a:pt x="1034" y="87"/>
                    <a:pt x="1065" y="57"/>
                  </a:cubicBezTo>
                  <a:cubicBezTo>
                    <a:pt x="1065" y="36"/>
                    <a:pt x="1007" y="0"/>
                    <a:pt x="901" y="0"/>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5100675" y="3373450"/>
              <a:ext cx="36500" cy="34350"/>
            </a:xfrm>
            <a:custGeom>
              <a:avLst/>
              <a:gdLst/>
              <a:ahLst/>
              <a:cxnLst/>
              <a:rect l="l" t="t" r="r" b="b"/>
              <a:pathLst>
                <a:path w="1460" h="1374" extrusionOk="0">
                  <a:moveTo>
                    <a:pt x="699" y="0"/>
                  </a:moveTo>
                  <a:cubicBezTo>
                    <a:pt x="486" y="0"/>
                    <a:pt x="304" y="91"/>
                    <a:pt x="213" y="243"/>
                  </a:cubicBezTo>
                  <a:cubicBezTo>
                    <a:pt x="61" y="426"/>
                    <a:pt x="0" y="638"/>
                    <a:pt x="61" y="851"/>
                  </a:cubicBezTo>
                  <a:cubicBezTo>
                    <a:pt x="122" y="1094"/>
                    <a:pt x="334" y="1277"/>
                    <a:pt x="578" y="1368"/>
                  </a:cubicBezTo>
                  <a:cubicBezTo>
                    <a:pt x="612" y="1372"/>
                    <a:pt x="646" y="1374"/>
                    <a:pt x="679" y="1374"/>
                  </a:cubicBezTo>
                  <a:cubicBezTo>
                    <a:pt x="911" y="1374"/>
                    <a:pt x="1117" y="1281"/>
                    <a:pt x="1277" y="1094"/>
                  </a:cubicBezTo>
                  <a:cubicBezTo>
                    <a:pt x="1398" y="942"/>
                    <a:pt x="1459" y="730"/>
                    <a:pt x="1398" y="517"/>
                  </a:cubicBezTo>
                  <a:cubicBezTo>
                    <a:pt x="1368" y="395"/>
                    <a:pt x="1338" y="243"/>
                    <a:pt x="1246" y="152"/>
                  </a:cubicBezTo>
                  <a:cubicBezTo>
                    <a:pt x="1186" y="61"/>
                    <a:pt x="1155" y="31"/>
                    <a:pt x="1155" y="30"/>
                  </a:cubicBezTo>
                  <a:lnTo>
                    <a:pt x="1155" y="30"/>
                  </a:lnTo>
                  <a:cubicBezTo>
                    <a:pt x="1246" y="182"/>
                    <a:pt x="1307" y="334"/>
                    <a:pt x="1368" y="517"/>
                  </a:cubicBezTo>
                  <a:cubicBezTo>
                    <a:pt x="1440" y="968"/>
                    <a:pt x="1073" y="1248"/>
                    <a:pt x="718" y="1248"/>
                  </a:cubicBezTo>
                  <a:cubicBezTo>
                    <a:pt x="475" y="1248"/>
                    <a:pt x="238" y="1117"/>
                    <a:pt x="152" y="821"/>
                  </a:cubicBezTo>
                  <a:cubicBezTo>
                    <a:pt x="91" y="638"/>
                    <a:pt x="122" y="426"/>
                    <a:pt x="243" y="274"/>
                  </a:cubicBezTo>
                  <a:cubicBezTo>
                    <a:pt x="365" y="152"/>
                    <a:pt x="517" y="30"/>
                    <a:pt x="69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4922100" y="3577850"/>
              <a:ext cx="221150" cy="345025"/>
            </a:xfrm>
            <a:custGeom>
              <a:avLst/>
              <a:gdLst/>
              <a:ahLst/>
              <a:cxnLst/>
              <a:rect l="l" t="t" r="r" b="b"/>
              <a:pathLst>
                <a:path w="8846" h="13801" extrusionOk="0">
                  <a:moveTo>
                    <a:pt x="6353" y="1"/>
                  </a:moveTo>
                  <a:cubicBezTo>
                    <a:pt x="6353" y="1"/>
                    <a:pt x="2705" y="61"/>
                    <a:pt x="851" y="4864"/>
                  </a:cubicBezTo>
                  <a:cubicBezTo>
                    <a:pt x="0" y="7143"/>
                    <a:pt x="0" y="9636"/>
                    <a:pt x="821" y="11916"/>
                  </a:cubicBezTo>
                  <a:lnTo>
                    <a:pt x="1490" y="13800"/>
                  </a:lnTo>
                  <a:lnTo>
                    <a:pt x="8845" y="11672"/>
                  </a:lnTo>
                  <a:lnTo>
                    <a:pt x="635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5408425" y="3752625"/>
              <a:ext cx="52450" cy="307025"/>
            </a:xfrm>
            <a:custGeom>
              <a:avLst/>
              <a:gdLst/>
              <a:ahLst/>
              <a:cxnLst/>
              <a:rect l="l" t="t" r="r" b="b"/>
              <a:pathLst>
                <a:path w="2098" h="12281" extrusionOk="0">
                  <a:moveTo>
                    <a:pt x="0" y="0"/>
                  </a:moveTo>
                  <a:lnTo>
                    <a:pt x="0" y="0"/>
                  </a:lnTo>
                  <a:cubicBezTo>
                    <a:pt x="61" y="152"/>
                    <a:pt x="122" y="335"/>
                    <a:pt x="213" y="456"/>
                  </a:cubicBezTo>
                  <a:lnTo>
                    <a:pt x="851" y="1703"/>
                  </a:lnTo>
                  <a:cubicBezTo>
                    <a:pt x="1155" y="2280"/>
                    <a:pt x="1429" y="2918"/>
                    <a:pt x="1642" y="3557"/>
                  </a:cubicBezTo>
                  <a:cubicBezTo>
                    <a:pt x="1915" y="4347"/>
                    <a:pt x="1946" y="5168"/>
                    <a:pt x="1763" y="5958"/>
                  </a:cubicBezTo>
                  <a:cubicBezTo>
                    <a:pt x="1551" y="6809"/>
                    <a:pt x="1247" y="7630"/>
                    <a:pt x="1064" y="8390"/>
                  </a:cubicBezTo>
                  <a:cubicBezTo>
                    <a:pt x="912" y="9028"/>
                    <a:pt x="791" y="9727"/>
                    <a:pt x="730" y="10396"/>
                  </a:cubicBezTo>
                  <a:cubicBezTo>
                    <a:pt x="699" y="10852"/>
                    <a:pt x="669" y="11308"/>
                    <a:pt x="669" y="11764"/>
                  </a:cubicBezTo>
                  <a:cubicBezTo>
                    <a:pt x="669" y="11946"/>
                    <a:pt x="669" y="12098"/>
                    <a:pt x="699" y="12280"/>
                  </a:cubicBezTo>
                  <a:cubicBezTo>
                    <a:pt x="730" y="12128"/>
                    <a:pt x="760" y="11946"/>
                    <a:pt x="760" y="11764"/>
                  </a:cubicBezTo>
                  <a:cubicBezTo>
                    <a:pt x="760" y="11460"/>
                    <a:pt x="791" y="10973"/>
                    <a:pt x="882" y="10396"/>
                  </a:cubicBezTo>
                  <a:cubicBezTo>
                    <a:pt x="973" y="9727"/>
                    <a:pt x="1095" y="9089"/>
                    <a:pt x="1247" y="8420"/>
                  </a:cubicBezTo>
                  <a:cubicBezTo>
                    <a:pt x="1429" y="7660"/>
                    <a:pt x="1733" y="6870"/>
                    <a:pt x="1946" y="6019"/>
                  </a:cubicBezTo>
                  <a:cubicBezTo>
                    <a:pt x="2067" y="5593"/>
                    <a:pt x="2098" y="5137"/>
                    <a:pt x="2067" y="4712"/>
                  </a:cubicBezTo>
                  <a:cubicBezTo>
                    <a:pt x="2006" y="4286"/>
                    <a:pt x="1946" y="3891"/>
                    <a:pt x="1794" y="3496"/>
                  </a:cubicBezTo>
                  <a:cubicBezTo>
                    <a:pt x="1581" y="2858"/>
                    <a:pt x="1307" y="2219"/>
                    <a:pt x="973" y="1611"/>
                  </a:cubicBezTo>
                  <a:cubicBezTo>
                    <a:pt x="699" y="1125"/>
                    <a:pt x="456" y="700"/>
                    <a:pt x="274" y="426"/>
                  </a:cubicBezTo>
                  <a:cubicBezTo>
                    <a:pt x="213" y="274"/>
                    <a:pt x="122" y="12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5143225" y="3541375"/>
              <a:ext cx="155025" cy="36500"/>
            </a:xfrm>
            <a:custGeom>
              <a:avLst/>
              <a:gdLst/>
              <a:ahLst/>
              <a:cxnLst/>
              <a:rect l="l" t="t" r="r" b="b"/>
              <a:pathLst>
                <a:path w="6201" h="1460" extrusionOk="0">
                  <a:moveTo>
                    <a:pt x="0" y="1"/>
                  </a:moveTo>
                  <a:lnTo>
                    <a:pt x="0" y="1460"/>
                  </a:lnTo>
                  <a:lnTo>
                    <a:pt x="6201" y="1460"/>
                  </a:lnTo>
                  <a:lnTo>
                    <a:pt x="620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5260250" y="3575575"/>
              <a:ext cx="69925" cy="683150"/>
            </a:xfrm>
            <a:custGeom>
              <a:avLst/>
              <a:gdLst/>
              <a:ahLst/>
              <a:cxnLst/>
              <a:rect l="l" t="t" r="r" b="b"/>
              <a:pathLst>
                <a:path w="2797" h="27326" extrusionOk="0">
                  <a:moveTo>
                    <a:pt x="0" y="0"/>
                  </a:moveTo>
                  <a:cubicBezTo>
                    <a:pt x="0" y="122"/>
                    <a:pt x="0" y="213"/>
                    <a:pt x="31" y="304"/>
                  </a:cubicBezTo>
                  <a:cubicBezTo>
                    <a:pt x="61" y="487"/>
                    <a:pt x="91" y="760"/>
                    <a:pt x="152" y="1095"/>
                  </a:cubicBezTo>
                  <a:cubicBezTo>
                    <a:pt x="243" y="1794"/>
                    <a:pt x="395" y="2766"/>
                    <a:pt x="578" y="3982"/>
                  </a:cubicBezTo>
                  <a:cubicBezTo>
                    <a:pt x="912" y="6444"/>
                    <a:pt x="1338" y="9848"/>
                    <a:pt x="1733" y="13648"/>
                  </a:cubicBezTo>
                  <a:cubicBezTo>
                    <a:pt x="2098" y="17417"/>
                    <a:pt x="2310" y="20852"/>
                    <a:pt x="2493" y="23314"/>
                  </a:cubicBezTo>
                  <a:cubicBezTo>
                    <a:pt x="2553" y="24560"/>
                    <a:pt x="2645" y="25533"/>
                    <a:pt x="2675" y="26262"/>
                  </a:cubicBezTo>
                  <a:cubicBezTo>
                    <a:pt x="2705" y="26596"/>
                    <a:pt x="2705" y="26870"/>
                    <a:pt x="2736" y="27052"/>
                  </a:cubicBezTo>
                  <a:cubicBezTo>
                    <a:pt x="2736" y="27144"/>
                    <a:pt x="2736" y="27235"/>
                    <a:pt x="2766" y="27326"/>
                  </a:cubicBezTo>
                  <a:cubicBezTo>
                    <a:pt x="2797" y="27235"/>
                    <a:pt x="2797" y="27144"/>
                    <a:pt x="2797" y="27052"/>
                  </a:cubicBezTo>
                  <a:cubicBezTo>
                    <a:pt x="2766" y="26840"/>
                    <a:pt x="2766" y="26596"/>
                    <a:pt x="2766" y="26262"/>
                  </a:cubicBezTo>
                  <a:cubicBezTo>
                    <a:pt x="2736" y="25563"/>
                    <a:pt x="2705" y="24560"/>
                    <a:pt x="2645" y="23314"/>
                  </a:cubicBezTo>
                  <a:cubicBezTo>
                    <a:pt x="2523" y="20852"/>
                    <a:pt x="2310" y="17387"/>
                    <a:pt x="1946" y="13618"/>
                  </a:cubicBezTo>
                  <a:cubicBezTo>
                    <a:pt x="1581" y="9848"/>
                    <a:pt x="1094" y="6444"/>
                    <a:pt x="730" y="3982"/>
                  </a:cubicBezTo>
                  <a:cubicBezTo>
                    <a:pt x="517" y="2736"/>
                    <a:pt x="365" y="1763"/>
                    <a:pt x="213" y="1064"/>
                  </a:cubicBezTo>
                  <a:cubicBezTo>
                    <a:pt x="152" y="730"/>
                    <a:pt x="91" y="487"/>
                    <a:pt x="61" y="274"/>
                  </a:cubicBezTo>
                  <a:cubicBezTo>
                    <a:pt x="61" y="183"/>
                    <a:pt x="31" y="9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5142450" y="3541375"/>
              <a:ext cx="117050" cy="63100"/>
            </a:xfrm>
            <a:custGeom>
              <a:avLst/>
              <a:gdLst/>
              <a:ahLst/>
              <a:cxnLst/>
              <a:rect l="l" t="t" r="r" b="b"/>
              <a:pathLst>
                <a:path w="4682" h="2524" extrusionOk="0">
                  <a:moveTo>
                    <a:pt x="4560" y="1"/>
                  </a:moveTo>
                  <a:lnTo>
                    <a:pt x="4560" y="1"/>
                  </a:lnTo>
                  <a:cubicBezTo>
                    <a:pt x="4530" y="1"/>
                    <a:pt x="4591" y="396"/>
                    <a:pt x="4560" y="973"/>
                  </a:cubicBezTo>
                  <a:cubicBezTo>
                    <a:pt x="4530" y="1308"/>
                    <a:pt x="4408" y="1642"/>
                    <a:pt x="4195" y="1885"/>
                  </a:cubicBezTo>
                  <a:cubicBezTo>
                    <a:pt x="3945" y="2163"/>
                    <a:pt x="3592" y="2314"/>
                    <a:pt x="3208" y="2314"/>
                  </a:cubicBezTo>
                  <a:cubicBezTo>
                    <a:pt x="3172" y="2314"/>
                    <a:pt x="3137" y="2313"/>
                    <a:pt x="3101" y="2311"/>
                  </a:cubicBezTo>
                  <a:cubicBezTo>
                    <a:pt x="2341" y="2280"/>
                    <a:pt x="1581" y="2098"/>
                    <a:pt x="882" y="1794"/>
                  </a:cubicBezTo>
                  <a:cubicBezTo>
                    <a:pt x="335" y="1551"/>
                    <a:pt x="1" y="1338"/>
                    <a:pt x="1" y="1338"/>
                  </a:cubicBezTo>
                  <a:lnTo>
                    <a:pt x="1" y="1338"/>
                  </a:lnTo>
                  <a:cubicBezTo>
                    <a:pt x="244" y="1581"/>
                    <a:pt x="518" y="1763"/>
                    <a:pt x="822" y="1915"/>
                  </a:cubicBezTo>
                  <a:cubicBezTo>
                    <a:pt x="1521" y="2280"/>
                    <a:pt x="2281" y="2463"/>
                    <a:pt x="3101" y="2523"/>
                  </a:cubicBezTo>
                  <a:cubicBezTo>
                    <a:pt x="3314" y="2523"/>
                    <a:pt x="3557" y="2463"/>
                    <a:pt x="3770" y="2402"/>
                  </a:cubicBezTo>
                  <a:cubicBezTo>
                    <a:pt x="3983" y="2311"/>
                    <a:pt x="4165" y="2189"/>
                    <a:pt x="4317" y="2007"/>
                  </a:cubicBezTo>
                  <a:cubicBezTo>
                    <a:pt x="4560" y="1733"/>
                    <a:pt x="4682" y="1368"/>
                    <a:pt x="4682" y="1004"/>
                  </a:cubicBezTo>
                  <a:cubicBezTo>
                    <a:pt x="4682" y="760"/>
                    <a:pt x="4682" y="517"/>
                    <a:pt x="4621" y="274"/>
                  </a:cubicBezTo>
                  <a:cubicBezTo>
                    <a:pt x="4621" y="183"/>
                    <a:pt x="4591" y="92"/>
                    <a:pt x="45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5254175" y="3542125"/>
              <a:ext cx="46375" cy="53725"/>
            </a:xfrm>
            <a:custGeom>
              <a:avLst/>
              <a:gdLst/>
              <a:ahLst/>
              <a:cxnLst/>
              <a:rect l="l" t="t" r="r" b="b"/>
              <a:pathLst>
                <a:path w="1855" h="2149" extrusionOk="0">
                  <a:moveTo>
                    <a:pt x="91" y="1"/>
                  </a:moveTo>
                  <a:cubicBezTo>
                    <a:pt x="30" y="153"/>
                    <a:pt x="0" y="366"/>
                    <a:pt x="30" y="548"/>
                  </a:cubicBezTo>
                  <a:cubicBezTo>
                    <a:pt x="0" y="761"/>
                    <a:pt x="0" y="943"/>
                    <a:pt x="30" y="1156"/>
                  </a:cubicBezTo>
                  <a:cubicBezTo>
                    <a:pt x="30" y="1430"/>
                    <a:pt x="122" y="1673"/>
                    <a:pt x="304" y="1885"/>
                  </a:cubicBezTo>
                  <a:cubicBezTo>
                    <a:pt x="426" y="2007"/>
                    <a:pt x="547" y="2068"/>
                    <a:pt x="699" y="2098"/>
                  </a:cubicBezTo>
                  <a:cubicBezTo>
                    <a:pt x="770" y="2134"/>
                    <a:pt x="842" y="2149"/>
                    <a:pt x="919" y="2149"/>
                  </a:cubicBezTo>
                  <a:cubicBezTo>
                    <a:pt x="974" y="2149"/>
                    <a:pt x="1031" y="2141"/>
                    <a:pt x="1094" y="2129"/>
                  </a:cubicBezTo>
                  <a:cubicBezTo>
                    <a:pt x="1307" y="2068"/>
                    <a:pt x="1489" y="1946"/>
                    <a:pt x="1611" y="1764"/>
                  </a:cubicBezTo>
                  <a:cubicBezTo>
                    <a:pt x="1854" y="1460"/>
                    <a:pt x="1824" y="1217"/>
                    <a:pt x="1793" y="1217"/>
                  </a:cubicBezTo>
                  <a:lnTo>
                    <a:pt x="1793" y="1217"/>
                  </a:lnTo>
                  <a:cubicBezTo>
                    <a:pt x="1733" y="1369"/>
                    <a:pt x="1641" y="1521"/>
                    <a:pt x="1520" y="1673"/>
                  </a:cubicBezTo>
                  <a:cubicBezTo>
                    <a:pt x="1398" y="1794"/>
                    <a:pt x="1246" y="1916"/>
                    <a:pt x="1064" y="1946"/>
                  </a:cubicBezTo>
                  <a:cubicBezTo>
                    <a:pt x="1028" y="1955"/>
                    <a:pt x="995" y="1959"/>
                    <a:pt x="964" y="1959"/>
                  </a:cubicBezTo>
                  <a:cubicBezTo>
                    <a:pt x="889" y="1959"/>
                    <a:pt x="824" y="1937"/>
                    <a:pt x="760" y="1916"/>
                  </a:cubicBezTo>
                  <a:cubicBezTo>
                    <a:pt x="638" y="1885"/>
                    <a:pt x="547" y="1825"/>
                    <a:pt x="486" y="1764"/>
                  </a:cubicBezTo>
                  <a:cubicBezTo>
                    <a:pt x="334" y="1581"/>
                    <a:pt x="243" y="1369"/>
                    <a:pt x="243" y="1126"/>
                  </a:cubicBezTo>
                  <a:cubicBezTo>
                    <a:pt x="182" y="913"/>
                    <a:pt x="182" y="700"/>
                    <a:pt x="182" y="548"/>
                  </a:cubicBezTo>
                  <a:cubicBezTo>
                    <a:pt x="182" y="366"/>
                    <a:pt x="152" y="153"/>
                    <a:pt x="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4987450" y="3641675"/>
              <a:ext cx="34200" cy="31950"/>
            </a:xfrm>
            <a:custGeom>
              <a:avLst/>
              <a:gdLst/>
              <a:ahLst/>
              <a:cxnLst/>
              <a:rect l="l" t="t" r="r" b="b"/>
              <a:pathLst>
                <a:path w="1368" h="1278" extrusionOk="0">
                  <a:moveTo>
                    <a:pt x="31" y="1"/>
                  </a:moveTo>
                  <a:lnTo>
                    <a:pt x="31" y="1"/>
                  </a:lnTo>
                  <a:cubicBezTo>
                    <a:pt x="0" y="31"/>
                    <a:pt x="365" y="214"/>
                    <a:pt x="760" y="578"/>
                  </a:cubicBezTo>
                  <a:cubicBezTo>
                    <a:pt x="1125" y="913"/>
                    <a:pt x="1338" y="1277"/>
                    <a:pt x="1368" y="1277"/>
                  </a:cubicBezTo>
                  <a:cubicBezTo>
                    <a:pt x="1246" y="973"/>
                    <a:pt x="1034" y="730"/>
                    <a:pt x="790" y="517"/>
                  </a:cubicBezTo>
                  <a:cubicBezTo>
                    <a:pt x="578" y="305"/>
                    <a:pt x="304" y="122"/>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5007200" y="3631800"/>
              <a:ext cx="4575" cy="27375"/>
            </a:xfrm>
            <a:custGeom>
              <a:avLst/>
              <a:gdLst/>
              <a:ahLst/>
              <a:cxnLst/>
              <a:rect l="l" t="t" r="r" b="b"/>
              <a:pathLst>
                <a:path w="183" h="1095" extrusionOk="0">
                  <a:moveTo>
                    <a:pt x="61" y="1"/>
                  </a:moveTo>
                  <a:cubicBezTo>
                    <a:pt x="0" y="183"/>
                    <a:pt x="0" y="365"/>
                    <a:pt x="31" y="578"/>
                  </a:cubicBezTo>
                  <a:cubicBezTo>
                    <a:pt x="31" y="760"/>
                    <a:pt x="61" y="943"/>
                    <a:pt x="152" y="1095"/>
                  </a:cubicBezTo>
                  <a:cubicBezTo>
                    <a:pt x="183" y="1095"/>
                    <a:pt x="122" y="852"/>
                    <a:pt x="122" y="548"/>
                  </a:cubicBezTo>
                  <a:cubicBezTo>
                    <a:pt x="122" y="365"/>
                    <a:pt x="92" y="183"/>
                    <a:pt x="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4995050" y="3662950"/>
              <a:ext cx="19000" cy="4150"/>
            </a:xfrm>
            <a:custGeom>
              <a:avLst/>
              <a:gdLst/>
              <a:ahLst/>
              <a:cxnLst/>
              <a:rect l="l" t="t" r="r" b="b"/>
              <a:pathLst>
                <a:path w="760" h="166" extrusionOk="0">
                  <a:moveTo>
                    <a:pt x="760" y="1"/>
                  </a:moveTo>
                  <a:cubicBezTo>
                    <a:pt x="638" y="1"/>
                    <a:pt x="517" y="1"/>
                    <a:pt x="395" y="62"/>
                  </a:cubicBezTo>
                  <a:cubicBezTo>
                    <a:pt x="243" y="62"/>
                    <a:pt x="122" y="92"/>
                    <a:pt x="0" y="153"/>
                  </a:cubicBezTo>
                  <a:cubicBezTo>
                    <a:pt x="45" y="162"/>
                    <a:pt x="87" y="165"/>
                    <a:pt x="127" y="165"/>
                  </a:cubicBezTo>
                  <a:cubicBezTo>
                    <a:pt x="223" y="165"/>
                    <a:pt x="309" y="144"/>
                    <a:pt x="395" y="122"/>
                  </a:cubicBezTo>
                  <a:cubicBezTo>
                    <a:pt x="517" y="122"/>
                    <a:pt x="638" y="62"/>
                    <a:pt x="7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5363600" y="3870400"/>
              <a:ext cx="34975" cy="31200"/>
            </a:xfrm>
            <a:custGeom>
              <a:avLst/>
              <a:gdLst/>
              <a:ahLst/>
              <a:cxnLst/>
              <a:rect l="l" t="t" r="r" b="b"/>
              <a:pathLst>
                <a:path w="1399" h="1248" extrusionOk="0">
                  <a:moveTo>
                    <a:pt x="30" y="1"/>
                  </a:moveTo>
                  <a:cubicBezTo>
                    <a:pt x="0" y="1"/>
                    <a:pt x="395" y="214"/>
                    <a:pt x="760" y="548"/>
                  </a:cubicBezTo>
                  <a:cubicBezTo>
                    <a:pt x="1125" y="913"/>
                    <a:pt x="1368" y="1247"/>
                    <a:pt x="1398" y="1247"/>
                  </a:cubicBezTo>
                  <a:cubicBezTo>
                    <a:pt x="1246" y="973"/>
                    <a:pt x="1064" y="700"/>
                    <a:pt x="821" y="518"/>
                  </a:cubicBezTo>
                  <a:cubicBezTo>
                    <a:pt x="608" y="274"/>
                    <a:pt x="334" y="92"/>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5384100" y="3860525"/>
              <a:ext cx="3825" cy="27375"/>
            </a:xfrm>
            <a:custGeom>
              <a:avLst/>
              <a:gdLst/>
              <a:ahLst/>
              <a:cxnLst/>
              <a:rect l="l" t="t" r="r" b="b"/>
              <a:pathLst>
                <a:path w="153" h="1095" extrusionOk="0">
                  <a:moveTo>
                    <a:pt x="31" y="1"/>
                  </a:moveTo>
                  <a:cubicBezTo>
                    <a:pt x="1" y="183"/>
                    <a:pt x="1" y="365"/>
                    <a:pt x="1" y="548"/>
                  </a:cubicBezTo>
                  <a:cubicBezTo>
                    <a:pt x="1" y="730"/>
                    <a:pt x="61" y="913"/>
                    <a:pt x="122" y="1095"/>
                  </a:cubicBezTo>
                  <a:cubicBezTo>
                    <a:pt x="153" y="1095"/>
                    <a:pt x="92" y="852"/>
                    <a:pt x="92" y="548"/>
                  </a:cubicBezTo>
                  <a:cubicBezTo>
                    <a:pt x="92" y="365"/>
                    <a:pt x="92" y="183"/>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5371950" y="3891375"/>
              <a:ext cx="19025" cy="4125"/>
            </a:xfrm>
            <a:custGeom>
              <a:avLst/>
              <a:gdLst/>
              <a:ahLst/>
              <a:cxnLst/>
              <a:rect l="l" t="t" r="r" b="b"/>
              <a:pathLst>
                <a:path w="761" h="165" extrusionOk="0">
                  <a:moveTo>
                    <a:pt x="647" y="0"/>
                  </a:moveTo>
                  <a:cubicBezTo>
                    <a:pt x="552" y="0"/>
                    <a:pt x="451" y="22"/>
                    <a:pt x="365" y="43"/>
                  </a:cubicBezTo>
                  <a:cubicBezTo>
                    <a:pt x="244" y="43"/>
                    <a:pt x="122" y="104"/>
                    <a:pt x="0" y="165"/>
                  </a:cubicBezTo>
                  <a:cubicBezTo>
                    <a:pt x="122" y="165"/>
                    <a:pt x="244" y="165"/>
                    <a:pt x="365" y="134"/>
                  </a:cubicBezTo>
                  <a:cubicBezTo>
                    <a:pt x="517" y="104"/>
                    <a:pt x="639" y="74"/>
                    <a:pt x="760" y="13"/>
                  </a:cubicBezTo>
                  <a:cubicBezTo>
                    <a:pt x="725" y="4"/>
                    <a:pt x="686" y="0"/>
                    <a:pt x="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5038350" y="4193350"/>
              <a:ext cx="34225" cy="31200"/>
            </a:xfrm>
            <a:custGeom>
              <a:avLst/>
              <a:gdLst/>
              <a:ahLst/>
              <a:cxnLst/>
              <a:rect l="l" t="t" r="r" b="b"/>
              <a:pathLst>
                <a:path w="1369" h="1248" extrusionOk="0">
                  <a:moveTo>
                    <a:pt x="1" y="1"/>
                  </a:moveTo>
                  <a:cubicBezTo>
                    <a:pt x="1" y="31"/>
                    <a:pt x="365" y="214"/>
                    <a:pt x="730" y="578"/>
                  </a:cubicBezTo>
                  <a:cubicBezTo>
                    <a:pt x="943" y="791"/>
                    <a:pt x="1156" y="1004"/>
                    <a:pt x="1368" y="1247"/>
                  </a:cubicBezTo>
                  <a:cubicBezTo>
                    <a:pt x="1216" y="974"/>
                    <a:pt x="1034" y="700"/>
                    <a:pt x="791" y="518"/>
                  </a:cubicBezTo>
                  <a:cubicBezTo>
                    <a:pt x="578" y="274"/>
                    <a:pt x="305" y="12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5058100" y="4183475"/>
              <a:ext cx="3825" cy="27400"/>
            </a:xfrm>
            <a:custGeom>
              <a:avLst/>
              <a:gdLst/>
              <a:ahLst/>
              <a:cxnLst/>
              <a:rect l="l" t="t" r="r" b="b"/>
              <a:pathLst>
                <a:path w="153" h="1096" extrusionOk="0">
                  <a:moveTo>
                    <a:pt x="31" y="1"/>
                  </a:moveTo>
                  <a:cubicBezTo>
                    <a:pt x="1" y="183"/>
                    <a:pt x="1" y="366"/>
                    <a:pt x="31" y="548"/>
                  </a:cubicBezTo>
                  <a:cubicBezTo>
                    <a:pt x="1" y="730"/>
                    <a:pt x="62" y="943"/>
                    <a:pt x="123" y="1095"/>
                  </a:cubicBezTo>
                  <a:cubicBezTo>
                    <a:pt x="153" y="1095"/>
                    <a:pt x="123" y="852"/>
                    <a:pt x="92" y="548"/>
                  </a:cubicBezTo>
                  <a:cubicBezTo>
                    <a:pt x="92" y="366"/>
                    <a:pt x="92" y="183"/>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5045950" y="4214650"/>
              <a:ext cx="19025" cy="3800"/>
            </a:xfrm>
            <a:custGeom>
              <a:avLst/>
              <a:gdLst/>
              <a:ahLst/>
              <a:cxnLst/>
              <a:rect l="l" t="t" r="r" b="b"/>
              <a:pathLst>
                <a:path w="761" h="152" extrusionOk="0">
                  <a:moveTo>
                    <a:pt x="761" y="0"/>
                  </a:moveTo>
                  <a:cubicBezTo>
                    <a:pt x="639" y="0"/>
                    <a:pt x="487" y="0"/>
                    <a:pt x="365" y="30"/>
                  </a:cubicBezTo>
                  <a:cubicBezTo>
                    <a:pt x="244" y="61"/>
                    <a:pt x="122" y="91"/>
                    <a:pt x="1" y="152"/>
                  </a:cubicBezTo>
                  <a:cubicBezTo>
                    <a:pt x="122" y="152"/>
                    <a:pt x="244" y="152"/>
                    <a:pt x="365" y="122"/>
                  </a:cubicBezTo>
                  <a:cubicBezTo>
                    <a:pt x="517" y="122"/>
                    <a:pt x="639" y="61"/>
                    <a:pt x="7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5195650" y="3783725"/>
              <a:ext cx="28150" cy="35800"/>
            </a:xfrm>
            <a:custGeom>
              <a:avLst/>
              <a:gdLst/>
              <a:ahLst/>
              <a:cxnLst/>
              <a:rect l="l" t="t" r="r" b="b"/>
              <a:pathLst>
                <a:path w="1126" h="1432" extrusionOk="0">
                  <a:moveTo>
                    <a:pt x="1121" y="1"/>
                  </a:moveTo>
                  <a:cubicBezTo>
                    <a:pt x="1083" y="1"/>
                    <a:pt x="930" y="354"/>
                    <a:pt x="608" y="763"/>
                  </a:cubicBezTo>
                  <a:cubicBezTo>
                    <a:pt x="305" y="1158"/>
                    <a:pt x="1" y="1401"/>
                    <a:pt x="1" y="1431"/>
                  </a:cubicBezTo>
                  <a:cubicBezTo>
                    <a:pt x="517" y="1097"/>
                    <a:pt x="912" y="580"/>
                    <a:pt x="1125" y="3"/>
                  </a:cubicBezTo>
                  <a:cubicBezTo>
                    <a:pt x="1124" y="2"/>
                    <a:pt x="1123" y="1"/>
                    <a:pt x="1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5208575" y="3802275"/>
              <a:ext cx="26625" cy="5300"/>
            </a:xfrm>
            <a:custGeom>
              <a:avLst/>
              <a:gdLst/>
              <a:ahLst/>
              <a:cxnLst/>
              <a:rect l="l" t="t" r="r" b="b"/>
              <a:pathLst>
                <a:path w="1065" h="212" extrusionOk="0">
                  <a:moveTo>
                    <a:pt x="838" y="1"/>
                  </a:moveTo>
                  <a:cubicBezTo>
                    <a:pt x="731" y="1"/>
                    <a:pt x="624" y="15"/>
                    <a:pt x="517" y="51"/>
                  </a:cubicBezTo>
                  <a:cubicBezTo>
                    <a:pt x="335" y="51"/>
                    <a:pt x="152" y="112"/>
                    <a:pt x="0" y="203"/>
                  </a:cubicBezTo>
                  <a:cubicBezTo>
                    <a:pt x="0" y="209"/>
                    <a:pt x="8" y="211"/>
                    <a:pt x="24" y="211"/>
                  </a:cubicBezTo>
                  <a:cubicBezTo>
                    <a:pt x="92" y="211"/>
                    <a:pt x="299" y="161"/>
                    <a:pt x="547" y="112"/>
                  </a:cubicBezTo>
                  <a:cubicBezTo>
                    <a:pt x="730" y="112"/>
                    <a:pt x="912" y="81"/>
                    <a:pt x="1064" y="21"/>
                  </a:cubicBezTo>
                  <a:cubicBezTo>
                    <a:pt x="989" y="8"/>
                    <a:pt x="913"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5199450" y="3792900"/>
              <a:ext cx="5350" cy="18250"/>
            </a:xfrm>
            <a:custGeom>
              <a:avLst/>
              <a:gdLst/>
              <a:ahLst/>
              <a:cxnLst/>
              <a:rect l="l" t="t" r="r" b="b"/>
              <a:pathLst>
                <a:path w="214" h="730" extrusionOk="0">
                  <a:moveTo>
                    <a:pt x="1" y="0"/>
                  </a:moveTo>
                  <a:cubicBezTo>
                    <a:pt x="1" y="122"/>
                    <a:pt x="31" y="244"/>
                    <a:pt x="61" y="365"/>
                  </a:cubicBezTo>
                  <a:cubicBezTo>
                    <a:pt x="92" y="487"/>
                    <a:pt x="153" y="608"/>
                    <a:pt x="213" y="730"/>
                  </a:cubicBezTo>
                  <a:cubicBezTo>
                    <a:pt x="213" y="608"/>
                    <a:pt x="183" y="456"/>
                    <a:pt x="153" y="365"/>
                  </a:cubicBezTo>
                  <a:cubicBezTo>
                    <a:pt x="122" y="213"/>
                    <a:pt x="61" y="9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5452500" y="3740925"/>
              <a:ext cx="44850" cy="10300"/>
            </a:xfrm>
            <a:custGeom>
              <a:avLst/>
              <a:gdLst/>
              <a:ahLst/>
              <a:cxnLst/>
              <a:rect l="l" t="t" r="r" b="b"/>
              <a:pathLst>
                <a:path w="1794" h="412" extrusionOk="0">
                  <a:moveTo>
                    <a:pt x="423" y="1"/>
                  </a:moveTo>
                  <a:cubicBezTo>
                    <a:pt x="280" y="1"/>
                    <a:pt x="137" y="16"/>
                    <a:pt x="0" y="43"/>
                  </a:cubicBezTo>
                  <a:cubicBezTo>
                    <a:pt x="0" y="43"/>
                    <a:pt x="395" y="43"/>
                    <a:pt x="912" y="134"/>
                  </a:cubicBezTo>
                  <a:cubicBezTo>
                    <a:pt x="1390" y="247"/>
                    <a:pt x="1738" y="411"/>
                    <a:pt x="1788" y="411"/>
                  </a:cubicBezTo>
                  <a:cubicBezTo>
                    <a:pt x="1792" y="411"/>
                    <a:pt x="1794" y="410"/>
                    <a:pt x="1794" y="408"/>
                  </a:cubicBezTo>
                  <a:cubicBezTo>
                    <a:pt x="1550" y="225"/>
                    <a:pt x="1247" y="134"/>
                    <a:pt x="943" y="73"/>
                  </a:cubicBezTo>
                  <a:cubicBezTo>
                    <a:pt x="775" y="23"/>
                    <a:pt x="599" y="1"/>
                    <a:pt x="4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3"/>
            <p:cNvSpPr/>
            <p:nvPr/>
          </p:nvSpPr>
          <p:spPr>
            <a:xfrm>
              <a:off x="5465425" y="3723000"/>
              <a:ext cx="15975" cy="22050"/>
            </a:xfrm>
            <a:custGeom>
              <a:avLst/>
              <a:gdLst/>
              <a:ahLst/>
              <a:cxnLst/>
              <a:rect l="l" t="t" r="r" b="b"/>
              <a:pathLst>
                <a:path w="639" h="882" extrusionOk="0">
                  <a:moveTo>
                    <a:pt x="0" y="0"/>
                  </a:moveTo>
                  <a:cubicBezTo>
                    <a:pt x="61" y="152"/>
                    <a:pt x="152" y="334"/>
                    <a:pt x="274" y="486"/>
                  </a:cubicBezTo>
                  <a:cubicBezTo>
                    <a:pt x="334" y="638"/>
                    <a:pt x="486" y="790"/>
                    <a:pt x="638" y="882"/>
                  </a:cubicBezTo>
                  <a:cubicBezTo>
                    <a:pt x="638" y="851"/>
                    <a:pt x="486" y="699"/>
                    <a:pt x="334" y="426"/>
                  </a:cubicBezTo>
                  <a:cubicBezTo>
                    <a:pt x="243" y="274"/>
                    <a:pt x="122" y="12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5471500" y="3746550"/>
              <a:ext cx="14450" cy="12950"/>
            </a:xfrm>
            <a:custGeom>
              <a:avLst/>
              <a:gdLst/>
              <a:ahLst/>
              <a:cxnLst/>
              <a:rect l="l" t="t" r="r" b="b"/>
              <a:pathLst>
                <a:path w="578" h="518" extrusionOk="0">
                  <a:moveTo>
                    <a:pt x="578" y="0"/>
                  </a:moveTo>
                  <a:lnTo>
                    <a:pt x="578" y="0"/>
                  </a:lnTo>
                  <a:cubicBezTo>
                    <a:pt x="456" y="61"/>
                    <a:pt x="365" y="122"/>
                    <a:pt x="274" y="213"/>
                  </a:cubicBezTo>
                  <a:cubicBezTo>
                    <a:pt x="122" y="365"/>
                    <a:pt x="0" y="517"/>
                    <a:pt x="0" y="517"/>
                  </a:cubicBezTo>
                  <a:cubicBezTo>
                    <a:pt x="122" y="456"/>
                    <a:pt x="243" y="395"/>
                    <a:pt x="304" y="274"/>
                  </a:cubicBezTo>
                  <a:cubicBezTo>
                    <a:pt x="487" y="152"/>
                    <a:pt x="578"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5159175" y="3645425"/>
              <a:ext cx="28150" cy="35800"/>
            </a:xfrm>
            <a:custGeom>
              <a:avLst/>
              <a:gdLst/>
              <a:ahLst/>
              <a:cxnLst/>
              <a:rect l="l" t="t" r="r" b="b"/>
              <a:pathLst>
                <a:path w="1126" h="1432" extrusionOk="0">
                  <a:moveTo>
                    <a:pt x="1121" y="1"/>
                  </a:moveTo>
                  <a:cubicBezTo>
                    <a:pt x="1083" y="1"/>
                    <a:pt x="931" y="354"/>
                    <a:pt x="639" y="763"/>
                  </a:cubicBezTo>
                  <a:cubicBezTo>
                    <a:pt x="305" y="1158"/>
                    <a:pt x="1" y="1401"/>
                    <a:pt x="1" y="1431"/>
                  </a:cubicBezTo>
                  <a:cubicBezTo>
                    <a:pt x="274" y="1279"/>
                    <a:pt x="517" y="1067"/>
                    <a:pt x="700" y="823"/>
                  </a:cubicBezTo>
                  <a:cubicBezTo>
                    <a:pt x="882" y="580"/>
                    <a:pt x="1034" y="307"/>
                    <a:pt x="1125" y="3"/>
                  </a:cubicBezTo>
                  <a:cubicBezTo>
                    <a:pt x="1124" y="2"/>
                    <a:pt x="1123" y="1"/>
                    <a:pt x="1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5172100" y="3664475"/>
              <a:ext cx="27375" cy="5350"/>
            </a:xfrm>
            <a:custGeom>
              <a:avLst/>
              <a:gdLst/>
              <a:ahLst/>
              <a:cxnLst/>
              <a:rect l="l" t="t" r="r" b="b"/>
              <a:pathLst>
                <a:path w="1095" h="214" extrusionOk="0">
                  <a:moveTo>
                    <a:pt x="1095" y="1"/>
                  </a:moveTo>
                  <a:cubicBezTo>
                    <a:pt x="882" y="1"/>
                    <a:pt x="699" y="1"/>
                    <a:pt x="517" y="31"/>
                  </a:cubicBezTo>
                  <a:cubicBezTo>
                    <a:pt x="335" y="31"/>
                    <a:pt x="152" y="92"/>
                    <a:pt x="0" y="213"/>
                  </a:cubicBezTo>
                  <a:cubicBezTo>
                    <a:pt x="0" y="213"/>
                    <a:pt x="243" y="153"/>
                    <a:pt x="547" y="122"/>
                  </a:cubicBezTo>
                  <a:cubicBezTo>
                    <a:pt x="730" y="92"/>
                    <a:pt x="912" y="61"/>
                    <a:pt x="10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3"/>
            <p:cNvSpPr/>
            <p:nvPr/>
          </p:nvSpPr>
          <p:spPr>
            <a:xfrm>
              <a:off x="5162975" y="3654600"/>
              <a:ext cx="5350" cy="19025"/>
            </a:xfrm>
            <a:custGeom>
              <a:avLst/>
              <a:gdLst/>
              <a:ahLst/>
              <a:cxnLst/>
              <a:rect l="l" t="t" r="r" b="b"/>
              <a:pathLst>
                <a:path w="214" h="761" extrusionOk="0">
                  <a:moveTo>
                    <a:pt x="1" y="0"/>
                  </a:moveTo>
                  <a:cubicBezTo>
                    <a:pt x="1" y="152"/>
                    <a:pt x="31" y="274"/>
                    <a:pt x="61" y="396"/>
                  </a:cubicBezTo>
                  <a:cubicBezTo>
                    <a:pt x="92" y="517"/>
                    <a:pt x="153" y="639"/>
                    <a:pt x="213" y="760"/>
                  </a:cubicBezTo>
                  <a:cubicBezTo>
                    <a:pt x="213" y="608"/>
                    <a:pt x="213" y="487"/>
                    <a:pt x="153" y="365"/>
                  </a:cubicBezTo>
                  <a:cubicBezTo>
                    <a:pt x="122" y="244"/>
                    <a:pt x="92" y="12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3"/>
            <p:cNvSpPr/>
            <p:nvPr/>
          </p:nvSpPr>
          <p:spPr>
            <a:xfrm>
              <a:off x="5504925" y="3898525"/>
              <a:ext cx="28150" cy="36500"/>
            </a:xfrm>
            <a:custGeom>
              <a:avLst/>
              <a:gdLst/>
              <a:ahLst/>
              <a:cxnLst/>
              <a:rect l="l" t="t" r="r" b="b"/>
              <a:pathLst>
                <a:path w="1126" h="1460" extrusionOk="0">
                  <a:moveTo>
                    <a:pt x="1125" y="0"/>
                  </a:moveTo>
                  <a:cubicBezTo>
                    <a:pt x="1095" y="0"/>
                    <a:pt x="912" y="365"/>
                    <a:pt x="609" y="791"/>
                  </a:cubicBezTo>
                  <a:cubicBezTo>
                    <a:pt x="305" y="1186"/>
                    <a:pt x="1" y="1429"/>
                    <a:pt x="1" y="1459"/>
                  </a:cubicBezTo>
                  <a:cubicBezTo>
                    <a:pt x="274" y="1307"/>
                    <a:pt x="487" y="1064"/>
                    <a:pt x="669" y="821"/>
                  </a:cubicBezTo>
                  <a:cubicBezTo>
                    <a:pt x="882" y="578"/>
                    <a:pt x="1034" y="304"/>
                    <a:pt x="1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5517075" y="3917775"/>
              <a:ext cx="27400" cy="5250"/>
            </a:xfrm>
            <a:custGeom>
              <a:avLst/>
              <a:gdLst/>
              <a:ahLst/>
              <a:cxnLst/>
              <a:rect l="l" t="t" r="r" b="b"/>
              <a:pathLst>
                <a:path w="1096" h="210" extrusionOk="0">
                  <a:moveTo>
                    <a:pt x="869" y="1"/>
                  </a:moveTo>
                  <a:cubicBezTo>
                    <a:pt x="762" y="1"/>
                    <a:pt x="655" y="16"/>
                    <a:pt x="548" y="51"/>
                  </a:cubicBezTo>
                  <a:cubicBezTo>
                    <a:pt x="366" y="51"/>
                    <a:pt x="183" y="112"/>
                    <a:pt x="1" y="203"/>
                  </a:cubicBezTo>
                  <a:cubicBezTo>
                    <a:pt x="5" y="207"/>
                    <a:pt x="13" y="209"/>
                    <a:pt x="24" y="209"/>
                  </a:cubicBezTo>
                  <a:cubicBezTo>
                    <a:pt x="93" y="209"/>
                    <a:pt x="287" y="138"/>
                    <a:pt x="548" y="112"/>
                  </a:cubicBezTo>
                  <a:cubicBezTo>
                    <a:pt x="730" y="112"/>
                    <a:pt x="913" y="51"/>
                    <a:pt x="1095" y="21"/>
                  </a:cubicBezTo>
                  <a:cubicBezTo>
                    <a:pt x="1020" y="8"/>
                    <a:pt x="944"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5508725" y="3908400"/>
              <a:ext cx="5350" cy="18275"/>
            </a:xfrm>
            <a:custGeom>
              <a:avLst/>
              <a:gdLst/>
              <a:ahLst/>
              <a:cxnLst/>
              <a:rect l="l" t="t" r="r" b="b"/>
              <a:pathLst>
                <a:path w="214" h="731" extrusionOk="0">
                  <a:moveTo>
                    <a:pt x="1" y="1"/>
                  </a:moveTo>
                  <a:cubicBezTo>
                    <a:pt x="1" y="122"/>
                    <a:pt x="1" y="244"/>
                    <a:pt x="61" y="365"/>
                  </a:cubicBezTo>
                  <a:cubicBezTo>
                    <a:pt x="92" y="487"/>
                    <a:pt x="122" y="608"/>
                    <a:pt x="213" y="730"/>
                  </a:cubicBezTo>
                  <a:cubicBezTo>
                    <a:pt x="213" y="608"/>
                    <a:pt x="183" y="457"/>
                    <a:pt x="122" y="335"/>
                  </a:cubicBezTo>
                  <a:cubicBezTo>
                    <a:pt x="122" y="213"/>
                    <a:pt x="61" y="92"/>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5343825" y="3643150"/>
              <a:ext cx="28150" cy="36550"/>
            </a:xfrm>
            <a:custGeom>
              <a:avLst/>
              <a:gdLst/>
              <a:ahLst/>
              <a:cxnLst/>
              <a:rect l="l" t="t" r="r" b="b"/>
              <a:pathLst>
                <a:path w="1126" h="1462" extrusionOk="0">
                  <a:moveTo>
                    <a:pt x="1122" y="1"/>
                  </a:moveTo>
                  <a:cubicBezTo>
                    <a:pt x="1084" y="1"/>
                    <a:pt x="932" y="382"/>
                    <a:pt x="639" y="762"/>
                  </a:cubicBezTo>
                  <a:cubicBezTo>
                    <a:pt x="305" y="1188"/>
                    <a:pt x="1" y="1431"/>
                    <a:pt x="1" y="1462"/>
                  </a:cubicBezTo>
                  <a:cubicBezTo>
                    <a:pt x="517" y="1127"/>
                    <a:pt x="913" y="610"/>
                    <a:pt x="1125" y="3"/>
                  </a:cubicBezTo>
                  <a:cubicBezTo>
                    <a:pt x="1124" y="1"/>
                    <a:pt x="1123" y="1"/>
                    <a:pt x="11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5356750" y="3662200"/>
              <a:ext cx="26625" cy="5500"/>
            </a:xfrm>
            <a:custGeom>
              <a:avLst/>
              <a:gdLst/>
              <a:ahLst/>
              <a:cxnLst/>
              <a:rect l="l" t="t" r="r" b="b"/>
              <a:pathLst>
                <a:path w="1065" h="220" extrusionOk="0">
                  <a:moveTo>
                    <a:pt x="1064" y="0"/>
                  </a:moveTo>
                  <a:cubicBezTo>
                    <a:pt x="882" y="0"/>
                    <a:pt x="700" y="0"/>
                    <a:pt x="517" y="31"/>
                  </a:cubicBezTo>
                  <a:cubicBezTo>
                    <a:pt x="335" y="61"/>
                    <a:pt x="152" y="122"/>
                    <a:pt x="0" y="213"/>
                  </a:cubicBezTo>
                  <a:cubicBezTo>
                    <a:pt x="0" y="217"/>
                    <a:pt x="5" y="219"/>
                    <a:pt x="14" y="219"/>
                  </a:cubicBezTo>
                  <a:cubicBezTo>
                    <a:pt x="70" y="219"/>
                    <a:pt x="286" y="148"/>
                    <a:pt x="548" y="122"/>
                  </a:cubicBezTo>
                  <a:cubicBezTo>
                    <a:pt x="730" y="92"/>
                    <a:pt x="912" y="61"/>
                    <a:pt x="1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5347625" y="3653075"/>
              <a:ext cx="5350" cy="18275"/>
            </a:xfrm>
            <a:custGeom>
              <a:avLst/>
              <a:gdLst/>
              <a:ahLst/>
              <a:cxnLst/>
              <a:rect l="l" t="t" r="r" b="b"/>
              <a:pathLst>
                <a:path w="214" h="731" extrusionOk="0">
                  <a:moveTo>
                    <a:pt x="1" y="1"/>
                  </a:moveTo>
                  <a:cubicBezTo>
                    <a:pt x="1" y="122"/>
                    <a:pt x="31" y="244"/>
                    <a:pt x="62" y="365"/>
                  </a:cubicBezTo>
                  <a:cubicBezTo>
                    <a:pt x="92" y="487"/>
                    <a:pt x="153" y="609"/>
                    <a:pt x="213" y="730"/>
                  </a:cubicBezTo>
                  <a:cubicBezTo>
                    <a:pt x="213" y="609"/>
                    <a:pt x="183" y="457"/>
                    <a:pt x="153" y="335"/>
                  </a:cubicBezTo>
                  <a:cubicBezTo>
                    <a:pt x="122" y="213"/>
                    <a:pt x="62" y="92"/>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5207050" y="3943925"/>
              <a:ext cx="46375" cy="4175"/>
            </a:xfrm>
            <a:custGeom>
              <a:avLst/>
              <a:gdLst/>
              <a:ahLst/>
              <a:cxnLst/>
              <a:rect l="l" t="t" r="r" b="b"/>
              <a:pathLst>
                <a:path w="1855" h="167" extrusionOk="0">
                  <a:moveTo>
                    <a:pt x="928" y="1"/>
                  </a:moveTo>
                  <a:cubicBezTo>
                    <a:pt x="616" y="1"/>
                    <a:pt x="304" y="54"/>
                    <a:pt x="1" y="160"/>
                  </a:cubicBezTo>
                  <a:cubicBezTo>
                    <a:pt x="5" y="164"/>
                    <a:pt x="17" y="166"/>
                    <a:pt x="35" y="166"/>
                  </a:cubicBezTo>
                  <a:cubicBezTo>
                    <a:pt x="146" y="166"/>
                    <a:pt x="500" y="99"/>
                    <a:pt x="943" y="99"/>
                  </a:cubicBezTo>
                  <a:cubicBezTo>
                    <a:pt x="1360" y="99"/>
                    <a:pt x="1732" y="166"/>
                    <a:pt x="1830" y="166"/>
                  </a:cubicBezTo>
                  <a:cubicBezTo>
                    <a:pt x="1846" y="166"/>
                    <a:pt x="1855" y="164"/>
                    <a:pt x="1855" y="160"/>
                  </a:cubicBezTo>
                  <a:cubicBezTo>
                    <a:pt x="1551" y="54"/>
                    <a:pt x="1239" y="1"/>
                    <a:pt x="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5214650" y="3927400"/>
              <a:ext cx="21300" cy="18250"/>
            </a:xfrm>
            <a:custGeom>
              <a:avLst/>
              <a:gdLst/>
              <a:ahLst/>
              <a:cxnLst/>
              <a:rect l="l" t="t" r="r" b="b"/>
              <a:pathLst>
                <a:path w="852" h="730" extrusionOk="0">
                  <a:moveTo>
                    <a:pt x="0" y="0"/>
                  </a:moveTo>
                  <a:lnTo>
                    <a:pt x="0" y="0"/>
                  </a:lnTo>
                  <a:cubicBezTo>
                    <a:pt x="122" y="152"/>
                    <a:pt x="244" y="274"/>
                    <a:pt x="396" y="396"/>
                  </a:cubicBezTo>
                  <a:cubicBezTo>
                    <a:pt x="517" y="548"/>
                    <a:pt x="669" y="639"/>
                    <a:pt x="852" y="730"/>
                  </a:cubicBezTo>
                  <a:cubicBezTo>
                    <a:pt x="852" y="700"/>
                    <a:pt x="669" y="548"/>
                    <a:pt x="426" y="335"/>
                  </a:cubicBezTo>
                  <a:cubicBezTo>
                    <a:pt x="304" y="213"/>
                    <a:pt x="152" y="9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5229850" y="3945625"/>
              <a:ext cx="11425" cy="16000"/>
            </a:xfrm>
            <a:custGeom>
              <a:avLst/>
              <a:gdLst/>
              <a:ahLst/>
              <a:cxnLst/>
              <a:rect l="l" t="t" r="r" b="b"/>
              <a:pathLst>
                <a:path w="457" h="640" extrusionOk="0">
                  <a:moveTo>
                    <a:pt x="456" y="1"/>
                  </a:moveTo>
                  <a:cubicBezTo>
                    <a:pt x="426" y="1"/>
                    <a:pt x="304" y="123"/>
                    <a:pt x="183" y="305"/>
                  </a:cubicBezTo>
                  <a:cubicBezTo>
                    <a:pt x="61" y="457"/>
                    <a:pt x="0" y="639"/>
                    <a:pt x="0" y="639"/>
                  </a:cubicBezTo>
                  <a:cubicBezTo>
                    <a:pt x="92" y="548"/>
                    <a:pt x="183" y="457"/>
                    <a:pt x="244" y="335"/>
                  </a:cubicBezTo>
                  <a:cubicBezTo>
                    <a:pt x="335" y="244"/>
                    <a:pt x="396" y="123"/>
                    <a:pt x="4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5307350" y="3787700"/>
              <a:ext cx="12200" cy="11450"/>
            </a:xfrm>
            <a:custGeom>
              <a:avLst/>
              <a:gdLst/>
              <a:ahLst/>
              <a:cxnLst/>
              <a:rect l="l" t="t" r="r" b="b"/>
              <a:pathLst>
                <a:path w="488" h="458" extrusionOk="0">
                  <a:moveTo>
                    <a:pt x="240" y="98"/>
                  </a:moveTo>
                  <a:lnTo>
                    <a:pt x="240" y="98"/>
                  </a:lnTo>
                  <a:cubicBezTo>
                    <a:pt x="250" y="109"/>
                    <a:pt x="262" y="123"/>
                    <a:pt x="274" y="148"/>
                  </a:cubicBezTo>
                  <a:cubicBezTo>
                    <a:pt x="335" y="178"/>
                    <a:pt x="274" y="208"/>
                    <a:pt x="244" y="239"/>
                  </a:cubicBezTo>
                  <a:cubicBezTo>
                    <a:pt x="240" y="243"/>
                    <a:pt x="235" y="245"/>
                    <a:pt x="231" y="245"/>
                  </a:cubicBezTo>
                  <a:cubicBezTo>
                    <a:pt x="206" y="245"/>
                    <a:pt x="183" y="174"/>
                    <a:pt x="183" y="148"/>
                  </a:cubicBezTo>
                  <a:lnTo>
                    <a:pt x="122" y="148"/>
                  </a:lnTo>
                  <a:cubicBezTo>
                    <a:pt x="183" y="148"/>
                    <a:pt x="244" y="148"/>
                    <a:pt x="244" y="117"/>
                  </a:cubicBezTo>
                  <a:cubicBezTo>
                    <a:pt x="244" y="111"/>
                    <a:pt x="243" y="105"/>
                    <a:pt x="240" y="98"/>
                  </a:cubicBezTo>
                  <a:close/>
                  <a:moveTo>
                    <a:pt x="290" y="0"/>
                  </a:moveTo>
                  <a:cubicBezTo>
                    <a:pt x="242" y="0"/>
                    <a:pt x="214" y="36"/>
                    <a:pt x="214" y="56"/>
                  </a:cubicBezTo>
                  <a:cubicBezTo>
                    <a:pt x="214" y="60"/>
                    <a:pt x="214" y="63"/>
                    <a:pt x="215" y="66"/>
                  </a:cubicBezTo>
                  <a:lnTo>
                    <a:pt x="215" y="66"/>
                  </a:lnTo>
                  <a:cubicBezTo>
                    <a:pt x="200" y="52"/>
                    <a:pt x="179" y="39"/>
                    <a:pt x="153" y="26"/>
                  </a:cubicBezTo>
                  <a:lnTo>
                    <a:pt x="122" y="26"/>
                  </a:lnTo>
                  <a:lnTo>
                    <a:pt x="92" y="56"/>
                  </a:lnTo>
                  <a:cubicBezTo>
                    <a:pt x="31" y="117"/>
                    <a:pt x="1" y="208"/>
                    <a:pt x="31" y="269"/>
                  </a:cubicBezTo>
                  <a:cubicBezTo>
                    <a:pt x="58" y="375"/>
                    <a:pt x="130" y="458"/>
                    <a:pt x="228" y="458"/>
                  </a:cubicBezTo>
                  <a:cubicBezTo>
                    <a:pt x="243" y="458"/>
                    <a:pt x="258" y="456"/>
                    <a:pt x="274" y="452"/>
                  </a:cubicBezTo>
                  <a:cubicBezTo>
                    <a:pt x="396" y="421"/>
                    <a:pt x="457" y="330"/>
                    <a:pt x="487" y="239"/>
                  </a:cubicBezTo>
                  <a:cubicBezTo>
                    <a:pt x="487" y="148"/>
                    <a:pt x="457" y="87"/>
                    <a:pt x="365" y="26"/>
                  </a:cubicBezTo>
                  <a:cubicBezTo>
                    <a:pt x="337" y="7"/>
                    <a:pt x="312" y="0"/>
                    <a:pt x="2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5316675" y="3915350"/>
              <a:ext cx="13500" cy="11375"/>
            </a:xfrm>
            <a:custGeom>
              <a:avLst/>
              <a:gdLst/>
              <a:ahLst/>
              <a:cxnLst/>
              <a:rect l="l" t="t" r="r" b="b"/>
              <a:pathLst>
                <a:path w="540" h="455" extrusionOk="0">
                  <a:moveTo>
                    <a:pt x="277" y="88"/>
                  </a:moveTo>
                  <a:cubicBezTo>
                    <a:pt x="294" y="100"/>
                    <a:pt x="310" y="115"/>
                    <a:pt x="327" y="148"/>
                  </a:cubicBezTo>
                  <a:cubicBezTo>
                    <a:pt x="357" y="209"/>
                    <a:pt x="327" y="209"/>
                    <a:pt x="296" y="239"/>
                  </a:cubicBezTo>
                  <a:cubicBezTo>
                    <a:pt x="288" y="244"/>
                    <a:pt x="281" y="245"/>
                    <a:pt x="274" y="245"/>
                  </a:cubicBezTo>
                  <a:cubicBezTo>
                    <a:pt x="241" y="245"/>
                    <a:pt x="236" y="192"/>
                    <a:pt x="236" y="160"/>
                  </a:cubicBezTo>
                  <a:lnTo>
                    <a:pt x="236" y="160"/>
                  </a:lnTo>
                  <a:cubicBezTo>
                    <a:pt x="271" y="157"/>
                    <a:pt x="296" y="138"/>
                    <a:pt x="296" y="118"/>
                  </a:cubicBezTo>
                  <a:cubicBezTo>
                    <a:pt x="296" y="118"/>
                    <a:pt x="290" y="105"/>
                    <a:pt x="277" y="88"/>
                  </a:cubicBezTo>
                  <a:close/>
                  <a:moveTo>
                    <a:pt x="322" y="1"/>
                  </a:moveTo>
                  <a:cubicBezTo>
                    <a:pt x="273" y="1"/>
                    <a:pt x="245" y="27"/>
                    <a:pt x="237" y="47"/>
                  </a:cubicBezTo>
                  <a:lnTo>
                    <a:pt x="237" y="47"/>
                  </a:lnTo>
                  <a:cubicBezTo>
                    <a:pt x="228" y="40"/>
                    <a:pt x="217" y="32"/>
                    <a:pt x="205" y="27"/>
                  </a:cubicBezTo>
                  <a:lnTo>
                    <a:pt x="175" y="27"/>
                  </a:lnTo>
                  <a:lnTo>
                    <a:pt x="144" y="57"/>
                  </a:lnTo>
                  <a:cubicBezTo>
                    <a:pt x="0" y="201"/>
                    <a:pt x="102" y="454"/>
                    <a:pt x="294" y="454"/>
                  </a:cubicBezTo>
                  <a:cubicBezTo>
                    <a:pt x="305" y="454"/>
                    <a:pt x="316" y="454"/>
                    <a:pt x="327" y="452"/>
                  </a:cubicBezTo>
                  <a:cubicBezTo>
                    <a:pt x="418" y="422"/>
                    <a:pt x="509" y="330"/>
                    <a:pt x="540" y="239"/>
                  </a:cubicBezTo>
                  <a:cubicBezTo>
                    <a:pt x="540" y="148"/>
                    <a:pt x="479" y="87"/>
                    <a:pt x="418" y="27"/>
                  </a:cubicBezTo>
                  <a:cubicBezTo>
                    <a:pt x="380" y="8"/>
                    <a:pt x="348" y="1"/>
                    <a:pt x="3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5326350" y="4028575"/>
              <a:ext cx="12175" cy="10750"/>
            </a:xfrm>
            <a:custGeom>
              <a:avLst/>
              <a:gdLst/>
              <a:ahLst/>
              <a:cxnLst/>
              <a:rect l="l" t="t" r="r" b="b"/>
              <a:pathLst>
                <a:path w="487" h="430" extrusionOk="0">
                  <a:moveTo>
                    <a:pt x="300" y="0"/>
                  </a:moveTo>
                  <a:cubicBezTo>
                    <a:pt x="242" y="0"/>
                    <a:pt x="213" y="36"/>
                    <a:pt x="213" y="57"/>
                  </a:cubicBezTo>
                  <a:cubicBezTo>
                    <a:pt x="213" y="87"/>
                    <a:pt x="274" y="57"/>
                    <a:pt x="305" y="118"/>
                  </a:cubicBezTo>
                  <a:cubicBezTo>
                    <a:pt x="335" y="178"/>
                    <a:pt x="274" y="209"/>
                    <a:pt x="244" y="239"/>
                  </a:cubicBezTo>
                  <a:cubicBezTo>
                    <a:pt x="217" y="239"/>
                    <a:pt x="190" y="192"/>
                    <a:pt x="184" y="139"/>
                  </a:cubicBezTo>
                  <a:lnTo>
                    <a:pt x="184" y="139"/>
                  </a:lnTo>
                  <a:cubicBezTo>
                    <a:pt x="219" y="130"/>
                    <a:pt x="244" y="118"/>
                    <a:pt x="244" y="118"/>
                  </a:cubicBezTo>
                  <a:cubicBezTo>
                    <a:pt x="244" y="87"/>
                    <a:pt x="213" y="57"/>
                    <a:pt x="153" y="26"/>
                  </a:cubicBezTo>
                  <a:lnTo>
                    <a:pt x="122" y="26"/>
                  </a:lnTo>
                  <a:lnTo>
                    <a:pt x="92" y="57"/>
                  </a:lnTo>
                  <a:cubicBezTo>
                    <a:pt x="31" y="87"/>
                    <a:pt x="1" y="178"/>
                    <a:pt x="31" y="270"/>
                  </a:cubicBezTo>
                  <a:cubicBezTo>
                    <a:pt x="56" y="370"/>
                    <a:pt x="144" y="429"/>
                    <a:pt x="225" y="429"/>
                  </a:cubicBezTo>
                  <a:cubicBezTo>
                    <a:pt x="242" y="429"/>
                    <a:pt x="259" y="427"/>
                    <a:pt x="274" y="422"/>
                  </a:cubicBezTo>
                  <a:cubicBezTo>
                    <a:pt x="396" y="422"/>
                    <a:pt x="457" y="330"/>
                    <a:pt x="487" y="239"/>
                  </a:cubicBezTo>
                  <a:cubicBezTo>
                    <a:pt x="487" y="148"/>
                    <a:pt x="457" y="57"/>
                    <a:pt x="396" y="26"/>
                  </a:cubicBezTo>
                  <a:cubicBezTo>
                    <a:pt x="358" y="8"/>
                    <a:pt x="326" y="0"/>
                    <a:pt x="3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5288350" y="3668375"/>
              <a:ext cx="12200" cy="11325"/>
            </a:xfrm>
            <a:custGeom>
              <a:avLst/>
              <a:gdLst/>
              <a:ahLst/>
              <a:cxnLst/>
              <a:rect l="l" t="t" r="r" b="b"/>
              <a:pathLst>
                <a:path w="488" h="453" extrusionOk="0">
                  <a:moveTo>
                    <a:pt x="235" y="89"/>
                  </a:moveTo>
                  <a:cubicBezTo>
                    <a:pt x="246" y="96"/>
                    <a:pt x="260" y="104"/>
                    <a:pt x="274" y="118"/>
                  </a:cubicBezTo>
                  <a:cubicBezTo>
                    <a:pt x="305" y="179"/>
                    <a:pt x="274" y="209"/>
                    <a:pt x="244" y="240"/>
                  </a:cubicBezTo>
                  <a:cubicBezTo>
                    <a:pt x="240" y="244"/>
                    <a:pt x="236" y="246"/>
                    <a:pt x="232" y="246"/>
                  </a:cubicBezTo>
                  <a:cubicBezTo>
                    <a:pt x="210" y="246"/>
                    <a:pt x="191" y="195"/>
                    <a:pt x="185" y="147"/>
                  </a:cubicBezTo>
                  <a:lnTo>
                    <a:pt x="185" y="147"/>
                  </a:lnTo>
                  <a:cubicBezTo>
                    <a:pt x="219" y="145"/>
                    <a:pt x="244" y="138"/>
                    <a:pt x="244" y="118"/>
                  </a:cubicBezTo>
                  <a:cubicBezTo>
                    <a:pt x="244" y="109"/>
                    <a:pt x="241" y="99"/>
                    <a:pt x="235" y="89"/>
                  </a:cubicBezTo>
                  <a:close/>
                  <a:moveTo>
                    <a:pt x="290" y="1"/>
                  </a:moveTo>
                  <a:cubicBezTo>
                    <a:pt x="243" y="1"/>
                    <a:pt x="214" y="36"/>
                    <a:pt x="214" y="57"/>
                  </a:cubicBezTo>
                  <a:cubicBezTo>
                    <a:pt x="214" y="61"/>
                    <a:pt x="214" y="64"/>
                    <a:pt x="215" y="66"/>
                  </a:cubicBezTo>
                  <a:lnTo>
                    <a:pt x="215" y="66"/>
                  </a:lnTo>
                  <a:cubicBezTo>
                    <a:pt x="200" y="53"/>
                    <a:pt x="179" y="40"/>
                    <a:pt x="153" y="27"/>
                  </a:cubicBezTo>
                  <a:lnTo>
                    <a:pt x="122" y="27"/>
                  </a:lnTo>
                  <a:lnTo>
                    <a:pt x="92" y="57"/>
                  </a:lnTo>
                  <a:cubicBezTo>
                    <a:pt x="31" y="118"/>
                    <a:pt x="1" y="209"/>
                    <a:pt x="31" y="270"/>
                  </a:cubicBezTo>
                  <a:cubicBezTo>
                    <a:pt x="31" y="392"/>
                    <a:pt x="153" y="453"/>
                    <a:pt x="274" y="453"/>
                  </a:cubicBezTo>
                  <a:cubicBezTo>
                    <a:pt x="396" y="422"/>
                    <a:pt x="457" y="331"/>
                    <a:pt x="487" y="240"/>
                  </a:cubicBezTo>
                  <a:cubicBezTo>
                    <a:pt x="487" y="149"/>
                    <a:pt x="457" y="88"/>
                    <a:pt x="366" y="27"/>
                  </a:cubicBezTo>
                  <a:cubicBezTo>
                    <a:pt x="337" y="8"/>
                    <a:pt x="312" y="1"/>
                    <a:pt x="2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4883325" y="4245950"/>
              <a:ext cx="1067675" cy="289550"/>
            </a:xfrm>
            <a:custGeom>
              <a:avLst/>
              <a:gdLst/>
              <a:ahLst/>
              <a:cxnLst/>
              <a:rect l="l" t="t" r="r" b="b"/>
              <a:pathLst>
                <a:path w="42707" h="11582" extrusionOk="0">
                  <a:moveTo>
                    <a:pt x="22951" y="1"/>
                  </a:moveTo>
                  <a:cubicBezTo>
                    <a:pt x="14071" y="1"/>
                    <a:pt x="3831" y="177"/>
                    <a:pt x="3831" y="177"/>
                  </a:cubicBezTo>
                  <a:cubicBezTo>
                    <a:pt x="3831" y="177"/>
                    <a:pt x="1" y="10754"/>
                    <a:pt x="9302" y="11180"/>
                  </a:cubicBezTo>
                  <a:cubicBezTo>
                    <a:pt x="15405" y="11469"/>
                    <a:pt x="22976" y="11530"/>
                    <a:pt x="28261" y="11530"/>
                  </a:cubicBezTo>
                  <a:cubicBezTo>
                    <a:pt x="30189" y="11530"/>
                    <a:pt x="31813" y="11522"/>
                    <a:pt x="32950" y="11514"/>
                  </a:cubicBezTo>
                  <a:cubicBezTo>
                    <a:pt x="33837" y="11514"/>
                    <a:pt x="34650" y="11582"/>
                    <a:pt x="35443" y="11582"/>
                  </a:cubicBezTo>
                  <a:cubicBezTo>
                    <a:pt x="36415" y="11582"/>
                    <a:pt x="37355" y="11480"/>
                    <a:pt x="38360" y="11028"/>
                  </a:cubicBezTo>
                  <a:cubicBezTo>
                    <a:pt x="40336" y="10146"/>
                    <a:pt x="42342" y="8687"/>
                    <a:pt x="42494" y="6377"/>
                  </a:cubicBezTo>
                  <a:cubicBezTo>
                    <a:pt x="42707" y="3368"/>
                    <a:pt x="40731" y="572"/>
                    <a:pt x="33801" y="177"/>
                  </a:cubicBezTo>
                  <a:cubicBezTo>
                    <a:pt x="31491" y="45"/>
                    <a:pt x="27391" y="1"/>
                    <a:pt x="229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5020125" y="4249500"/>
              <a:ext cx="8375" cy="17700"/>
            </a:xfrm>
            <a:custGeom>
              <a:avLst/>
              <a:gdLst/>
              <a:ahLst/>
              <a:cxnLst/>
              <a:rect l="l" t="t" r="r" b="b"/>
              <a:pathLst>
                <a:path w="335" h="708" extrusionOk="0">
                  <a:moveTo>
                    <a:pt x="266" y="1"/>
                  </a:moveTo>
                  <a:cubicBezTo>
                    <a:pt x="230" y="1"/>
                    <a:pt x="145" y="170"/>
                    <a:pt x="61" y="339"/>
                  </a:cubicBezTo>
                  <a:cubicBezTo>
                    <a:pt x="0" y="521"/>
                    <a:pt x="0" y="703"/>
                    <a:pt x="31" y="703"/>
                  </a:cubicBezTo>
                  <a:cubicBezTo>
                    <a:pt x="36" y="706"/>
                    <a:pt x="41" y="707"/>
                    <a:pt x="47" y="707"/>
                  </a:cubicBezTo>
                  <a:cubicBezTo>
                    <a:pt x="107" y="707"/>
                    <a:pt x="188" y="566"/>
                    <a:pt x="243" y="399"/>
                  </a:cubicBezTo>
                  <a:cubicBezTo>
                    <a:pt x="335" y="187"/>
                    <a:pt x="335" y="35"/>
                    <a:pt x="274" y="4"/>
                  </a:cubicBezTo>
                  <a:cubicBezTo>
                    <a:pt x="271" y="2"/>
                    <a:pt x="269" y="1"/>
                    <a:pt x="2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5005675" y="4304300"/>
              <a:ext cx="6875" cy="38025"/>
            </a:xfrm>
            <a:custGeom>
              <a:avLst/>
              <a:gdLst/>
              <a:ahLst/>
              <a:cxnLst/>
              <a:rect l="l" t="t" r="r" b="b"/>
              <a:pathLst>
                <a:path w="275" h="1521" extrusionOk="0">
                  <a:moveTo>
                    <a:pt x="213" y="1"/>
                  </a:moveTo>
                  <a:cubicBezTo>
                    <a:pt x="92" y="244"/>
                    <a:pt x="1" y="517"/>
                    <a:pt x="31" y="761"/>
                  </a:cubicBezTo>
                  <a:cubicBezTo>
                    <a:pt x="1" y="1186"/>
                    <a:pt x="61" y="1520"/>
                    <a:pt x="122" y="1520"/>
                  </a:cubicBezTo>
                  <a:cubicBezTo>
                    <a:pt x="213" y="1277"/>
                    <a:pt x="244" y="1034"/>
                    <a:pt x="213" y="761"/>
                  </a:cubicBezTo>
                  <a:cubicBezTo>
                    <a:pt x="244" y="365"/>
                    <a:pt x="274" y="1"/>
                    <a:pt x="2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5016325" y="4379525"/>
              <a:ext cx="25100" cy="31275"/>
            </a:xfrm>
            <a:custGeom>
              <a:avLst/>
              <a:gdLst/>
              <a:ahLst/>
              <a:cxnLst/>
              <a:rect l="l" t="t" r="r" b="b"/>
              <a:pathLst>
                <a:path w="1004" h="1251" extrusionOk="0">
                  <a:moveTo>
                    <a:pt x="61" y="1"/>
                  </a:moveTo>
                  <a:cubicBezTo>
                    <a:pt x="0" y="31"/>
                    <a:pt x="122" y="366"/>
                    <a:pt x="365" y="730"/>
                  </a:cubicBezTo>
                  <a:cubicBezTo>
                    <a:pt x="591" y="1069"/>
                    <a:pt x="869" y="1250"/>
                    <a:pt x="932" y="1250"/>
                  </a:cubicBezTo>
                  <a:cubicBezTo>
                    <a:pt x="937" y="1250"/>
                    <a:pt x="940" y="1249"/>
                    <a:pt x="942" y="1247"/>
                  </a:cubicBezTo>
                  <a:cubicBezTo>
                    <a:pt x="1003" y="1217"/>
                    <a:pt x="760" y="943"/>
                    <a:pt x="517" y="609"/>
                  </a:cubicBezTo>
                  <a:cubicBezTo>
                    <a:pt x="274" y="274"/>
                    <a:pt x="122" y="1"/>
                    <a:pt x="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5073300" y="4428725"/>
              <a:ext cx="38025" cy="10125"/>
            </a:xfrm>
            <a:custGeom>
              <a:avLst/>
              <a:gdLst/>
              <a:ahLst/>
              <a:cxnLst/>
              <a:rect l="l" t="t" r="r" b="b"/>
              <a:pathLst>
                <a:path w="1521" h="405" extrusionOk="0">
                  <a:moveTo>
                    <a:pt x="163" y="1"/>
                  </a:moveTo>
                  <a:cubicBezTo>
                    <a:pt x="118" y="1"/>
                    <a:pt x="74" y="3"/>
                    <a:pt x="31" y="9"/>
                  </a:cubicBezTo>
                  <a:cubicBezTo>
                    <a:pt x="1" y="69"/>
                    <a:pt x="335" y="221"/>
                    <a:pt x="761" y="313"/>
                  </a:cubicBezTo>
                  <a:cubicBezTo>
                    <a:pt x="1016" y="371"/>
                    <a:pt x="1258" y="405"/>
                    <a:pt x="1398" y="405"/>
                  </a:cubicBezTo>
                  <a:cubicBezTo>
                    <a:pt x="1475" y="405"/>
                    <a:pt x="1521" y="395"/>
                    <a:pt x="1521" y="373"/>
                  </a:cubicBezTo>
                  <a:cubicBezTo>
                    <a:pt x="1521" y="313"/>
                    <a:pt x="1186" y="221"/>
                    <a:pt x="791" y="130"/>
                  </a:cubicBezTo>
                  <a:cubicBezTo>
                    <a:pt x="591" y="55"/>
                    <a:pt x="370" y="1"/>
                    <a:pt x="16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5149300" y="4440325"/>
              <a:ext cx="38025" cy="5350"/>
            </a:xfrm>
            <a:custGeom>
              <a:avLst/>
              <a:gdLst/>
              <a:ahLst/>
              <a:cxnLst/>
              <a:rect l="l" t="t" r="r" b="b"/>
              <a:pathLst>
                <a:path w="1521" h="214" extrusionOk="0">
                  <a:moveTo>
                    <a:pt x="760" y="0"/>
                  </a:moveTo>
                  <a:cubicBezTo>
                    <a:pt x="365" y="0"/>
                    <a:pt x="0" y="31"/>
                    <a:pt x="0" y="92"/>
                  </a:cubicBezTo>
                  <a:cubicBezTo>
                    <a:pt x="0" y="152"/>
                    <a:pt x="365" y="213"/>
                    <a:pt x="760" y="213"/>
                  </a:cubicBezTo>
                  <a:cubicBezTo>
                    <a:pt x="1186" y="213"/>
                    <a:pt x="1520" y="183"/>
                    <a:pt x="1520" y="122"/>
                  </a:cubicBezTo>
                  <a:cubicBezTo>
                    <a:pt x="1277" y="31"/>
                    <a:pt x="1034" y="0"/>
                    <a:pt x="76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5226050" y="4441275"/>
              <a:ext cx="38025" cy="5150"/>
            </a:xfrm>
            <a:custGeom>
              <a:avLst/>
              <a:gdLst/>
              <a:ahLst/>
              <a:cxnLst/>
              <a:rect l="l" t="t" r="r" b="b"/>
              <a:pathLst>
                <a:path w="1521" h="206" extrusionOk="0">
                  <a:moveTo>
                    <a:pt x="772" y="0"/>
                  </a:moveTo>
                  <a:cubicBezTo>
                    <a:pt x="517" y="0"/>
                    <a:pt x="259" y="38"/>
                    <a:pt x="0" y="114"/>
                  </a:cubicBezTo>
                  <a:cubicBezTo>
                    <a:pt x="0" y="175"/>
                    <a:pt x="365" y="206"/>
                    <a:pt x="760" y="206"/>
                  </a:cubicBezTo>
                  <a:cubicBezTo>
                    <a:pt x="1186" y="206"/>
                    <a:pt x="1520" y="175"/>
                    <a:pt x="1520" y="114"/>
                  </a:cubicBezTo>
                  <a:cubicBezTo>
                    <a:pt x="1277" y="38"/>
                    <a:pt x="1026" y="0"/>
                    <a:pt x="7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5303550" y="4441575"/>
              <a:ext cx="38025" cy="5900"/>
            </a:xfrm>
            <a:custGeom>
              <a:avLst/>
              <a:gdLst/>
              <a:ahLst/>
              <a:cxnLst/>
              <a:rect l="l" t="t" r="r" b="b"/>
              <a:pathLst>
                <a:path w="1521" h="236" extrusionOk="0">
                  <a:moveTo>
                    <a:pt x="568" y="0"/>
                  </a:moveTo>
                  <a:cubicBezTo>
                    <a:pt x="361" y="0"/>
                    <a:pt x="163" y="40"/>
                    <a:pt x="1" y="133"/>
                  </a:cubicBezTo>
                  <a:cubicBezTo>
                    <a:pt x="160" y="201"/>
                    <a:pt x="354" y="235"/>
                    <a:pt x="556" y="235"/>
                  </a:cubicBezTo>
                  <a:cubicBezTo>
                    <a:pt x="624" y="235"/>
                    <a:pt x="692" y="232"/>
                    <a:pt x="761" y="224"/>
                  </a:cubicBezTo>
                  <a:cubicBezTo>
                    <a:pt x="1156" y="224"/>
                    <a:pt x="1521" y="194"/>
                    <a:pt x="1521" y="133"/>
                  </a:cubicBezTo>
                  <a:cubicBezTo>
                    <a:pt x="1320" y="58"/>
                    <a:pt x="1100" y="3"/>
                    <a:pt x="892" y="3"/>
                  </a:cubicBezTo>
                  <a:cubicBezTo>
                    <a:pt x="848" y="3"/>
                    <a:pt x="804" y="6"/>
                    <a:pt x="761" y="11"/>
                  </a:cubicBezTo>
                  <a:cubicBezTo>
                    <a:pt x="696" y="4"/>
                    <a:pt x="631"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5380300" y="4442000"/>
              <a:ext cx="38025" cy="5475"/>
            </a:xfrm>
            <a:custGeom>
              <a:avLst/>
              <a:gdLst/>
              <a:ahLst/>
              <a:cxnLst/>
              <a:rect l="l" t="t" r="r" b="b"/>
              <a:pathLst>
                <a:path w="1521" h="219" extrusionOk="0">
                  <a:moveTo>
                    <a:pt x="970" y="0"/>
                  </a:moveTo>
                  <a:cubicBezTo>
                    <a:pt x="899" y="0"/>
                    <a:pt x="829" y="8"/>
                    <a:pt x="761" y="25"/>
                  </a:cubicBezTo>
                  <a:cubicBezTo>
                    <a:pt x="335" y="25"/>
                    <a:pt x="1" y="55"/>
                    <a:pt x="1" y="116"/>
                  </a:cubicBezTo>
                  <a:cubicBezTo>
                    <a:pt x="183" y="184"/>
                    <a:pt x="365" y="218"/>
                    <a:pt x="561" y="218"/>
                  </a:cubicBezTo>
                  <a:cubicBezTo>
                    <a:pt x="626" y="218"/>
                    <a:pt x="692" y="215"/>
                    <a:pt x="761" y="207"/>
                  </a:cubicBezTo>
                  <a:cubicBezTo>
                    <a:pt x="1156" y="207"/>
                    <a:pt x="1521" y="177"/>
                    <a:pt x="1521" y="116"/>
                  </a:cubicBezTo>
                  <a:cubicBezTo>
                    <a:pt x="1345" y="50"/>
                    <a:pt x="1154" y="0"/>
                    <a:pt x="97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5457050" y="4441550"/>
              <a:ext cx="38025" cy="5900"/>
            </a:xfrm>
            <a:custGeom>
              <a:avLst/>
              <a:gdLst/>
              <a:ahLst/>
              <a:cxnLst/>
              <a:rect l="l" t="t" r="r" b="b"/>
              <a:pathLst>
                <a:path w="1521" h="236" extrusionOk="0">
                  <a:moveTo>
                    <a:pt x="948" y="1"/>
                  </a:moveTo>
                  <a:cubicBezTo>
                    <a:pt x="884" y="1"/>
                    <a:pt x="821" y="5"/>
                    <a:pt x="761" y="12"/>
                  </a:cubicBezTo>
                  <a:cubicBezTo>
                    <a:pt x="335" y="12"/>
                    <a:pt x="1" y="73"/>
                    <a:pt x="1" y="103"/>
                  </a:cubicBezTo>
                  <a:cubicBezTo>
                    <a:pt x="186" y="196"/>
                    <a:pt x="372" y="236"/>
                    <a:pt x="572" y="236"/>
                  </a:cubicBezTo>
                  <a:cubicBezTo>
                    <a:pt x="633" y="236"/>
                    <a:pt x="696" y="232"/>
                    <a:pt x="761" y="225"/>
                  </a:cubicBezTo>
                  <a:cubicBezTo>
                    <a:pt x="1156" y="225"/>
                    <a:pt x="1520" y="164"/>
                    <a:pt x="1520" y="103"/>
                  </a:cubicBezTo>
                  <a:cubicBezTo>
                    <a:pt x="1338" y="35"/>
                    <a:pt x="1139" y="1"/>
                    <a:pt x="94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5533800" y="4440875"/>
              <a:ext cx="38025" cy="5825"/>
            </a:xfrm>
            <a:custGeom>
              <a:avLst/>
              <a:gdLst/>
              <a:ahLst/>
              <a:cxnLst/>
              <a:rect l="l" t="t" r="r" b="b"/>
              <a:pathLst>
                <a:path w="1521" h="233" extrusionOk="0">
                  <a:moveTo>
                    <a:pt x="618" y="1"/>
                  </a:moveTo>
                  <a:cubicBezTo>
                    <a:pt x="401" y="1"/>
                    <a:pt x="201" y="55"/>
                    <a:pt x="1" y="130"/>
                  </a:cubicBezTo>
                  <a:cubicBezTo>
                    <a:pt x="1" y="191"/>
                    <a:pt x="335" y="222"/>
                    <a:pt x="761" y="222"/>
                  </a:cubicBezTo>
                  <a:cubicBezTo>
                    <a:pt x="818" y="229"/>
                    <a:pt x="877" y="233"/>
                    <a:pt x="937" y="233"/>
                  </a:cubicBezTo>
                  <a:cubicBezTo>
                    <a:pt x="1131" y="233"/>
                    <a:pt x="1335" y="193"/>
                    <a:pt x="1520" y="100"/>
                  </a:cubicBezTo>
                  <a:cubicBezTo>
                    <a:pt x="1520" y="70"/>
                    <a:pt x="1186" y="9"/>
                    <a:pt x="761" y="9"/>
                  </a:cubicBezTo>
                  <a:cubicBezTo>
                    <a:pt x="712" y="4"/>
                    <a:pt x="665" y="1"/>
                    <a:pt x="6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5610550" y="4440325"/>
              <a:ext cx="38025" cy="5625"/>
            </a:xfrm>
            <a:custGeom>
              <a:avLst/>
              <a:gdLst/>
              <a:ahLst/>
              <a:cxnLst/>
              <a:rect l="l" t="t" r="r" b="b"/>
              <a:pathLst>
                <a:path w="1521" h="225" extrusionOk="0">
                  <a:moveTo>
                    <a:pt x="761" y="0"/>
                  </a:moveTo>
                  <a:cubicBezTo>
                    <a:pt x="335" y="31"/>
                    <a:pt x="1" y="61"/>
                    <a:pt x="1" y="122"/>
                  </a:cubicBezTo>
                  <a:cubicBezTo>
                    <a:pt x="183" y="190"/>
                    <a:pt x="365" y="225"/>
                    <a:pt x="561" y="225"/>
                  </a:cubicBezTo>
                  <a:cubicBezTo>
                    <a:pt x="626" y="225"/>
                    <a:pt x="692" y="221"/>
                    <a:pt x="761" y="213"/>
                  </a:cubicBezTo>
                  <a:cubicBezTo>
                    <a:pt x="818" y="220"/>
                    <a:pt x="877" y="224"/>
                    <a:pt x="937" y="224"/>
                  </a:cubicBezTo>
                  <a:cubicBezTo>
                    <a:pt x="1131" y="224"/>
                    <a:pt x="1335" y="185"/>
                    <a:pt x="1520" y="92"/>
                  </a:cubicBezTo>
                  <a:cubicBezTo>
                    <a:pt x="1520" y="31"/>
                    <a:pt x="1186" y="0"/>
                    <a:pt x="76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5687300" y="4439275"/>
              <a:ext cx="38025" cy="5825"/>
            </a:xfrm>
            <a:custGeom>
              <a:avLst/>
              <a:gdLst/>
              <a:ahLst/>
              <a:cxnLst/>
              <a:rect l="l" t="t" r="r" b="b"/>
              <a:pathLst>
                <a:path w="1521" h="233" extrusionOk="0">
                  <a:moveTo>
                    <a:pt x="948" y="1"/>
                  </a:moveTo>
                  <a:cubicBezTo>
                    <a:pt x="884" y="1"/>
                    <a:pt x="821" y="4"/>
                    <a:pt x="760" y="12"/>
                  </a:cubicBezTo>
                  <a:cubicBezTo>
                    <a:pt x="335" y="12"/>
                    <a:pt x="1" y="73"/>
                    <a:pt x="1" y="134"/>
                  </a:cubicBezTo>
                  <a:cubicBezTo>
                    <a:pt x="1" y="194"/>
                    <a:pt x="335" y="225"/>
                    <a:pt x="760" y="225"/>
                  </a:cubicBezTo>
                  <a:cubicBezTo>
                    <a:pt x="804" y="230"/>
                    <a:pt x="848" y="233"/>
                    <a:pt x="892" y="233"/>
                  </a:cubicBezTo>
                  <a:cubicBezTo>
                    <a:pt x="1100" y="233"/>
                    <a:pt x="1320" y="178"/>
                    <a:pt x="1520" y="103"/>
                  </a:cubicBezTo>
                  <a:cubicBezTo>
                    <a:pt x="1338" y="35"/>
                    <a:pt x="1139" y="1"/>
                    <a:pt x="94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5764050" y="4439000"/>
              <a:ext cx="38025" cy="5425"/>
            </a:xfrm>
            <a:custGeom>
              <a:avLst/>
              <a:gdLst/>
              <a:ahLst/>
              <a:cxnLst/>
              <a:rect l="l" t="t" r="r" b="b"/>
              <a:pathLst>
                <a:path w="1521" h="217" extrusionOk="0">
                  <a:moveTo>
                    <a:pt x="749" y="0"/>
                  </a:moveTo>
                  <a:cubicBezTo>
                    <a:pt x="494" y="0"/>
                    <a:pt x="244" y="38"/>
                    <a:pt x="1" y="114"/>
                  </a:cubicBezTo>
                  <a:cubicBezTo>
                    <a:pt x="183" y="183"/>
                    <a:pt x="365" y="217"/>
                    <a:pt x="561" y="217"/>
                  </a:cubicBezTo>
                  <a:cubicBezTo>
                    <a:pt x="626" y="217"/>
                    <a:pt x="692" y="213"/>
                    <a:pt x="760" y="205"/>
                  </a:cubicBezTo>
                  <a:cubicBezTo>
                    <a:pt x="1125" y="179"/>
                    <a:pt x="1422" y="153"/>
                    <a:pt x="1500" y="108"/>
                  </a:cubicBezTo>
                  <a:lnTo>
                    <a:pt x="1500" y="108"/>
                  </a:lnTo>
                  <a:cubicBezTo>
                    <a:pt x="1507" y="110"/>
                    <a:pt x="1514" y="112"/>
                    <a:pt x="1520" y="114"/>
                  </a:cubicBezTo>
                  <a:lnTo>
                    <a:pt x="1520" y="84"/>
                  </a:lnTo>
                  <a:cubicBezTo>
                    <a:pt x="1520" y="93"/>
                    <a:pt x="1513" y="101"/>
                    <a:pt x="1500" y="108"/>
                  </a:cubicBezTo>
                  <a:lnTo>
                    <a:pt x="1500" y="108"/>
                  </a:lnTo>
                  <a:cubicBezTo>
                    <a:pt x="1249" y="36"/>
                    <a:pt x="997" y="0"/>
                    <a:pt x="74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5840800" y="4438525"/>
              <a:ext cx="38025" cy="5625"/>
            </a:xfrm>
            <a:custGeom>
              <a:avLst/>
              <a:gdLst/>
              <a:ahLst/>
              <a:cxnLst/>
              <a:rect l="l" t="t" r="r" b="b"/>
              <a:pathLst>
                <a:path w="1521" h="225" extrusionOk="0">
                  <a:moveTo>
                    <a:pt x="560" y="0"/>
                  </a:moveTo>
                  <a:cubicBezTo>
                    <a:pt x="365" y="0"/>
                    <a:pt x="183" y="34"/>
                    <a:pt x="1" y="103"/>
                  </a:cubicBezTo>
                  <a:cubicBezTo>
                    <a:pt x="244" y="194"/>
                    <a:pt x="487" y="224"/>
                    <a:pt x="760" y="224"/>
                  </a:cubicBezTo>
                  <a:cubicBezTo>
                    <a:pt x="1186" y="194"/>
                    <a:pt x="1520" y="164"/>
                    <a:pt x="1520" y="103"/>
                  </a:cubicBezTo>
                  <a:cubicBezTo>
                    <a:pt x="1338" y="34"/>
                    <a:pt x="1138" y="0"/>
                    <a:pt x="948" y="0"/>
                  </a:cubicBezTo>
                  <a:cubicBezTo>
                    <a:pt x="884" y="0"/>
                    <a:pt x="821" y="4"/>
                    <a:pt x="760" y="12"/>
                  </a:cubicBezTo>
                  <a:cubicBezTo>
                    <a:pt x="692" y="4"/>
                    <a:pt x="626" y="0"/>
                    <a:pt x="56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5916800" y="4438050"/>
              <a:ext cx="19000" cy="5350"/>
            </a:xfrm>
            <a:custGeom>
              <a:avLst/>
              <a:gdLst/>
              <a:ahLst/>
              <a:cxnLst/>
              <a:rect l="l" t="t" r="r" b="b"/>
              <a:pathLst>
                <a:path w="760" h="214" extrusionOk="0">
                  <a:moveTo>
                    <a:pt x="395" y="0"/>
                  </a:moveTo>
                  <a:cubicBezTo>
                    <a:pt x="182" y="0"/>
                    <a:pt x="0" y="61"/>
                    <a:pt x="0" y="91"/>
                  </a:cubicBezTo>
                  <a:cubicBezTo>
                    <a:pt x="0" y="152"/>
                    <a:pt x="182" y="213"/>
                    <a:pt x="395" y="213"/>
                  </a:cubicBezTo>
                  <a:cubicBezTo>
                    <a:pt x="608" y="213"/>
                    <a:pt x="760" y="152"/>
                    <a:pt x="760" y="91"/>
                  </a:cubicBezTo>
                  <a:cubicBezTo>
                    <a:pt x="760" y="61"/>
                    <a:pt x="608" y="0"/>
                    <a:pt x="3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4989725" y="4248075"/>
              <a:ext cx="933925" cy="215275"/>
            </a:xfrm>
            <a:custGeom>
              <a:avLst/>
              <a:gdLst/>
              <a:ahLst/>
              <a:cxnLst/>
              <a:rect l="l" t="t" r="r" b="b"/>
              <a:pathLst>
                <a:path w="37357" h="8611" extrusionOk="0">
                  <a:moveTo>
                    <a:pt x="943" y="0"/>
                  </a:moveTo>
                  <a:lnTo>
                    <a:pt x="943" y="0"/>
                  </a:lnTo>
                  <a:cubicBezTo>
                    <a:pt x="943" y="0"/>
                    <a:pt x="912" y="31"/>
                    <a:pt x="912" y="122"/>
                  </a:cubicBezTo>
                  <a:cubicBezTo>
                    <a:pt x="943" y="92"/>
                    <a:pt x="943" y="61"/>
                    <a:pt x="943" y="0"/>
                  </a:cubicBezTo>
                  <a:close/>
                  <a:moveTo>
                    <a:pt x="912" y="122"/>
                  </a:moveTo>
                  <a:cubicBezTo>
                    <a:pt x="882" y="213"/>
                    <a:pt x="851" y="304"/>
                    <a:pt x="791" y="426"/>
                  </a:cubicBezTo>
                  <a:cubicBezTo>
                    <a:pt x="699" y="700"/>
                    <a:pt x="547" y="1125"/>
                    <a:pt x="426" y="1672"/>
                  </a:cubicBezTo>
                  <a:cubicBezTo>
                    <a:pt x="213" y="2310"/>
                    <a:pt x="92" y="2979"/>
                    <a:pt x="31" y="3678"/>
                  </a:cubicBezTo>
                  <a:cubicBezTo>
                    <a:pt x="0" y="4073"/>
                    <a:pt x="0" y="4529"/>
                    <a:pt x="31" y="4955"/>
                  </a:cubicBezTo>
                  <a:cubicBezTo>
                    <a:pt x="31" y="5411"/>
                    <a:pt x="152" y="5897"/>
                    <a:pt x="395" y="6323"/>
                  </a:cubicBezTo>
                  <a:cubicBezTo>
                    <a:pt x="669" y="6779"/>
                    <a:pt x="1034" y="7174"/>
                    <a:pt x="1429" y="7539"/>
                  </a:cubicBezTo>
                  <a:cubicBezTo>
                    <a:pt x="1915" y="7873"/>
                    <a:pt x="2432" y="8086"/>
                    <a:pt x="3010" y="8207"/>
                  </a:cubicBezTo>
                  <a:cubicBezTo>
                    <a:pt x="4129" y="8398"/>
                    <a:pt x="5248" y="8516"/>
                    <a:pt x="6367" y="8516"/>
                  </a:cubicBezTo>
                  <a:cubicBezTo>
                    <a:pt x="6494" y="8516"/>
                    <a:pt x="6621" y="8514"/>
                    <a:pt x="6748" y="8511"/>
                  </a:cubicBezTo>
                  <a:cubicBezTo>
                    <a:pt x="9393" y="8542"/>
                    <a:pt x="12280" y="8572"/>
                    <a:pt x="15320" y="8602"/>
                  </a:cubicBezTo>
                  <a:cubicBezTo>
                    <a:pt x="16481" y="8608"/>
                    <a:pt x="17622" y="8611"/>
                    <a:pt x="18736" y="8611"/>
                  </a:cubicBezTo>
                  <a:cubicBezTo>
                    <a:pt x="23455" y="8611"/>
                    <a:pt x="27691" y="8566"/>
                    <a:pt x="30913" y="8542"/>
                  </a:cubicBezTo>
                  <a:lnTo>
                    <a:pt x="35624" y="8481"/>
                  </a:lnTo>
                  <a:lnTo>
                    <a:pt x="36931" y="8450"/>
                  </a:lnTo>
                  <a:lnTo>
                    <a:pt x="37357" y="8450"/>
                  </a:lnTo>
                  <a:cubicBezTo>
                    <a:pt x="37326" y="8420"/>
                    <a:pt x="37296" y="8420"/>
                    <a:pt x="37265" y="8390"/>
                  </a:cubicBezTo>
                  <a:lnTo>
                    <a:pt x="30943" y="8390"/>
                  </a:lnTo>
                  <a:cubicBezTo>
                    <a:pt x="28268" y="8390"/>
                    <a:pt x="24932" y="8417"/>
                    <a:pt x="21203" y="8417"/>
                  </a:cubicBezTo>
                  <a:cubicBezTo>
                    <a:pt x="19339" y="8417"/>
                    <a:pt x="17377" y="8410"/>
                    <a:pt x="15350" y="8390"/>
                  </a:cubicBezTo>
                  <a:cubicBezTo>
                    <a:pt x="12311" y="8390"/>
                    <a:pt x="9423" y="8359"/>
                    <a:pt x="6779" y="8329"/>
                  </a:cubicBezTo>
                  <a:cubicBezTo>
                    <a:pt x="6623" y="8333"/>
                    <a:pt x="6467" y="8334"/>
                    <a:pt x="6311" y="8334"/>
                  </a:cubicBezTo>
                  <a:cubicBezTo>
                    <a:pt x="5221" y="8334"/>
                    <a:pt x="4134" y="8241"/>
                    <a:pt x="3070" y="8055"/>
                  </a:cubicBezTo>
                  <a:cubicBezTo>
                    <a:pt x="2523" y="7934"/>
                    <a:pt x="2006" y="7721"/>
                    <a:pt x="1551" y="7417"/>
                  </a:cubicBezTo>
                  <a:cubicBezTo>
                    <a:pt x="1155" y="7083"/>
                    <a:pt x="791" y="6687"/>
                    <a:pt x="517" y="6262"/>
                  </a:cubicBezTo>
                  <a:cubicBezTo>
                    <a:pt x="304" y="5867"/>
                    <a:pt x="183" y="5411"/>
                    <a:pt x="183" y="4924"/>
                  </a:cubicBezTo>
                  <a:cubicBezTo>
                    <a:pt x="152" y="4499"/>
                    <a:pt x="152" y="4104"/>
                    <a:pt x="152" y="3678"/>
                  </a:cubicBezTo>
                  <a:cubicBezTo>
                    <a:pt x="213" y="3010"/>
                    <a:pt x="335" y="2341"/>
                    <a:pt x="487" y="1672"/>
                  </a:cubicBezTo>
                  <a:cubicBezTo>
                    <a:pt x="639" y="1155"/>
                    <a:pt x="760" y="730"/>
                    <a:pt x="821" y="456"/>
                  </a:cubicBezTo>
                  <a:lnTo>
                    <a:pt x="912" y="122"/>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4919050" y="3755675"/>
              <a:ext cx="543350" cy="448100"/>
            </a:xfrm>
            <a:custGeom>
              <a:avLst/>
              <a:gdLst/>
              <a:ahLst/>
              <a:cxnLst/>
              <a:rect l="l" t="t" r="r" b="b"/>
              <a:pathLst>
                <a:path w="21734" h="17924" extrusionOk="0">
                  <a:moveTo>
                    <a:pt x="639" y="0"/>
                  </a:moveTo>
                  <a:cubicBezTo>
                    <a:pt x="639" y="0"/>
                    <a:pt x="1" y="1216"/>
                    <a:pt x="1216" y="10639"/>
                  </a:cubicBezTo>
                  <a:cubicBezTo>
                    <a:pt x="2044" y="17019"/>
                    <a:pt x="12215" y="17923"/>
                    <a:pt x="17918" y="17923"/>
                  </a:cubicBezTo>
                  <a:cubicBezTo>
                    <a:pt x="20176" y="17923"/>
                    <a:pt x="21733" y="17781"/>
                    <a:pt x="21733" y="17781"/>
                  </a:cubicBezTo>
                  <a:lnTo>
                    <a:pt x="21338" y="12462"/>
                  </a:lnTo>
                  <a:cubicBezTo>
                    <a:pt x="19241" y="12462"/>
                    <a:pt x="12949" y="11794"/>
                    <a:pt x="9302" y="9635"/>
                  </a:cubicBezTo>
                  <a:cubicBezTo>
                    <a:pt x="8451" y="9119"/>
                    <a:pt x="8086" y="91"/>
                    <a:pt x="8086" y="91"/>
                  </a:cubicBezTo>
                  <a:lnTo>
                    <a:pt x="63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5118150" y="3739700"/>
              <a:ext cx="344250" cy="460525"/>
            </a:xfrm>
            <a:custGeom>
              <a:avLst/>
              <a:gdLst/>
              <a:ahLst/>
              <a:cxnLst/>
              <a:rect l="l" t="t" r="r" b="b"/>
              <a:pathLst>
                <a:path w="13770" h="18421" extrusionOk="0">
                  <a:moveTo>
                    <a:pt x="31" y="1"/>
                  </a:moveTo>
                  <a:cubicBezTo>
                    <a:pt x="0" y="92"/>
                    <a:pt x="0" y="183"/>
                    <a:pt x="0" y="274"/>
                  </a:cubicBezTo>
                  <a:lnTo>
                    <a:pt x="0" y="1095"/>
                  </a:lnTo>
                  <a:cubicBezTo>
                    <a:pt x="0" y="1825"/>
                    <a:pt x="61" y="2858"/>
                    <a:pt x="152" y="4104"/>
                  </a:cubicBezTo>
                  <a:cubicBezTo>
                    <a:pt x="183" y="4742"/>
                    <a:pt x="243" y="5442"/>
                    <a:pt x="304" y="6201"/>
                  </a:cubicBezTo>
                  <a:cubicBezTo>
                    <a:pt x="335" y="6992"/>
                    <a:pt x="456" y="7782"/>
                    <a:pt x="669" y="8572"/>
                  </a:cubicBezTo>
                  <a:cubicBezTo>
                    <a:pt x="882" y="9454"/>
                    <a:pt x="1368" y="10214"/>
                    <a:pt x="2067" y="10791"/>
                  </a:cubicBezTo>
                  <a:cubicBezTo>
                    <a:pt x="2827" y="11399"/>
                    <a:pt x="3800" y="11642"/>
                    <a:pt x="4742" y="11855"/>
                  </a:cubicBezTo>
                  <a:cubicBezTo>
                    <a:pt x="7551" y="12489"/>
                    <a:pt x="10419" y="12943"/>
                    <a:pt x="13289" y="13188"/>
                  </a:cubicBezTo>
                  <a:lnTo>
                    <a:pt x="13289" y="13188"/>
                  </a:lnTo>
                  <a:cubicBezTo>
                    <a:pt x="13437" y="14744"/>
                    <a:pt x="13527" y="16061"/>
                    <a:pt x="13617" y="16992"/>
                  </a:cubicBezTo>
                  <a:cubicBezTo>
                    <a:pt x="13648" y="17448"/>
                    <a:pt x="13678" y="17782"/>
                    <a:pt x="13709" y="18056"/>
                  </a:cubicBezTo>
                  <a:cubicBezTo>
                    <a:pt x="13709" y="18177"/>
                    <a:pt x="13739" y="18299"/>
                    <a:pt x="13769" y="18420"/>
                  </a:cubicBezTo>
                  <a:cubicBezTo>
                    <a:pt x="13769" y="18299"/>
                    <a:pt x="13739" y="18177"/>
                    <a:pt x="13739" y="18056"/>
                  </a:cubicBezTo>
                  <a:cubicBezTo>
                    <a:pt x="13709" y="17782"/>
                    <a:pt x="13709" y="17417"/>
                    <a:pt x="13678" y="16992"/>
                  </a:cubicBezTo>
                  <a:cubicBezTo>
                    <a:pt x="13587" y="16050"/>
                    <a:pt x="13526" y="14712"/>
                    <a:pt x="13405" y="13101"/>
                  </a:cubicBezTo>
                  <a:lnTo>
                    <a:pt x="13405" y="13040"/>
                  </a:lnTo>
                  <a:lnTo>
                    <a:pt x="13344" y="13040"/>
                  </a:lnTo>
                  <a:cubicBezTo>
                    <a:pt x="10456" y="12767"/>
                    <a:pt x="7569" y="12311"/>
                    <a:pt x="4742" y="11673"/>
                  </a:cubicBezTo>
                  <a:cubicBezTo>
                    <a:pt x="3830" y="11521"/>
                    <a:pt x="2949" y="11156"/>
                    <a:pt x="2189" y="10639"/>
                  </a:cubicBezTo>
                  <a:cubicBezTo>
                    <a:pt x="1520" y="10092"/>
                    <a:pt x="1034" y="9332"/>
                    <a:pt x="821" y="8512"/>
                  </a:cubicBezTo>
                  <a:cubicBezTo>
                    <a:pt x="608" y="7752"/>
                    <a:pt x="487" y="6961"/>
                    <a:pt x="426" y="6171"/>
                  </a:cubicBezTo>
                  <a:cubicBezTo>
                    <a:pt x="365" y="5442"/>
                    <a:pt x="304" y="4742"/>
                    <a:pt x="243" y="4104"/>
                  </a:cubicBezTo>
                  <a:cubicBezTo>
                    <a:pt x="152" y="2828"/>
                    <a:pt x="91" y="1825"/>
                    <a:pt x="61" y="1095"/>
                  </a:cubicBezTo>
                  <a:cubicBezTo>
                    <a:pt x="31" y="761"/>
                    <a:pt x="31" y="487"/>
                    <a:pt x="31" y="305"/>
                  </a:cubicBezTo>
                  <a:cubicBezTo>
                    <a:pt x="31" y="183"/>
                    <a:pt x="31" y="92"/>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4941850" y="3978300"/>
              <a:ext cx="527400" cy="229725"/>
            </a:xfrm>
            <a:custGeom>
              <a:avLst/>
              <a:gdLst/>
              <a:ahLst/>
              <a:cxnLst/>
              <a:rect l="l" t="t" r="r" b="b"/>
              <a:pathLst>
                <a:path w="21096" h="9189" extrusionOk="0">
                  <a:moveTo>
                    <a:pt x="152" y="1"/>
                  </a:moveTo>
                  <a:cubicBezTo>
                    <a:pt x="61" y="335"/>
                    <a:pt x="0" y="670"/>
                    <a:pt x="0" y="1004"/>
                  </a:cubicBezTo>
                  <a:cubicBezTo>
                    <a:pt x="31" y="1946"/>
                    <a:pt x="274" y="2858"/>
                    <a:pt x="730" y="3648"/>
                  </a:cubicBezTo>
                  <a:cubicBezTo>
                    <a:pt x="1034" y="4196"/>
                    <a:pt x="1429" y="4712"/>
                    <a:pt x="1885" y="5168"/>
                  </a:cubicBezTo>
                  <a:cubicBezTo>
                    <a:pt x="2402" y="5685"/>
                    <a:pt x="3010" y="6110"/>
                    <a:pt x="3648" y="6475"/>
                  </a:cubicBezTo>
                  <a:cubicBezTo>
                    <a:pt x="5137" y="7235"/>
                    <a:pt x="6718" y="7782"/>
                    <a:pt x="8359" y="8086"/>
                  </a:cubicBezTo>
                  <a:cubicBezTo>
                    <a:pt x="11308" y="8755"/>
                    <a:pt x="14317" y="9120"/>
                    <a:pt x="17356" y="9180"/>
                  </a:cubicBezTo>
                  <a:cubicBezTo>
                    <a:pt x="17513" y="9186"/>
                    <a:pt x="17669" y="9188"/>
                    <a:pt x="17826" y="9188"/>
                  </a:cubicBezTo>
                  <a:cubicBezTo>
                    <a:pt x="18581" y="9188"/>
                    <a:pt x="19337" y="9129"/>
                    <a:pt x="20092" y="9028"/>
                  </a:cubicBezTo>
                  <a:cubicBezTo>
                    <a:pt x="20426" y="8998"/>
                    <a:pt x="20669" y="8937"/>
                    <a:pt x="20852" y="8907"/>
                  </a:cubicBezTo>
                  <a:cubicBezTo>
                    <a:pt x="20943" y="8907"/>
                    <a:pt x="21034" y="8876"/>
                    <a:pt x="21095" y="8876"/>
                  </a:cubicBezTo>
                  <a:cubicBezTo>
                    <a:pt x="21065" y="8861"/>
                    <a:pt x="21027" y="8854"/>
                    <a:pt x="20985" y="8854"/>
                  </a:cubicBezTo>
                  <a:cubicBezTo>
                    <a:pt x="20943" y="8854"/>
                    <a:pt x="20897" y="8861"/>
                    <a:pt x="20852" y="8876"/>
                  </a:cubicBezTo>
                  <a:cubicBezTo>
                    <a:pt x="20669" y="8876"/>
                    <a:pt x="20426" y="8937"/>
                    <a:pt x="20092" y="8937"/>
                  </a:cubicBezTo>
                  <a:cubicBezTo>
                    <a:pt x="19408" y="9006"/>
                    <a:pt x="18724" y="9040"/>
                    <a:pt x="18040" y="9040"/>
                  </a:cubicBezTo>
                  <a:cubicBezTo>
                    <a:pt x="17812" y="9040"/>
                    <a:pt x="17584" y="9036"/>
                    <a:pt x="17356" y="9028"/>
                  </a:cubicBezTo>
                  <a:cubicBezTo>
                    <a:pt x="14347" y="8937"/>
                    <a:pt x="11368" y="8542"/>
                    <a:pt x="8420" y="7873"/>
                  </a:cubicBezTo>
                  <a:cubicBezTo>
                    <a:pt x="6779" y="7600"/>
                    <a:pt x="5198" y="7053"/>
                    <a:pt x="3709" y="6323"/>
                  </a:cubicBezTo>
                  <a:cubicBezTo>
                    <a:pt x="3070" y="5989"/>
                    <a:pt x="2493" y="5563"/>
                    <a:pt x="1976" y="5047"/>
                  </a:cubicBezTo>
                  <a:cubicBezTo>
                    <a:pt x="1551" y="4621"/>
                    <a:pt x="1155" y="4135"/>
                    <a:pt x="851" y="3588"/>
                  </a:cubicBezTo>
                  <a:cubicBezTo>
                    <a:pt x="396" y="2797"/>
                    <a:pt x="122" y="1916"/>
                    <a:pt x="92" y="1004"/>
                  </a:cubicBezTo>
                  <a:cubicBezTo>
                    <a:pt x="61" y="366"/>
                    <a:pt x="183" y="1"/>
                    <a:pt x="1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5049000" y="3765550"/>
              <a:ext cx="34200" cy="31175"/>
            </a:xfrm>
            <a:custGeom>
              <a:avLst/>
              <a:gdLst/>
              <a:ahLst/>
              <a:cxnLst/>
              <a:rect l="l" t="t" r="r" b="b"/>
              <a:pathLst>
                <a:path w="1368" h="1247" extrusionOk="0">
                  <a:moveTo>
                    <a:pt x="31" y="0"/>
                  </a:moveTo>
                  <a:cubicBezTo>
                    <a:pt x="0" y="31"/>
                    <a:pt x="365" y="213"/>
                    <a:pt x="760" y="578"/>
                  </a:cubicBezTo>
                  <a:cubicBezTo>
                    <a:pt x="973" y="791"/>
                    <a:pt x="1155" y="1003"/>
                    <a:pt x="1368" y="1246"/>
                  </a:cubicBezTo>
                  <a:cubicBezTo>
                    <a:pt x="1216" y="973"/>
                    <a:pt x="1034" y="699"/>
                    <a:pt x="790" y="517"/>
                  </a:cubicBezTo>
                  <a:cubicBezTo>
                    <a:pt x="578" y="274"/>
                    <a:pt x="304" y="122"/>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5068750" y="3755675"/>
              <a:ext cx="4575" cy="27375"/>
            </a:xfrm>
            <a:custGeom>
              <a:avLst/>
              <a:gdLst/>
              <a:ahLst/>
              <a:cxnLst/>
              <a:rect l="l" t="t" r="r" b="b"/>
              <a:pathLst>
                <a:path w="183" h="1095" extrusionOk="0">
                  <a:moveTo>
                    <a:pt x="61" y="0"/>
                  </a:moveTo>
                  <a:cubicBezTo>
                    <a:pt x="0" y="182"/>
                    <a:pt x="0" y="365"/>
                    <a:pt x="31" y="547"/>
                  </a:cubicBezTo>
                  <a:cubicBezTo>
                    <a:pt x="31" y="730"/>
                    <a:pt x="61" y="912"/>
                    <a:pt x="152" y="1094"/>
                  </a:cubicBezTo>
                  <a:cubicBezTo>
                    <a:pt x="183" y="1094"/>
                    <a:pt x="122" y="851"/>
                    <a:pt x="92" y="547"/>
                  </a:cubicBezTo>
                  <a:cubicBezTo>
                    <a:pt x="122" y="365"/>
                    <a:pt x="92" y="182"/>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5056600" y="3786825"/>
              <a:ext cx="19025" cy="3825"/>
            </a:xfrm>
            <a:custGeom>
              <a:avLst/>
              <a:gdLst/>
              <a:ahLst/>
              <a:cxnLst/>
              <a:rect l="l" t="t" r="r" b="b"/>
              <a:pathLst>
                <a:path w="761" h="153" extrusionOk="0">
                  <a:moveTo>
                    <a:pt x="760" y="0"/>
                  </a:moveTo>
                  <a:cubicBezTo>
                    <a:pt x="638" y="0"/>
                    <a:pt x="517" y="0"/>
                    <a:pt x="395" y="31"/>
                  </a:cubicBezTo>
                  <a:cubicBezTo>
                    <a:pt x="243" y="31"/>
                    <a:pt x="122" y="91"/>
                    <a:pt x="0" y="152"/>
                  </a:cubicBezTo>
                  <a:cubicBezTo>
                    <a:pt x="122" y="152"/>
                    <a:pt x="274" y="152"/>
                    <a:pt x="395" y="122"/>
                  </a:cubicBezTo>
                  <a:cubicBezTo>
                    <a:pt x="517" y="91"/>
                    <a:pt x="638" y="61"/>
                    <a:pt x="7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5457050" y="4099125"/>
              <a:ext cx="117050" cy="98050"/>
            </a:xfrm>
            <a:custGeom>
              <a:avLst/>
              <a:gdLst/>
              <a:ahLst/>
              <a:cxnLst/>
              <a:rect l="l" t="t" r="r" b="b"/>
              <a:pathLst>
                <a:path w="4682" h="3922" extrusionOk="0">
                  <a:moveTo>
                    <a:pt x="118" y="0"/>
                  </a:moveTo>
                  <a:cubicBezTo>
                    <a:pt x="43" y="0"/>
                    <a:pt x="1" y="1"/>
                    <a:pt x="1" y="1"/>
                  </a:cubicBezTo>
                  <a:lnTo>
                    <a:pt x="274" y="3740"/>
                  </a:lnTo>
                  <a:lnTo>
                    <a:pt x="4682" y="3922"/>
                  </a:lnTo>
                  <a:cubicBezTo>
                    <a:pt x="4682" y="3922"/>
                    <a:pt x="4226" y="1794"/>
                    <a:pt x="3739" y="882"/>
                  </a:cubicBezTo>
                  <a:cubicBezTo>
                    <a:pt x="3282" y="48"/>
                    <a:pt x="702" y="0"/>
                    <a:pt x="118"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5351425" y="4111250"/>
              <a:ext cx="28900" cy="36550"/>
            </a:xfrm>
            <a:custGeom>
              <a:avLst/>
              <a:gdLst/>
              <a:ahLst/>
              <a:cxnLst/>
              <a:rect l="l" t="t" r="r" b="b"/>
              <a:pathLst>
                <a:path w="1156" h="1462" extrusionOk="0">
                  <a:moveTo>
                    <a:pt x="1152" y="1"/>
                  </a:moveTo>
                  <a:cubicBezTo>
                    <a:pt x="1114" y="1"/>
                    <a:pt x="961" y="381"/>
                    <a:pt x="639" y="762"/>
                  </a:cubicBezTo>
                  <a:cubicBezTo>
                    <a:pt x="419" y="1070"/>
                    <a:pt x="198" y="1299"/>
                    <a:pt x="94" y="1402"/>
                  </a:cubicBezTo>
                  <a:lnTo>
                    <a:pt x="94" y="1402"/>
                  </a:lnTo>
                  <a:cubicBezTo>
                    <a:pt x="593" y="1067"/>
                    <a:pt x="955" y="575"/>
                    <a:pt x="1156" y="2"/>
                  </a:cubicBezTo>
                  <a:cubicBezTo>
                    <a:pt x="1155" y="1"/>
                    <a:pt x="1153" y="1"/>
                    <a:pt x="1152" y="1"/>
                  </a:cubicBezTo>
                  <a:close/>
                  <a:moveTo>
                    <a:pt x="94" y="1402"/>
                  </a:moveTo>
                  <a:cubicBezTo>
                    <a:pt x="63" y="1422"/>
                    <a:pt x="32" y="1442"/>
                    <a:pt x="1" y="1461"/>
                  </a:cubicBezTo>
                  <a:lnTo>
                    <a:pt x="31" y="1461"/>
                  </a:lnTo>
                  <a:cubicBezTo>
                    <a:pt x="31" y="1461"/>
                    <a:pt x="54" y="1440"/>
                    <a:pt x="94" y="14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5365100" y="4130300"/>
              <a:ext cx="26625" cy="5475"/>
            </a:xfrm>
            <a:custGeom>
              <a:avLst/>
              <a:gdLst/>
              <a:ahLst/>
              <a:cxnLst/>
              <a:rect l="l" t="t" r="r" b="b"/>
              <a:pathLst>
                <a:path w="1065" h="219" extrusionOk="0">
                  <a:moveTo>
                    <a:pt x="1065" y="0"/>
                  </a:moveTo>
                  <a:cubicBezTo>
                    <a:pt x="882" y="0"/>
                    <a:pt x="700" y="0"/>
                    <a:pt x="518" y="30"/>
                  </a:cubicBezTo>
                  <a:cubicBezTo>
                    <a:pt x="335" y="61"/>
                    <a:pt x="153" y="122"/>
                    <a:pt x="1" y="213"/>
                  </a:cubicBezTo>
                  <a:cubicBezTo>
                    <a:pt x="1" y="217"/>
                    <a:pt x="6" y="219"/>
                    <a:pt x="14" y="219"/>
                  </a:cubicBezTo>
                  <a:cubicBezTo>
                    <a:pt x="69" y="219"/>
                    <a:pt x="282" y="148"/>
                    <a:pt x="518" y="122"/>
                  </a:cubicBezTo>
                  <a:cubicBezTo>
                    <a:pt x="700" y="122"/>
                    <a:pt x="882" y="61"/>
                    <a:pt x="10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5356000" y="4120400"/>
              <a:ext cx="5325" cy="19025"/>
            </a:xfrm>
            <a:custGeom>
              <a:avLst/>
              <a:gdLst/>
              <a:ahLst/>
              <a:cxnLst/>
              <a:rect l="l" t="t" r="r" b="b"/>
              <a:pathLst>
                <a:path w="213" h="761" extrusionOk="0">
                  <a:moveTo>
                    <a:pt x="0" y="1"/>
                  </a:moveTo>
                  <a:cubicBezTo>
                    <a:pt x="0" y="275"/>
                    <a:pt x="91" y="518"/>
                    <a:pt x="213" y="761"/>
                  </a:cubicBezTo>
                  <a:cubicBezTo>
                    <a:pt x="213" y="609"/>
                    <a:pt x="182" y="487"/>
                    <a:pt x="152" y="366"/>
                  </a:cubicBezTo>
                  <a:cubicBezTo>
                    <a:pt x="122" y="214"/>
                    <a:pt x="61" y="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5028475" y="4050450"/>
              <a:ext cx="28150" cy="35800"/>
            </a:xfrm>
            <a:custGeom>
              <a:avLst/>
              <a:gdLst/>
              <a:ahLst/>
              <a:cxnLst/>
              <a:rect l="l" t="t" r="r" b="b"/>
              <a:pathLst>
                <a:path w="1126" h="1432" extrusionOk="0">
                  <a:moveTo>
                    <a:pt x="1124" y="1"/>
                  </a:moveTo>
                  <a:cubicBezTo>
                    <a:pt x="1112" y="1"/>
                    <a:pt x="932" y="382"/>
                    <a:pt x="639" y="762"/>
                  </a:cubicBezTo>
                  <a:cubicBezTo>
                    <a:pt x="335" y="1158"/>
                    <a:pt x="1" y="1431"/>
                    <a:pt x="1" y="1431"/>
                  </a:cubicBezTo>
                  <a:cubicBezTo>
                    <a:pt x="274" y="1279"/>
                    <a:pt x="517" y="1066"/>
                    <a:pt x="700" y="823"/>
                  </a:cubicBezTo>
                  <a:cubicBezTo>
                    <a:pt x="912" y="580"/>
                    <a:pt x="1034" y="307"/>
                    <a:pt x="1125" y="3"/>
                  </a:cubicBezTo>
                  <a:cubicBezTo>
                    <a:pt x="1125" y="1"/>
                    <a:pt x="1125" y="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5041400" y="4069175"/>
              <a:ext cx="27375" cy="5675"/>
            </a:xfrm>
            <a:custGeom>
              <a:avLst/>
              <a:gdLst/>
              <a:ahLst/>
              <a:cxnLst/>
              <a:rect l="l" t="t" r="r" b="b"/>
              <a:pathLst>
                <a:path w="1095" h="227" extrusionOk="0">
                  <a:moveTo>
                    <a:pt x="929" y="1"/>
                  </a:moveTo>
                  <a:cubicBezTo>
                    <a:pt x="793" y="1"/>
                    <a:pt x="655" y="22"/>
                    <a:pt x="547" y="44"/>
                  </a:cubicBezTo>
                  <a:cubicBezTo>
                    <a:pt x="335" y="44"/>
                    <a:pt x="152" y="105"/>
                    <a:pt x="0" y="226"/>
                  </a:cubicBezTo>
                  <a:cubicBezTo>
                    <a:pt x="0" y="226"/>
                    <a:pt x="243" y="165"/>
                    <a:pt x="547" y="135"/>
                  </a:cubicBezTo>
                  <a:cubicBezTo>
                    <a:pt x="730" y="105"/>
                    <a:pt x="912" y="74"/>
                    <a:pt x="1094" y="13"/>
                  </a:cubicBezTo>
                  <a:cubicBezTo>
                    <a:pt x="1041" y="5"/>
                    <a:pt x="985" y="1"/>
                    <a:pt x="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5032275" y="4059625"/>
              <a:ext cx="6100" cy="18250"/>
            </a:xfrm>
            <a:custGeom>
              <a:avLst/>
              <a:gdLst/>
              <a:ahLst/>
              <a:cxnLst/>
              <a:rect l="l" t="t" r="r" b="b"/>
              <a:pathLst>
                <a:path w="244" h="730" extrusionOk="0">
                  <a:moveTo>
                    <a:pt x="0" y="0"/>
                  </a:moveTo>
                  <a:cubicBezTo>
                    <a:pt x="0" y="122"/>
                    <a:pt x="31" y="274"/>
                    <a:pt x="92" y="395"/>
                  </a:cubicBezTo>
                  <a:cubicBezTo>
                    <a:pt x="92" y="517"/>
                    <a:pt x="152" y="639"/>
                    <a:pt x="244" y="730"/>
                  </a:cubicBezTo>
                  <a:cubicBezTo>
                    <a:pt x="213" y="608"/>
                    <a:pt x="213" y="487"/>
                    <a:pt x="152" y="395"/>
                  </a:cubicBezTo>
                  <a:cubicBezTo>
                    <a:pt x="122" y="243"/>
                    <a:pt x="92" y="12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5205525" y="4065700"/>
              <a:ext cx="31950" cy="33450"/>
            </a:xfrm>
            <a:custGeom>
              <a:avLst/>
              <a:gdLst/>
              <a:ahLst/>
              <a:cxnLst/>
              <a:rect l="l" t="t" r="r" b="b"/>
              <a:pathLst>
                <a:path w="1278" h="1338" extrusionOk="0">
                  <a:moveTo>
                    <a:pt x="31" y="0"/>
                  </a:moveTo>
                  <a:lnTo>
                    <a:pt x="31" y="0"/>
                  </a:lnTo>
                  <a:cubicBezTo>
                    <a:pt x="1" y="0"/>
                    <a:pt x="365" y="244"/>
                    <a:pt x="700" y="608"/>
                  </a:cubicBezTo>
                  <a:cubicBezTo>
                    <a:pt x="1065" y="973"/>
                    <a:pt x="1247" y="1338"/>
                    <a:pt x="1277" y="1338"/>
                  </a:cubicBezTo>
                  <a:cubicBezTo>
                    <a:pt x="1156" y="1034"/>
                    <a:pt x="1004" y="791"/>
                    <a:pt x="791" y="548"/>
                  </a:cubicBezTo>
                  <a:cubicBezTo>
                    <a:pt x="578" y="304"/>
                    <a:pt x="305" y="122"/>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5225300" y="4056575"/>
              <a:ext cx="3050" cy="27375"/>
            </a:xfrm>
            <a:custGeom>
              <a:avLst/>
              <a:gdLst/>
              <a:ahLst/>
              <a:cxnLst/>
              <a:rect l="l" t="t" r="r" b="b"/>
              <a:pathLst>
                <a:path w="122" h="1095" extrusionOk="0">
                  <a:moveTo>
                    <a:pt x="91" y="1"/>
                  </a:moveTo>
                  <a:cubicBezTo>
                    <a:pt x="30" y="183"/>
                    <a:pt x="0" y="365"/>
                    <a:pt x="30" y="548"/>
                  </a:cubicBezTo>
                  <a:cubicBezTo>
                    <a:pt x="0" y="730"/>
                    <a:pt x="30" y="943"/>
                    <a:pt x="91" y="1095"/>
                  </a:cubicBezTo>
                  <a:cubicBezTo>
                    <a:pt x="91" y="913"/>
                    <a:pt x="91" y="730"/>
                    <a:pt x="91" y="548"/>
                  </a:cubicBezTo>
                  <a:cubicBezTo>
                    <a:pt x="122" y="365"/>
                    <a:pt x="122" y="183"/>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5211600" y="4087925"/>
              <a:ext cx="19025" cy="2875"/>
            </a:xfrm>
            <a:custGeom>
              <a:avLst/>
              <a:gdLst/>
              <a:ahLst/>
              <a:cxnLst/>
              <a:rect l="l" t="t" r="r" b="b"/>
              <a:pathLst>
                <a:path w="761" h="115" extrusionOk="0">
                  <a:moveTo>
                    <a:pt x="578" y="1"/>
                  </a:moveTo>
                  <a:cubicBezTo>
                    <a:pt x="518" y="1"/>
                    <a:pt x="457" y="8"/>
                    <a:pt x="396" y="23"/>
                  </a:cubicBezTo>
                  <a:cubicBezTo>
                    <a:pt x="274" y="23"/>
                    <a:pt x="122" y="54"/>
                    <a:pt x="1" y="115"/>
                  </a:cubicBezTo>
                  <a:lnTo>
                    <a:pt x="396" y="115"/>
                  </a:lnTo>
                  <a:cubicBezTo>
                    <a:pt x="518" y="115"/>
                    <a:pt x="639" y="84"/>
                    <a:pt x="761" y="23"/>
                  </a:cubicBezTo>
                  <a:cubicBezTo>
                    <a:pt x="700" y="8"/>
                    <a:pt x="639" y="1"/>
                    <a:pt x="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4983650" y="3892450"/>
              <a:ext cx="31175" cy="34225"/>
            </a:xfrm>
            <a:custGeom>
              <a:avLst/>
              <a:gdLst/>
              <a:ahLst/>
              <a:cxnLst/>
              <a:rect l="l" t="t" r="r" b="b"/>
              <a:pathLst>
                <a:path w="1247" h="1369" extrusionOk="0">
                  <a:moveTo>
                    <a:pt x="0" y="0"/>
                  </a:moveTo>
                  <a:cubicBezTo>
                    <a:pt x="0" y="31"/>
                    <a:pt x="335" y="243"/>
                    <a:pt x="699" y="608"/>
                  </a:cubicBezTo>
                  <a:cubicBezTo>
                    <a:pt x="1034" y="1003"/>
                    <a:pt x="1246" y="1368"/>
                    <a:pt x="1246" y="1368"/>
                  </a:cubicBezTo>
                  <a:cubicBezTo>
                    <a:pt x="1003" y="760"/>
                    <a:pt x="578" y="30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5002650" y="3884075"/>
              <a:ext cx="3050" cy="27400"/>
            </a:xfrm>
            <a:custGeom>
              <a:avLst/>
              <a:gdLst/>
              <a:ahLst/>
              <a:cxnLst/>
              <a:rect l="l" t="t" r="r" b="b"/>
              <a:pathLst>
                <a:path w="122" h="1096" extrusionOk="0">
                  <a:moveTo>
                    <a:pt x="91" y="1"/>
                  </a:moveTo>
                  <a:cubicBezTo>
                    <a:pt x="30" y="183"/>
                    <a:pt x="30" y="366"/>
                    <a:pt x="30" y="548"/>
                  </a:cubicBezTo>
                  <a:cubicBezTo>
                    <a:pt x="0" y="730"/>
                    <a:pt x="30" y="943"/>
                    <a:pt x="122" y="1095"/>
                  </a:cubicBezTo>
                  <a:cubicBezTo>
                    <a:pt x="122" y="1095"/>
                    <a:pt x="91" y="852"/>
                    <a:pt x="122" y="548"/>
                  </a:cubicBezTo>
                  <a:cubicBezTo>
                    <a:pt x="122" y="366"/>
                    <a:pt x="122" y="183"/>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4989725" y="3915250"/>
              <a:ext cx="19025" cy="2875"/>
            </a:xfrm>
            <a:custGeom>
              <a:avLst/>
              <a:gdLst/>
              <a:ahLst/>
              <a:cxnLst/>
              <a:rect l="l" t="t" r="r" b="b"/>
              <a:pathLst>
                <a:path w="761" h="115" extrusionOk="0">
                  <a:moveTo>
                    <a:pt x="760" y="0"/>
                  </a:moveTo>
                  <a:cubicBezTo>
                    <a:pt x="487" y="0"/>
                    <a:pt x="244" y="31"/>
                    <a:pt x="0" y="91"/>
                  </a:cubicBezTo>
                  <a:cubicBezTo>
                    <a:pt x="61" y="107"/>
                    <a:pt x="122" y="114"/>
                    <a:pt x="183" y="114"/>
                  </a:cubicBezTo>
                  <a:cubicBezTo>
                    <a:pt x="244" y="114"/>
                    <a:pt x="304" y="107"/>
                    <a:pt x="365" y="91"/>
                  </a:cubicBezTo>
                  <a:cubicBezTo>
                    <a:pt x="487" y="91"/>
                    <a:pt x="639" y="61"/>
                    <a:pt x="760" y="31"/>
                  </a:cubicBezTo>
                  <a:lnTo>
                    <a:pt x="7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4987450" y="3711600"/>
              <a:ext cx="15975" cy="23575"/>
            </a:xfrm>
            <a:custGeom>
              <a:avLst/>
              <a:gdLst/>
              <a:ahLst/>
              <a:cxnLst/>
              <a:rect l="l" t="t" r="r" b="b"/>
              <a:pathLst>
                <a:path w="639" h="943" extrusionOk="0">
                  <a:moveTo>
                    <a:pt x="638" y="0"/>
                  </a:moveTo>
                  <a:cubicBezTo>
                    <a:pt x="517" y="152"/>
                    <a:pt x="426" y="304"/>
                    <a:pt x="335" y="486"/>
                  </a:cubicBezTo>
                  <a:cubicBezTo>
                    <a:pt x="213" y="638"/>
                    <a:pt x="91" y="790"/>
                    <a:pt x="0" y="942"/>
                  </a:cubicBezTo>
                  <a:cubicBezTo>
                    <a:pt x="152" y="821"/>
                    <a:pt x="304" y="699"/>
                    <a:pt x="395" y="517"/>
                  </a:cubicBezTo>
                  <a:cubicBezTo>
                    <a:pt x="517" y="365"/>
                    <a:pt x="578" y="213"/>
                    <a:pt x="6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5078625" y="3640150"/>
              <a:ext cx="14475" cy="27400"/>
            </a:xfrm>
            <a:custGeom>
              <a:avLst/>
              <a:gdLst/>
              <a:ahLst/>
              <a:cxnLst/>
              <a:rect l="l" t="t" r="r" b="b"/>
              <a:pathLst>
                <a:path w="579" h="1096" extrusionOk="0">
                  <a:moveTo>
                    <a:pt x="1" y="1"/>
                  </a:moveTo>
                  <a:lnTo>
                    <a:pt x="1" y="1"/>
                  </a:lnTo>
                  <a:cubicBezTo>
                    <a:pt x="61" y="183"/>
                    <a:pt x="153" y="366"/>
                    <a:pt x="244" y="548"/>
                  </a:cubicBezTo>
                  <a:cubicBezTo>
                    <a:pt x="335" y="730"/>
                    <a:pt x="426" y="913"/>
                    <a:pt x="578" y="1095"/>
                  </a:cubicBezTo>
                  <a:cubicBezTo>
                    <a:pt x="517" y="882"/>
                    <a:pt x="426" y="700"/>
                    <a:pt x="335" y="518"/>
                  </a:cubicBezTo>
                  <a:cubicBezTo>
                    <a:pt x="244" y="335"/>
                    <a:pt x="122" y="153"/>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5196400" y="3724500"/>
              <a:ext cx="27400" cy="29675"/>
            </a:xfrm>
            <a:custGeom>
              <a:avLst/>
              <a:gdLst/>
              <a:ahLst/>
              <a:cxnLst/>
              <a:rect l="l" t="t" r="r" b="b"/>
              <a:pathLst>
                <a:path w="1096" h="1187" extrusionOk="0">
                  <a:moveTo>
                    <a:pt x="1095" y="1"/>
                  </a:moveTo>
                  <a:cubicBezTo>
                    <a:pt x="882" y="153"/>
                    <a:pt x="700" y="366"/>
                    <a:pt x="518" y="578"/>
                  </a:cubicBezTo>
                  <a:cubicBezTo>
                    <a:pt x="335" y="761"/>
                    <a:pt x="153" y="974"/>
                    <a:pt x="1" y="1186"/>
                  </a:cubicBezTo>
                  <a:cubicBezTo>
                    <a:pt x="214" y="1004"/>
                    <a:pt x="396" y="822"/>
                    <a:pt x="578" y="609"/>
                  </a:cubicBezTo>
                  <a:cubicBezTo>
                    <a:pt x="761" y="426"/>
                    <a:pt x="943" y="214"/>
                    <a:pt x="10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5189575" y="3862800"/>
              <a:ext cx="21300" cy="18275"/>
            </a:xfrm>
            <a:custGeom>
              <a:avLst/>
              <a:gdLst/>
              <a:ahLst/>
              <a:cxnLst/>
              <a:rect l="l" t="t" r="r" b="b"/>
              <a:pathLst>
                <a:path w="852" h="731" extrusionOk="0">
                  <a:moveTo>
                    <a:pt x="0" y="1"/>
                  </a:moveTo>
                  <a:cubicBezTo>
                    <a:pt x="61" y="183"/>
                    <a:pt x="183" y="335"/>
                    <a:pt x="335" y="457"/>
                  </a:cubicBezTo>
                  <a:cubicBezTo>
                    <a:pt x="487" y="578"/>
                    <a:pt x="639" y="670"/>
                    <a:pt x="851" y="730"/>
                  </a:cubicBezTo>
                  <a:cubicBezTo>
                    <a:pt x="851" y="700"/>
                    <a:pt x="639" y="578"/>
                    <a:pt x="396" y="396"/>
                  </a:cubicBezTo>
                  <a:cubicBezTo>
                    <a:pt x="152" y="183"/>
                    <a:pt x="0"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5264800" y="3864325"/>
              <a:ext cx="6100" cy="22825"/>
            </a:xfrm>
            <a:custGeom>
              <a:avLst/>
              <a:gdLst/>
              <a:ahLst/>
              <a:cxnLst/>
              <a:rect l="l" t="t" r="r" b="b"/>
              <a:pathLst>
                <a:path w="244" h="913" extrusionOk="0">
                  <a:moveTo>
                    <a:pt x="244" y="1"/>
                  </a:moveTo>
                  <a:lnTo>
                    <a:pt x="244" y="1"/>
                  </a:lnTo>
                  <a:cubicBezTo>
                    <a:pt x="153" y="153"/>
                    <a:pt x="122" y="305"/>
                    <a:pt x="92" y="457"/>
                  </a:cubicBezTo>
                  <a:cubicBezTo>
                    <a:pt x="31" y="578"/>
                    <a:pt x="1" y="730"/>
                    <a:pt x="1" y="913"/>
                  </a:cubicBezTo>
                  <a:cubicBezTo>
                    <a:pt x="92" y="761"/>
                    <a:pt x="153" y="609"/>
                    <a:pt x="153" y="457"/>
                  </a:cubicBezTo>
                  <a:cubicBezTo>
                    <a:pt x="213" y="305"/>
                    <a:pt x="244" y="153"/>
                    <a:pt x="2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5176650" y="3978300"/>
              <a:ext cx="22075" cy="19025"/>
            </a:xfrm>
            <a:custGeom>
              <a:avLst/>
              <a:gdLst/>
              <a:ahLst/>
              <a:cxnLst/>
              <a:rect l="l" t="t" r="r" b="b"/>
              <a:pathLst>
                <a:path w="883" h="761" extrusionOk="0">
                  <a:moveTo>
                    <a:pt x="1" y="1"/>
                  </a:moveTo>
                  <a:lnTo>
                    <a:pt x="1" y="1"/>
                  </a:lnTo>
                  <a:cubicBezTo>
                    <a:pt x="122" y="153"/>
                    <a:pt x="274" y="305"/>
                    <a:pt x="426" y="396"/>
                  </a:cubicBezTo>
                  <a:cubicBezTo>
                    <a:pt x="548" y="548"/>
                    <a:pt x="730" y="670"/>
                    <a:pt x="882" y="761"/>
                  </a:cubicBezTo>
                  <a:cubicBezTo>
                    <a:pt x="761" y="609"/>
                    <a:pt x="639" y="457"/>
                    <a:pt x="487" y="335"/>
                  </a:cubicBezTo>
                  <a:cubicBezTo>
                    <a:pt x="335" y="214"/>
                    <a:pt x="183" y="92"/>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5271650" y="4004900"/>
              <a:ext cx="3050" cy="18275"/>
            </a:xfrm>
            <a:custGeom>
              <a:avLst/>
              <a:gdLst/>
              <a:ahLst/>
              <a:cxnLst/>
              <a:rect l="l" t="t" r="r" b="b"/>
              <a:pathLst>
                <a:path w="122" h="731" extrusionOk="0">
                  <a:moveTo>
                    <a:pt x="61" y="1"/>
                  </a:moveTo>
                  <a:cubicBezTo>
                    <a:pt x="31" y="122"/>
                    <a:pt x="0" y="244"/>
                    <a:pt x="31" y="366"/>
                  </a:cubicBezTo>
                  <a:cubicBezTo>
                    <a:pt x="0" y="487"/>
                    <a:pt x="31" y="609"/>
                    <a:pt x="61" y="730"/>
                  </a:cubicBezTo>
                  <a:cubicBezTo>
                    <a:pt x="91" y="609"/>
                    <a:pt x="122" y="487"/>
                    <a:pt x="91" y="366"/>
                  </a:cubicBezTo>
                  <a:cubicBezTo>
                    <a:pt x="122" y="244"/>
                    <a:pt x="91" y="122"/>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5364350" y="3979825"/>
              <a:ext cx="33450" cy="13700"/>
            </a:xfrm>
            <a:custGeom>
              <a:avLst/>
              <a:gdLst/>
              <a:ahLst/>
              <a:cxnLst/>
              <a:rect l="l" t="t" r="r" b="b"/>
              <a:pathLst>
                <a:path w="1338" h="548" extrusionOk="0">
                  <a:moveTo>
                    <a:pt x="1338" y="1"/>
                  </a:moveTo>
                  <a:lnTo>
                    <a:pt x="1338" y="1"/>
                  </a:lnTo>
                  <a:cubicBezTo>
                    <a:pt x="1095" y="62"/>
                    <a:pt x="882" y="122"/>
                    <a:pt x="669" y="244"/>
                  </a:cubicBezTo>
                  <a:cubicBezTo>
                    <a:pt x="426" y="335"/>
                    <a:pt x="213" y="426"/>
                    <a:pt x="0" y="548"/>
                  </a:cubicBezTo>
                  <a:cubicBezTo>
                    <a:pt x="244" y="487"/>
                    <a:pt x="487" y="426"/>
                    <a:pt x="700" y="305"/>
                  </a:cubicBezTo>
                  <a:cubicBezTo>
                    <a:pt x="912" y="244"/>
                    <a:pt x="1125" y="122"/>
                    <a:pt x="13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5429700" y="3857500"/>
              <a:ext cx="3075" cy="26600"/>
            </a:xfrm>
            <a:custGeom>
              <a:avLst/>
              <a:gdLst/>
              <a:ahLst/>
              <a:cxnLst/>
              <a:rect l="l" t="t" r="r" b="b"/>
              <a:pathLst>
                <a:path w="123" h="1064" extrusionOk="0">
                  <a:moveTo>
                    <a:pt x="92" y="0"/>
                  </a:moveTo>
                  <a:cubicBezTo>
                    <a:pt x="31" y="152"/>
                    <a:pt x="31" y="334"/>
                    <a:pt x="31" y="517"/>
                  </a:cubicBezTo>
                  <a:cubicBezTo>
                    <a:pt x="0" y="699"/>
                    <a:pt x="31" y="882"/>
                    <a:pt x="61" y="1064"/>
                  </a:cubicBezTo>
                  <a:cubicBezTo>
                    <a:pt x="122" y="699"/>
                    <a:pt x="122" y="334"/>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5350675" y="3793650"/>
              <a:ext cx="25850" cy="14475"/>
            </a:xfrm>
            <a:custGeom>
              <a:avLst/>
              <a:gdLst/>
              <a:ahLst/>
              <a:cxnLst/>
              <a:rect l="l" t="t" r="r" b="b"/>
              <a:pathLst>
                <a:path w="1034" h="579" extrusionOk="0">
                  <a:moveTo>
                    <a:pt x="0" y="1"/>
                  </a:moveTo>
                  <a:lnTo>
                    <a:pt x="0" y="1"/>
                  </a:lnTo>
                  <a:cubicBezTo>
                    <a:pt x="122" y="183"/>
                    <a:pt x="274" y="305"/>
                    <a:pt x="456" y="396"/>
                  </a:cubicBezTo>
                  <a:cubicBezTo>
                    <a:pt x="608" y="518"/>
                    <a:pt x="821" y="578"/>
                    <a:pt x="1003" y="578"/>
                  </a:cubicBezTo>
                  <a:cubicBezTo>
                    <a:pt x="1034" y="578"/>
                    <a:pt x="760" y="487"/>
                    <a:pt x="487" y="335"/>
                  </a:cubicBezTo>
                  <a:cubicBezTo>
                    <a:pt x="213" y="183"/>
                    <a:pt x="0"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5385625" y="3680425"/>
              <a:ext cx="23575" cy="22075"/>
            </a:xfrm>
            <a:custGeom>
              <a:avLst/>
              <a:gdLst/>
              <a:ahLst/>
              <a:cxnLst/>
              <a:rect l="l" t="t" r="r" b="b"/>
              <a:pathLst>
                <a:path w="943" h="883" extrusionOk="0">
                  <a:moveTo>
                    <a:pt x="943" y="1"/>
                  </a:moveTo>
                  <a:lnTo>
                    <a:pt x="943" y="1"/>
                  </a:lnTo>
                  <a:cubicBezTo>
                    <a:pt x="760" y="92"/>
                    <a:pt x="578" y="244"/>
                    <a:pt x="426" y="396"/>
                  </a:cubicBezTo>
                  <a:cubicBezTo>
                    <a:pt x="274" y="548"/>
                    <a:pt x="122" y="700"/>
                    <a:pt x="0" y="882"/>
                  </a:cubicBezTo>
                  <a:cubicBezTo>
                    <a:pt x="183" y="761"/>
                    <a:pt x="335" y="609"/>
                    <a:pt x="487" y="457"/>
                  </a:cubicBezTo>
                  <a:cubicBezTo>
                    <a:pt x="669" y="305"/>
                    <a:pt x="821" y="153"/>
                    <a:pt x="9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5320275" y="3609000"/>
              <a:ext cx="22050" cy="6100"/>
            </a:xfrm>
            <a:custGeom>
              <a:avLst/>
              <a:gdLst/>
              <a:ahLst/>
              <a:cxnLst/>
              <a:rect l="l" t="t" r="r" b="b"/>
              <a:pathLst>
                <a:path w="882" h="244" extrusionOk="0">
                  <a:moveTo>
                    <a:pt x="0" y="1"/>
                  </a:moveTo>
                  <a:cubicBezTo>
                    <a:pt x="122" y="92"/>
                    <a:pt x="274" y="122"/>
                    <a:pt x="426" y="153"/>
                  </a:cubicBezTo>
                  <a:cubicBezTo>
                    <a:pt x="578" y="214"/>
                    <a:pt x="730" y="214"/>
                    <a:pt x="882" y="244"/>
                  </a:cubicBezTo>
                  <a:cubicBezTo>
                    <a:pt x="730" y="153"/>
                    <a:pt x="578" y="92"/>
                    <a:pt x="426" y="92"/>
                  </a:cubicBezTo>
                  <a:cubicBezTo>
                    <a:pt x="304" y="31"/>
                    <a:pt x="152"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5202500" y="3561125"/>
              <a:ext cx="12925" cy="17500"/>
            </a:xfrm>
            <a:custGeom>
              <a:avLst/>
              <a:gdLst/>
              <a:ahLst/>
              <a:cxnLst/>
              <a:rect l="l" t="t" r="r" b="b"/>
              <a:pathLst>
                <a:path w="517" h="700" extrusionOk="0">
                  <a:moveTo>
                    <a:pt x="517" y="1"/>
                  </a:moveTo>
                  <a:lnTo>
                    <a:pt x="517" y="1"/>
                  </a:lnTo>
                  <a:cubicBezTo>
                    <a:pt x="395" y="92"/>
                    <a:pt x="304" y="214"/>
                    <a:pt x="213" y="335"/>
                  </a:cubicBezTo>
                  <a:cubicBezTo>
                    <a:pt x="122" y="426"/>
                    <a:pt x="31" y="548"/>
                    <a:pt x="0" y="700"/>
                  </a:cubicBezTo>
                  <a:cubicBezTo>
                    <a:pt x="91" y="609"/>
                    <a:pt x="213" y="487"/>
                    <a:pt x="274" y="366"/>
                  </a:cubicBezTo>
                  <a:cubicBezTo>
                    <a:pt x="365" y="274"/>
                    <a:pt x="456" y="153"/>
                    <a:pt x="5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5229850" y="3624975"/>
              <a:ext cx="14450" cy="23575"/>
            </a:xfrm>
            <a:custGeom>
              <a:avLst/>
              <a:gdLst/>
              <a:ahLst/>
              <a:cxnLst/>
              <a:rect l="l" t="t" r="r" b="b"/>
              <a:pathLst>
                <a:path w="578" h="943" extrusionOk="0">
                  <a:moveTo>
                    <a:pt x="0" y="0"/>
                  </a:moveTo>
                  <a:lnTo>
                    <a:pt x="0" y="0"/>
                  </a:lnTo>
                  <a:cubicBezTo>
                    <a:pt x="61" y="182"/>
                    <a:pt x="152" y="334"/>
                    <a:pt x="274" y="486"/>
                  </a:cubicBezTo>
                  <a:cubicBezTo>
                    <a:pt x="335" y="638"/>
                    <a:pt x="456" y="790"/>
                    <a:pt x="578" y="942"/>
                  </a:cubicBezTo>
                  <a:cubicBezTo>
                    <a:pt x="517" y="760"/>
                    <a:pt x="426" y="578"/>
                    <a:pt x="335" y="456"/>
                  </a:cubicBezTo>
                  <a:cubicBezTo>
                    <a:pt x="244" y="274"/>
                    <a:pt x="122" y="12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5146250" y="3754150"/>
              <a:ext cx="3075" cy="31925"/>
            </a:xfrm>
            <a:custGeom>
              <a:avLst/>
              <a:gdLst/>
              <a:ahLst/>
              <a:cxnLst/>
              <a:rect l="l" t="t" r="r" b="b"/>
              <a:pathLst>
                <a:path w="123" h="1277" extrusionOk="0">
                  <a:moveTo>
                    <a:pt x="31" y="0"/>
                  </a:moveTo>
                  <a:cubicBezTo>
                    <a:pt x="1" y="213"/>
                    <a:pt x="1" y="426"/>
                    <a:pt x="31" y="639"/>
                  </a:cubicBezTo>
                  <a:cubicBezTo>
                    <a:pt x="31" y="851"/>
                    <a:pt x="62" y="1064"/>
                    <a:pt x="122" y="1277"/>
                  </a:cubicBezTo>
                  <a:cubicBezTo>
                    <a:pt x="122" y="1064"/>
                    <a:pt x="122" y="851"/>
                    <a:pt x="92" y="639"/>
                  </a:cubicBezTo>
                  <a:cubicBezTo>
                    <a:pt x="92" y="426"/>
                    <a:pt x="92" y="213"/>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5495050" y="3830900"/>
              <a:ext cx="19775" cy="13700"/>
            </a:xfrm>
            <a:custGeom>
              <a:avLst/>
              <a:gdLst/>
              <a:ahLst/>
              <a:cxnLst/>
              <a:rect l="l" t="t" r="r" b="b"/>
              <a:pathLst>
                <a:path w="791" h="548" extrusionOk="0">
                  <a:moveTo>
                    <a:pt x="0" y="0"/>
                  </a:moveTo>
                  <a:lnTo>
                    <a:pt x="0" y="0"/>
                  </a:lnTo>
                  <a:cubicBezTo>
                    <a:pt x="122" y="122"/>
                    <a:pt x="244" y="213"/>
                    <a:pt x="365" y="304"/>
                  </a:cubicBezTo>
                  <a:cubicBezTo>
                    <a:pt x="517" y="395"/>
                    <a:pt x="639" y="487"/>
                    <a:pt x="791" y="547"/>
                  </a:cubicBezTo>
                  <a:cubicBezTo>
                    <a:pt x="700" y="426"/>
                    <a:pt x="578" y="304"/>
                    <a:pt x="426" y="243"/>
                  </a:cubicBezTo>
                  <a:cubicBezTo>
                    <a:pt x="304" y="122"/>
                    <a:pt x="152" y="3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5467700" y="3957800"/>
              <a:ext cx="6850" cy="26625"/>
            </a:xfrm>
            <a:custGeom>
              <a:avLst/>
              <a:gdLst/>
              <a:ahLst/>
              <a:cxnLst/>
              <a:rect l="l" t="t" r="r" b="b"/>
              <a:pathLst>
                <a:path w="274" h="1065" extrusionOk="0">
                  <a:moveTo>
                    <a:pt x="274" y="0"/>
                  </a:moveTo>
                  <a:cubicBezTo>
                    <a:pt x="183" y="183"/>
                    <a:pt x="122" y="335"/>
                    <a:pt x="91" y="517"/>
                  </a:cubicBezTo>
                  <a:cubicBezTo>
                    <a:pt x="31" y="699"/>
                    <a:pt x="0" y="882"/>
                    <a:pt x="0" y="1064"/>
                  </a:cubicBezTo>
                  <a:cubicBezTo>
                    <a:pt x="61" y="912"/>
                    <a:pt x="122" y="730"/>
                    <a:pt x="183" y="547"/>
                  </a:cubicBezTo>
                  <a:cubicBezTo>
                    <a:pt x="243" y="365"/>
                    <a:pt x="274" y="183"/>
                    <a:pt x="2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5493525" y="4010225"/>
              <a:ext cx="26625" cy="15225"/>
            </a:xfrm>
            <a:custGeom>
              <a:avLst/>
              <a:gdLst/>
              <a:ahLst/>
              <a:cxnLst/>
              <a:rect l="l" t="t" r="r" b="b"/>
              <a:pathLst>
                <a:path w="1065" h="609" extrusionOk="0">
                  <a:moveTo>
                    <a:pt x="1" y="1"/>
                  </a:moveTo>
                  <a:lnTo>
                    <a:pt x="1" y="1"/>
                  </a:lnTo>
                  <a:cubicBezTo>
                    <a:pt x="153" y="122"/>
                    <a:pt x="335" y="244"/>
                    <a:pt x="517" y="335"/>
                  </a:cubicBezTo>
                  <a:cubicBezTo>
                    <a:pt x="700" y="457"/>
                    <a:pt x="882" y="548"/>
                    <a:pt x="1065" y="609"/>
                  </a:cubicBezTo>
                  <a:cubicBezTo>
                    <a:pt x="913" y="457"/>
                    <a:pt x="730" y="365"/>
                    <a:pt x="548" y="274"/>
                  </a:cubicBezTo>
                  <a:cubicBezTo>
                    <a:pt x="396" y="153"/>
                    <a:pt x="213" y="6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5109775" y="4204000"/>
              <a:ext cx="25100" cy="20550"/>
            </a:xfrm>
            <a:custGeom>
              <a:avLst/>
              <a:gdLst/>
              <a:ahLst/>
              <a:cxnLst/>
              <a:rect l="l" t="t" r="r" b="b"/>
              <a:pathLst>
                <a:path w="1004" h="822" extrusionOk="0">
                  <a:moveTo>
                    <a:pt x="1004" y="0"/>
                  </a:moveTo>
                  <a:lnTo>
                    <a:pt x="1004" y="0"/>
                  </a:lnTo>
                  <a:cubicBezTo>
                    <a:pt x="822" y="92"/>
                    <a:pt x="639" y="213"/>
                    <a:pt x="487" y="365"/>
                  </a:cubicBezTo>
                  <a:cubicBezTo>
                    <a:pt x="305" y="487"/>
                    <a:pt x="153" y="639"/>
                    <a:pt x="1" y="821"/>
                  </a:cubicBezTo>
                  <a:cubicBezTo>
                    <a:pt x="183" y="700"/>
                    <a:pt x="366" y="578"/>
                    <a:pt x="548" y="426"/>
                  </a:cubicBezTo>
                  <a:cubicBezTo>
                    <a:pt x="700" y="304"/>
                    <a:pt x="882" y="152"/>
                    <a:pt x="10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5209325" y="4212350"/>
              <a:ext cx="17500" cy="18275"/>
            </a:xfrm>
            <a:custGeom>
              <a:avLst/>
              <a:gdLst/>
              <a:ahLst/>
              <a:cxnLst/>
              <a:rect l="l" t="t" r="r" b="b"/>
              <a:pathLst>
                <a:path w="700" h="731" extrusionOk="0">
                  <a:moveTo>
                    <a:pt x="1" y="1"/>
                  </a:moveTo>
                  <a:lnTo>
                    <a:pt x="1" y="1"/>
                  </a:lnTo>
                  <a:cubicBezTo>
                    <a:pt x="92" y="153"/>
                    <a:pt x="183" y="274"/>
                    <a:pt x="305" y="396"/>
                  </a:cubicBezTo>
                  <a:cubicBezTo>
                    <a:pt x="412" y="503"/>
                    <a:pt x="519" y="610"/>
                    <a:pt x="646" y="696"/>
                  </a:cubicBezTo>
                  <a:lnTo>
                    <a:pt x="646" y="696"/>
                  </a:lnTo>
                  <a:cubicBezTo>
                    <a:pt x="469" y="437"/>
                    <a:pt x="263" y="205"/>
                    <a:pt x="1" y="1"/>
                  </a:cubicBezTo>
                  <a:close/>
                  <a:moveTo>
                    <a:pt x="646" y="696"/>
                  </a:moveTo>
                  <a:cubicBezTo>
                    <a:pt x="654" y="708"/>
                    <a:pt x="662" y="719"/>
                    <a:pt x="669" y="730"/>
                  </a:cubicBezTo>
                  <a:lnTo>
                    <a:pt x="700" y="730"/>
                  </a:lnTo>
                  <a:cubicBezTo>
                    <a:pt x="682" y="719"/>
                    <a:pt x="664" y="708"/>
                    <a:pt x="646" y="696"/>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5005675" y="4161450"/>
              <a:ext cx="21300" cy="12175"/>
            </a:xfrm>
            <a:custGeom>
              <a:avLst/>
              <a:gdLst/>
              <a:ahLst/>
              <a:cxnLst/>
              <a:rect l="l" t="t" r="r" b="b"/>
              <a:pathLst>
                <a:path w="852" h="487" extrusionOk="0">
                  <a:moveTo>
                    <a:pt x="852" y="0"/>
                  </a:moveTo>
                  <a:cubicBezTo>
                    <a:pt x="821" y="0"/>
                    <a:pt x="669" y="152"/>
                    <a:pt x="457" y="274"/>
                  </a:cubicBezTo>
                  <a:cubicBezTo>
                    <a:pt x="213" y="426"/>
                    <a:pt x="1" y="456"/>
                    <a:pt x="1" y="487"/>
                  </a:cubicBezTo>
                  <a:cubicBezTo>
                    <a:pt x="335" y="487"/>
                    <a:pt x="669" y="304"/>
                    <a:pt x="8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4979850" y="3798975"/>
              <a:ext cx="26625" cy="22075"/>
            </a:xfrm>
            <a:custGeom>
              <a:avLst/>
              <a:gdLst/>
              <a:ahLst/>
              <a:cxnLst/>
              <a:rect l="l" t="t" r="r" b="b"/>
              <a:pathLst>
                <a:path w="1065" h="883" extrusionOk="0">
                  <a:moveTo>
                    <a:pt x="0" y="1"/>
                  </a:moveTo>
                  <a:cubicBezTo>
                    <a:pt x="152" y="183"/>
                    <a:pt x="335" y="335"/>
                    <a:pt x="517" y="487"/>
                  </a:cubicBezTo>
                  <a:cubicBezTo>
                    <a:pt x="669" y="639"/>
                    <a:pt x="851" y="761"/>
                    <a:pt x="1064" y="882"/>
                  </a:cubicBezTo>
                  <a:cubicBezTo>
                    <a:pt x="912" y="730"/>
                    <a:pt x="760" y="548"/>
                    <a:pt x="547" y="426"/>
                  </a:cubicBezTo>
                  <a:cubicBezTo>
                    <a:pt x="395" y="274"/>
                    <a:pt x="213" y="12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5060400" y="3868900"/>
              <a:ext cx="28125" cy="25850"/>
            </a:xfrm>
            <a:custGeom>
              <a:avLst/>
              <a:gdLst/>
              <a:ahLst/>
              <a:cxnLst/>
              <a:rect l="l" t="t" r="r" b="b"/>
              <a:pathLst>
                <a:path w="1125" h="1034" extrusionOk="0">
                  <a:moveTo>
                    <a:pt x="1125" y="0"/>
                  </a:moveTo>
                  <a:lnTo>
                    <a:pt x="1125" y="0"/>
                  </a:lnTo>
                  <a:cubicBezTo>
                    <a:pt x="912" y="122"/>
                    <a:pt x="699" y="304"/>
                    <a:pt x="547" y="486"/>
                  </a:cubicBezTo>
                  <a:cubicBezTo>
                    <a:pt x="334" y="669"/>
                    <a:pt x="152" y="851"/>
                    <a:pt x="0" y="1033"/>
                  </a:cubicBezTo>
                  <a:cubicBezTo>
                    <a:pt x="213" y="912"/>
                    <a:pt x="426" y="730"/>
                    <a:pt x="608" y="547"/>
                  </a:cubicBezTo>
                  <a:cubicBezTo>
                    <a:pt x="790" y="365"/>
                    <a:pt x="973" y="182"/>
                    <a:pt x="11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4988950" y="3981350"/>
              <a:ext cx="31200" cy="22075"/>
            </a:xfrm>
            <a:custGeom>
              <a:avLst/>
              <a:gdLst/>
              <a:ahLst/>
              <a:cxnLst/>
              <a:rect l="l" t="t" r="r" b="b"/>
              <a:pathLst>
                <a:path w="1248" h="883" extrusionOk="0">
                  <a:moveTo>
                    <a:pt x="1" y="1"/>
                  </a:moveTo>
                  <a:lnTo>
                    <a:pt x="1" y="1"/>
                  </a:lnTo>
                  <a:cubicBezTo>
                    <a:pt x="153" y="183"/>
                    <a:pt x="335" y="365"/>
                    <a:pt x="578" y="517"/>
                  </a:cubicBezTo>
                  <a:cubicBezTo>
                    <a:pt x="761" y="669"/>
                    <a:pt x="974" y="791"/>
                    <a:pt x="1217" y="882"/>
                  </a:cubicBezTo>
                  <a:cubicBezTo>
                    <a:pt x="1247" y="882"/>
                    <a:pt x="943" y="700"/>
                    <a:pt x="609" y="456"/>
                  </a:cubicBezTo>
                  <a:cubicBezTo>
                    <a:pt x="426" y="274"/>
                    <a:pt x="214" y="122"/>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5112825" y="3995025"/>
              <a:ext cx="6100" cy="42575"/>
            </a:xfrm>
            <a:custGeom>
              <a:avLst/>
              <a:gdLst/>
              <a:ahLst/>
              <a:cxnLst/>
              <a:rect l="l" t="t" r="r" b="b"/>
              <a:pathLst>
                <a:path w="244" h="1703" extrusionOk="0">
                  <a:moveTo>
                    <a:pt x="0" y="1"/>
                  </a:moveTo>
                  <a:cubicBezTo>
                    <a:pt x="0" y="305"/>
                    <a:pt x="31" y="578"/>
                    <a:pt x="92" y="852"/>
                  </a:cubicBezTo>
                  <a:cubicBezTo>
                    <a:pt x="122" y="1156"/>
                    <a:pt x="152" y="1429"/>
                    <a:pt x="244" y="1703"/>
                  </a:cubicBezTo>
                  <a:cubicBezTo>
                    <a:pt x="244" y="1429"/>
                    <a:pt x="213" y="1125"/>
                    <a:pt x="152" y="852"/>
                  </a:cubicBezTo>
                  <a:cubicBezTo>
                    <a:pt x="122" y="578"/>
                    <a:pt x="61" y="27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5131050" y="4128000"/>
              <a:ext cx="35750" cy="8400"/>
            </a:xfrm>
            <a:custGeom>
              <a:avLst/>
              <a:gdLst/>
              <a:ahLst/>
              <a:cxnLst/>
              <a:rect l="l" t="t" r="r" b="b"/>
              <a:pathLst>
                <a:path w="1430" h="336" extrusionOk="0">
                  <a:moveTo>
                    <a:pt x="1430" y="1"/>
                  </a:moveTo>
                  <a:lnTo>
                    <a:pt x="1430" y="1"/>
                  </a:lnTo>
                  <a:cubicBezTo>
                    <a:pt x="1186" y="31"/>
                    <a:pt x="943" y="92"/>
                    <a:pt x="700" y="153"/>
                  </a:cubicBezTo>
                  <a:cubicBezTo>
                    <a:pt x="305" y="244"/>
                    <a:pt x="1" y="305"/>
                    <a:pt x="1" y="335"/>
                  </a:cubicBezTo>
                  <a:cubicBezTo>
                    <a:pt x="244" y="335"/>
                    <a:pt x="487" y="305"/>
                    <a:pt x="730" y="244"/>
                  </a:cubicBezTo>
                  <a:cubicBezTo>
                    <a:pt x="974" y="183"/>
                    <a:pt x="1186" y="92"/>
                    <a:pt x="14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5282275" y="4102175"/>
              <a:ext cx="19775" cy="38775"/>
            </a:xfrm>
            <a:custGeom>
              <a:avLst/>
              <a:gdLst/>
              <a:ahLst/>
              <a:cxnLst/>
              <a:rect l="l" t="t" r="r" b="b"/>
              <a:pathLst>
                <a:path w="791" h="1551" extrusionOk="0">
                  <a:moveTo>
                    <a:pt x="791" y="0"/>
                  </a:moveTo>
                  <a:cubicBezTo>
                    <a:pt x="609" y="244"/>
                    <a:pt x="487" y="517"/>
                    <a:pt x="365" y="791"/>
                  </a:cubicBezTo>
                  <a:cubicBezTo>
                    <a:pt x="213" y="1034"/>
                    <a:pt x="92" y="1277"/>
                    <a:pt x="1" y="1551"/>
                  </a:cubicBezTo>
                  <a:cubicBezTo>
                    <a:pt x="183" y="1307"/>
                    <a:pt x="305" y="1064"/>
                    <a:pt x="426" y="791"/>
                  </a:cubicBezTo>
                  <a:cubicBezTo>
                    <a:pt x="578" y="548"/>
                    <a:pt x="700" y="274"/>
                    <a:pt x="7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5399300" y="4168275"/>
              <a:ext cx="26625" cy="16000"/>
            </a:xfrm>
            <a:custGeom>
              <a:avLst/>
              <a:gdLst/>
              <a:ahLst/>
              <a:cxnLst/>
              <a:rect l="l" t="t" r="r" b="b"/>
              <a:pathLst>
                <a:path w="1065" h="640" extrusionOk="0">
                  <a:moveTo>
                    <a:pt x="1064" y="1"/>
                  </a:moveTo>
                  <a:lnTo>
                    <a:pt x="1064" y="1"/>
                  </a:lnTo>
                  <a:cubicBezTo>
                    <a:pt x="882" y="62"/>
                    <a:pt x="669" y="153"/>
                    <a:pt x="517" y="274"/>
                  </a:cubicBezTo>
                  <a:cubicBezTo>
                    <a:pt x="335" y="366"/>
                    <a:pt x="153" y="487"/>
                    <a:pt x="1" y="639"/>
                  </a:cubicBezTo>
                  <a:cubicBezTo>
                    <a:pt x="213" y="548"/>
                    <a:pt x="396" y="457"/>
                    <a:pt x="548" y="335"/>
                  </a:cubicBezTo>
                  <a:cubicBezTo>
                    <a:pt x="730" y="244"/>
                    <a:pt x="912" y="122"/>
                    <a:pt x="10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5349900" y="3774650"/>
              <a:ext cx="58550" cy="80575"/>
            </a:xfrm>
            <a:custGeom>
              <a:avLst/>
              <a:gdLst/>
              <a:ahLst/>
              <a:cxnLst/>
              <a:rect l="l" t="t" r="r" b="b"/>
              <a:pathLst>
                <a:path w="2342" h="3223" extrusionOk="0">
                  <a:moveTo>
                    <a:pt x="1977" y="1"/>
                  </a:moveTo>
                  <a:cubicBezTo>
                    <a:pt x="1369" y="92"/>
                    <a:pt x="882" y="183"/>
                    <a:pt x="548" y="244"/>
                  </a:cubicBezTo>
                  <a:cubicBezTo>
                    <a:pt x="366" y="244"/>
                    <a:pt x="183" y="275"/>
                    <a:pt x="31" y="335"/>
                  </a:cubicBezTo>
                  <a:cubicBezTo>
                    <a:pt x="214" y="335"/>
                    <a:pt x="396" y="335"/>
                    <a:pt x="578" y="305"/>
                  </a:cubicBezTo>
                  <a:cubicBezTo>
                    <a:pt x="897" y="276"/>
                    <a:pt x="1353" y="219"/>
                    <a:pt x="1894" y="162"/>
                  </a:cubicBezTo>
                  <a:lnTo>
                    <a:pt x="1894" y="162"/>
                  </a:lnTo>
                  <a:lnTo>
                    <a:pt x="2152" y="2227"/>
                  </a:lnTo>
                  <a:lnTo>
                    <a:pt x="2152" y="2227"/>
                  </a:lnTo>
                  <a:lnTo>
                    <a:pt x="2007" y="2372"/>
                  </a:lnTo>
                  <a:lnTo>
                    <a:pt x="1371" y="2981"/>
                  </a:lnTo>
                  <a:lnTo>
                    <a:pt x="1371" y="2981"/>
                  </a:lnTo>
                  <a:lnTo>
                    <a:pt x="330" y="2461"/>
                  </a:lnTo>
                  <a:lnTo>
                    <a:pt x="330" y="2461"/>
                  </a:lnTo>
                  <a:cubicBezTo>
                    <a:pt x="242" y="1866"/>
                    <a:pt x="182" y="1331"/>
                    <a:pt x="122" y="943"/>
                  </a:cubicBezTo>
                  <a:cubicBezTo>
                    <a:pt x="92" y="761"/>
                    <a:pt x="62" y="548"/>
                    <a:pt x="1" y="335"/>
                  </a:cubicBezTo>
                  <a:lnTo>
                    <a:pt x="1" y="335"/>
                  </a:lnTo>
                  <a:cubicBezTo>
                    <a:pt x="1" y="518"/>
                    <a:pt x="1" y="730"/>
                    <a:pt x="31" y="913"/>
                  </a:cubicBezTo>
                  <a:cubicBezTo>
                    <a:pt x="62" y="1308"/>
                    <a:pt x="92" y="1855"/>
                    <a:pt x="153" y="2524"/>
                  </a:cubicBezTo>
                  <a:lnTo>
                    <a:pt x="153" y="2554"/>
                  </a:lnTo>
                  <a:lnTo>
                    <a:pt x="214" y="2585"/>
                  </a:lnTo>
                  <a:cubicBezTo>
                    <a:pt x="578" y="2767"/>
                    <a:pt x="943" y="2980"/>
                    <a:pt x="1338" y="3193"/>
                  </a:cubicBezTo>
                  <a:lnTo>
                    <a:pt x="1399" y="3223"/>
                  </a:lnTo>
                  <a:lnTo>
                    <a:pt x="1460" y="3162"/>
                  </a:lnTo>
                  <a:lnTo>
                    <a:pt x="2129" y="2524"/>
                  </a:lnTo>
                  <a:lnTo>
                    <a:pt x="2311" y="2341"/>
                  </a:lnTo>
                  <a:lnTo>
                    <a:pt x="2341" y="2311"/>
                  </a:lnTo>
                  <a:lnTo>
                    <a:pt x="2341" y="2281"/>
                  </a:lnTo>
                  <a:cubicBezTo>
                    <a:pt x="2250" y="1460"/>
                    <a:pt x="2129" y="730"/>
                    <a:pt x="2037" y="92"/>
                  </a:cubicBezTo>
                  <a:lnTo>
                    <a:pt x="20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5352200" y="3799250"/>
              <a:ext cx="46375" cy="5450"/>
            </a:xfrm>
            <a:custGeom>
              <a:avLst/>
              <a:gdLst/>
              <a:ahLst/>
              <a:cxnLst/>
              <a:rect l="l" t="t" r="r" b="b"/>
              <a:pathLst>
                <a:path w="1855" h="218" extrusionOk="0">
                  <a:moveTo>
                    <a:pt x="1191" y="1"/>
                  </a:moveTo>
                  <a:cubicBezTo>
                    <a:pt x="792" y="1"/>
                    <a:pt x="390" y="55"/>
                    <a:pt x="0" y="172"/>
                  </a:cubicBezTo>
                  <a:cubicBezTo>
                    <a:pt x="152" y="202"/>
                    <a:pt x="304" y="218"/>
                    <a:pt x="456" y="218"/>
                  </a:cubicBezTo>
                  <a:cubicBezTo>
                    <a:pt x="608" y="218"/>
                    <a:pt x="760" y="202"/>
                    <a:pt x="912" y="172"/>
                  </a:cubicBezTo>
                  <a:cubicBezTo>
                    <a:pt x="1216" y="172"/>
                    <a:pt x="1550" y="142"/>
                    <a:pt x="1854" y="50"/>
                  </a:cubicBezTo>
                  <a:cubicBezTo>
                    <a:pt x="1636" y="18"/>
                    <a:pt x="1414" y="1"/>
                    <a:pt x="11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5287600" y="3954000"/>
              <a:ext cx="667200" cy="290300"/>
            </a:xfrm>
            <a:custGeom>
              <a:avLst/>
              <a:gdLst/>
              <a:ahLst/>
              <a:cxnLst/>
              <a:rect l="l" t="t" r="r" b="b"/>
              <a:pathLst>
                <a:path w="26688" h="11612" extrusionOk="0">
                  <a:moveTo>
                    <a:pt x="11764" y="0"/>
                  </a:moveTo>
                  <a:lnTo>
                    <a:pt x="7873" y="9818"/>
                  </a:lnTo>
                  <a:lnTo>
                    <a:pt x="0" y="10943"/>
                  </a:lnTo>
                  <a:lnTo>
                    <a:pt x="0" y="11611"/>
                  </a:lnTo>
                  <a:lnTo>
                    <a:pt x="21369" y="11611"/>
                  </a:lnTo>
                  <a:lnTo>
                    <a:pt x="26688"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5701875" y="4073975"/>
              <a:ext cx="43200" cy="37925"/>
            </a:xfrm>
            <a:custGeom>
              <a:avLst/>
              <a:gdLst/>
              <a:ahLst/>
              <a:cxnLst/>
              <a:rect l="l" t="t" r="r" b="b"/>
              <a:pathLst>
                <a:path w="1728" h="1517" extrusionOk="0">
                  <a:moveTo>
                    <a:pt x="851" y="1"/>
                  </a:moveTo>
                  <a:cubicBezTo>
                    <a:pt x="399" y="1"/>
                    <a:pt x="1" y="405"/>
                    <a:pt x="117" y="916"/>
                  </a:cubicBezTo>
                  <a:cubicBezTo>
                    <a:pt x="205" y="1302"/>
                    <a:pt x="536" y="1516"/>
                    <a:pt x="871" y="1516"/>
                  </a:cubicBezTo>
                  <a:cubicBezTo>
                    <a:pt x="1115" y="1516"/>
                    <a:pt x="1361" y="1402"/>
                    <a:pt x="1515" y="1159"/>
                  </a:cubicBezTo>
                  <a:cubicBezTo>
                    <a:pt x="1728" y="794"/>
                    <a:pt x="1636" y="338"/>
                    <a:pt x="1272" y="125"/>
                  </a:cubicBezTo>
                  <a:cubicBezTo>
                    <a:pt x="1135" y="39"/>
                    <a:pt x="990" y="1"/>
                    <a:pt x="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1127175" y="4507950"/>
              <a:ext cx="182450" cy="235375"/>
            </a:xfrm>
            <a:custGeom>
              <a:avLst/>
              <a:gdLst/>
              <a:ahLst/>
              <a:cxnLst/>
              <a:rect l="l" t="t" r="r" b="b"/>
              <a:pathLst>
                <a:path w="7298" h="9415" extrusionOk="0">
                  <a:moveTo>
                    <a:pt x="2949" y="1"/>
                  </a:moveTo>
                  <a:lnTo>
                    <a:pt x="1" y="3101"/>
                  </a:lnTo>
                  <a:lnTo>
                    <a:pt x="214" y="3344"/>
                  </a:lnTo>
                  <a:cubicBezTo>
                    <a:pt x="1278" y="4469"/>
                    <a:pt x="5624" y="8907"/>
                    <a:pt x="6566" y="9363"/>
                  </a:cubicBezTo>
                  <a:cubicBezTo>
                    <a:pt x="6635" y="9398"/>
                    <a:pt x="6688" y="9414"/>
                    <a:pt x="6727" y="9414"/>
                  </a:cubicBezTo>
                  <a:cubicBezTo>
                    <a:pt x="7297" y="9414"/>
                    <a:pt x="4955" y="5928"/>
                    <a:pt x="4955" y="5928"/>
                  </a:cubicBezTo>
                  <a:lnTo>
                    <a:pt x="6962" y="3800"/>
                  </a:lnTo>
                  <a:lnTo>
                    <a:pt x="294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1128700" y="4556600"/>
              <a:ext cx="44100" cy="63075"/>
            </a:xfrm>
            <a:custGeom>
              <a:avLst/>
              <a:gdLst/>
              <a:ahLst/>
              <a:cxnLst/>
              <a:rect l="l" t="t" r="r" b="b"/>
              <a:pathLst>
                <a:path w="1764" h="2523" extrusionOk="0">
                  <a:moveTo>
                    <a:pt x="1034" y="0"/>
                  </a:moveTo>
                  <a:lnTo>
                    <a:pt x="1" y="1125"/>
                  </a:lnTo>
                  <a:lnTo>
                    <a:pt x="1399" y="2523"/>
                  </a:lnTo>
                  <a:cubicBezTo>
                    <a:pt x="1673" y="2128"/>
                    <a:pt x="1764" y="1641"/>
                    <a:pt x="1703" y="1185"/>
                  </a:cubicBezTo>
                  <a:cubicBezTo>
                    <a:pt x="1642" y="730"/>
                    <a:pt x="1399" y="304"/>
                    <a:pt x="103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1127175" y="4583950"/>
              <a:ext cx="177100" cy="160375"/>
            </a:xfrm>
            <a:custGeom>
              <a:avLst/>
              <a:gdLst/>
              <a:ahLst/>
              <a:cxnLst/>
              <a:rect l="l" t="t" r="r" b="b"/>
              <a:pathLst>
                <a:path w="7084" h="6415" extrusionOk="0">
                  <a:moveTo>
                    <a:pt x="92" y="0"/>
                  </a:moveTo>
                  <a:lnTo>
                    <a:pt x="1" y="61"/>
                  </a:lnTo>
                  <a:cubicBezTo>
                    <a:pt x="1812" y="2144"/>
                    <a:pt x="6351" y="6414"/>
                    <a:pt x="6741" y="6414"/>
                  </a:cubicBezTo>
                  <a:cubicBezTo>
                    <a:pt x="6744" y="6414"/>
                    <a:pt x="6746" y="6414"/>
                    <a:pt x="6749" y="6414"/>
                  </a:cubicBezTo>
                  <a:cubicBezTo>
                    <a:pt x="7083" y="6383"/>
                    <a:pt x="6202" y="4894"/>
                    <a:pt x="6202" y="4894"/>
                  </a:cubicBezTo>
                  <a:cubicBezTo>
                    <a:pt x="6150" y="4849"/>
                    <a:pt x="6083" y="4831"/>
                    <a:pt x="6011" y="4831"/>
                  </a:cubicBezTo>
                  <a:cubicBezTo>
                    <a:pt x="5740" y="4831"/>
                    <a:pt x="5381" y="5076"/>
                    <a:pt x="5381" y="5076"/>
                  </a:cubicBezTo>
                  <a:lnTo>
                    <a:pt x="92"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1127950" y="4582425"/>
              <a:ext cx="169475" cy="160350"/>
            </a:xfrm>
            <a:custGeom>
              <a:avLst/>
              <a:gdLst/>
              <a:ahLst/>
              <a:cxnLst/>
              <a:rect l="l" t="t" r="r" b="b"/>
              <a:pathLst>
                <a:path w="6779" h="6414" extrusionOk="0">
                  <a:moveTo>
                    <a:pt x="0" y="0"/>
                  </a:moveTo>
                  <a:cubicBezTo>
                    <a:pt x="0" y="31"/>
                    <a:pt x="31" y="31"/>
                    <a:pt x="31" y="61"/>
                  </a:cubicBezTo>
                  <a:lnTo>
                    <a:pt x="145" y="159"/>
                  </a:lnTo>
                  <a:lnTo>
                    <a:pt x="145" y="159"/>
                  </a:lnTo>
                  <a:lnTo>
                    <a:pt x="61" y="61"/>
                  </a:lnTo>
                  <a:lnTo>
                    <a:pt x="0" y="0"/>
                  </a:lnTo>
                  <a:close/>
                  <a:moveTo>
                    <a:pt x="145" y="159"/>
                  </a:moveTo>
                  <a:lnTo>
                    <a:pt x="244" y="274"/>
                  </a:lnTo>
                  <a:lnTo>
                    <a:pt x="943" y="973"/>
                  </a:lnTo>
                  <a:cubicBezTo>
                    <a:pt x="1520" y="1581"/>
                    <a:pt x="2371" y="2402"/>
                    <a:pt x="3283" y="3283"/>
                  </a:cubicBezTo>
                  <a:cubicBezTo>
                    <a:pt x="4225" y="4195"/>
                    <a:pt x="5107" y="4985"/>
                    <a:pt x="5745" y="5532"/>
                  </a:cubicBezTo>
                  <a:lnTo>
                    <a:pt x="6505" y="6201"/>
                  </a:lnTo>
                  <a:lnTo>
                    <a:pt x="6718" y="6353"/>
                  </a:lnTo>
                  <a:lnTo>
                    <a:pt x="6505" y="6171"/>
                  </a:lnTo>
                  <a:lnTo>
                    <a:pt x="5745" y="5502"/>
                  </a:lnTo>
                  <a:cubicBezTo>
                    <a:pt x="5107" y="4925"/>
                    <a:pt x="4256" y="4134"/>
                    <a:pt x="3314" y="3253"/>
                  </a:cubicBezTo>
                  <a:cubicBezTo>
                    <a:pt x="2402" y="2371"/>
                    <a:pt x="1551" y="1551"/>
                    <a:pt x="943" y="943"/>
                  </a:cubicBezTo>
                  <a:lnTo>
                    <a:pt x="244" y="244"/>
                  </a:lnTo>
                  <a:lnTo>
                    <a:pt x="145" y="159"/>
                  </a:lnTo>
                  <a:close/>
                  <a:moveTo>
                    <a:pt x="6718" y="6353"/>
                  </a:moveTo>
                  <a:cubicBezTo>
                    <a:pt x="6748" y="6414"/>
                    <a:pt x="6779" y="6414"/>
                    <a:pt x="6779" y="6414"/>
                  </a:cubicBezTo>
                  <a:lnTo>
                    <a:pt x="6718" y="6353"/>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1260175" y="4704475"/>
              <a:ext cx="24325" cy="7925"/>
            </a:xfrm>
            <a:custGeom>
              <a:avLst/>
              <a:gdLst/>
              <a:ahLst/>
              <a:cxnLst/>
              <a:rect l="l" t="t" r="r" b="b"/>
              <a:pathLst>
                <a:path w="973" h="317" extrusionOk="0">
                  <a:moveTo>
                    <a:pt x="672" y="0"/>
                  </a:moveTo>
                  <a:cubicBezTo>
                    <a:pt x="590" y="0"/>
                    <a:pt x="508" y="15"/>
                    <a:pt x="426" y="43"/>
                  </a:cubicBezTo>
                  <a:cubicBezTo>
                    <a:pt x="243" y="73"/>
                    <a:pt x="91" y="164"/>
                    <a:pt x="0" y="316"/>
                  </a:cubicBezTo>
                  <a:cubicBezTo>
                    <a:pt x="122" y="225"/>
                    <a:pt x="274" y="164"/>
                    <a:pt x="456" y="103"/>
                  </a:cubicBezTo>
                  <a:cubicBezTo>
                    <a:pt x="564" y="82"/>
                    <a:pt x="686" y="60"/>
                    <a:pt x="813" y="60"/>
                  </a:cubicBezTo>
                  <a:cubicBezTo>
                    <a:pt x="866" y="60"/>
                    <a:pt x="919" y="64"/>
                    <a:pt x="973" y="73"/>
                  </a:cubicBezTo>
                  <a:cubicBezTo>
                    <a:pt x="872" y="23"/>
                    <a:pt x="772" y="0"/>
                    <a:pt x="6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1244200" y="4666000"/>
              <a:ext cx="13725" cy="3825"/>
            </a:xfrm>
            <a:custGeom>
              <a:avLst/>
              <a:gdLst/>
              <a:ahLst/>
              <a:cxnLst/>
              <a:rect l="l" t="t" r="r" b="b"/>
              <a:pathLst>
                <a:path w="549" h="153" extrusionOk="0">
                  <a:moveTo>
                    <a:pt x="548" y="1"/>
                  </a:moveTo>
                  <a:cubicBezTo>
                    <a:pt x="548" y="1"/>
                    <a:pt x="426" y="1"/>
                    <a:pt x="274" y="62"/>
                  </a:cubicBezTo>
                  <a:cubicBezTo>
                    <a:pt x="183" y="62"/>
                    <a:pt x="92" y="92"/>
                    <a:pt x="1" y="153"/>
                  </a:cubicBezTo>
                  <a:cubicBezTo>
                    <a:pt x="92" y="153"/>
                    <a:pt x="183" y="153"/>
                    <a:pt x="274" y="123"/>
                  </a:cubicBezTo>
                  <a:cubicBezTo>
                    <a:pt x="426" y="92"/>
                    <a:pt x="548" y="31"/>
                    <a:pt x="5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1240400" y="4656900"/>
              <a:ext cx="11425" cy="1875"/>
            </a:xfrm>
            <a:custGeom>
              <a:avLst/>
              <a:gdLst/>
              <a:ahLst/>
              <a:cxnLst/>
              <a:rect l="l" t="t" r="r" b="b"/>
              <a:pathLst>
                <a:path w="457" h="75" extrusionOk="0">
                  <a:moveTo>
                    <a:pt x="244" y="0"/>
                  </a:moveTo>
                  <a:cubicBezTo>
                    <a:pt x="153" y="0"/>
                    <a:pt x="62" y="0"/>
                    <a:pt x="1" y="31"/>
                  </a:cubicBezTo>
                  <a:cubicBezTo>
                    <a:pt x="1" y="61"/>
                    <a:pt x="92" y="61"/>
                    <a:pt x="214" y="61"/>
                  </a:cubicBezTo>
                  <a:cubicBezTo>
                    <a:pt x="244" y="71"/>
                    <a:pt x="274" y="75"/>
                    <a:pt x="304" y="75"/>
                  </a:cubicBezTo>
                  <a:cubicBezTo>
                    <a:pt x="362" y="75"/>
                    <a:pt x="416" y="61"/>
                    <a:pt x="457" y="61"/>
                  </a:cubicBezTo>
                  <a:cubicBezTo>
                    <a:pt x="457" y="61"/>
                    <a:pt x="366" y="0"/>
                    <a:pt x="2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1244200" y="4643225"/>
              <a:ext cx="10675" cy="10050"/>
            </a:xfrm>
            <a:custGeom>
              <a:avLst/>
              <a:gdLst/>
              <a:ahLst/>
              <a:cxnLst/>
              <a:rect l="l" t="t" r="r" b="b"/>
              <a:pathLst>
                <a:path w="427" h="402" extrusionOk="0">
                  <a:moveTo>
                    <a:pt x="1" y="0"/>
                  </a:moveTo>
                  <a:cubicBezTo>
                    <a:pt x="1" y="0"/>
                    <a:pt x="62" y="122"/>
                    <a:pt x="183" y="243"/>
                  </a:cubicBezTo>
                  <a:cubicBezTo>
                    <a:pt x="289" y="322"/>
                    <a:pt x="371" y="401"/>
                    <a:pt x="411" y="401"/>
                  </a:cubicBezTo>
                  <a:cubicBezTo>
                    <a:pt x="417" y="401"/>
                    <a:pt x="422" y="399"/>
                    <a:pt x="426" y="395"/>
                  </a:cubicBezTo>
                  <a:cubicBezTo>
                    <a:pt x="426" y="395"/>
                    <a:pt x="335" y="304"/>
                    <a:pt x="244" y="182"/>
                  </a:cubicBezTo>
                  <a:cubicBezTo>
                    <a:pt x="122" y="61"/>
                    <a:pt x="31"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1248000" y="4634850"/>
              <a:ext cx="11425" cy="12200"/>
            </a:xfrm>
            <a:custGeom>
              <a:avLst/>
              <a:gdLst/>
              <a:ahLst/>
              <a:cxnLst/>
              <a:rect l="l" t="t" r="r" b="b"/>
              <a:pathLst>
                <a:path w="457" h="488" extrusionOk="0">
                  <a:moveTo>
                    <a:pt x="31" y="1"/>
                  </a:moveTo>
                  <a:cubicBezTo>
                    <a:pt x="1" y="1"/>
                    <a:pt x="62" y="153"/>
                    <a:pt x="214" y="305"/>
                  </a:cubicBezTo>
                  <a:cubicBezTo>
                    <a:pt x="274" y="396"/>
                    <a:pt x="366" y="457"/>
                    <a:pt x="457" y="487"/>
                  </a:cubicBezTo>
                  <a:cubicBezTo>
                    <a:pt x="457" y="487"/>
                    <a:pt x="366" y="396"/>
                    <a:pt x="244" y="244"/>
                  </a:cubicBezTo>
                  <a:cubicBezTo>
                    <a:pt x="183" y="153"/>
                    <a:pt x="122" y="92"/>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1255600" y="4662675"/>
              <a:ext cx="25875" cy="14750"/>
            </a:xfrm>
            <a:custGeom>
              <a:avLst/>
              <a:gdLst/>
              <a:ahLst/>
              <a:cxnLst/>
              <a:rect l="l" t="t" r="r" b="b"/>
              <a:pathLst>
                <a:path w="1035" h="590" extrusionOk="0">
                  <a:moveTo>
                    <a:pt x="305" y="43"/>
                  </a:moveTo>
                  <a:cubicBezTo>
                    <a:pt x="426" y="43"/>
                    <a:pt x="578" y="73"/>
                    <a:pt x="670" y="134"/>
                  </a:cubicBezTo>
                  <a:cubicBezTo>
                    <a:pt x="791" y="195"/>
                    <a:pt x="913" y="286"/>
                    <a:pt x="974" y="438"/>
                  </a:cubicBezTo>
                  <a:cubicBezTo>
                    <a:pt x="974" y="499"/>
                    <a:pt x="913" y="529"/>
                    <a:pt x="852" y="529"/>
                  </a:cubicBezTo>
                  <a:cubicBezTo>
                    <a:pt x="761" y="499"/>
                    <a:pt x="700" y="468"/>
                    <a:pt x="639" y="438"/>
                  </a:cubicBezTo>
                  <a:cubicBezTo>
                    <a:pt x="518" y="377"/>
                    <a:pt x="396" y="316"/>
                    <a:pt x="305" y="256"/>
                  </a:cubicBezTo>
                  <a:cubicBezTo>
                    <a:pt x="217" y="197"/>
                    <a:pt x="150" y="145"/>
                    <a:pt x="104" y="111"/>
                  </a:cubicBezTo>
                  <a:lnTo>
                    <a:pt x="104" y="111"/>
                  </a:lnTo>
                  <a:cubicBezTo>
                    <a:pt x="173" y="82"/>
                    <a:pt x="245" y="63"/>
                    <a:pt x="305" y="43"/>
                  </a:cubicBezTo>
                  <a:close/>
                  <a:moveTo>
                    <a:pt x="422" y="1"/>
                  </a:moveTo>
                  <a:cubicBezTo>
                    <a:pt x="383" y="1"/>
                    <a:pt x="344" y="5"/>
                    <a:pt x="305" y="12"/>
                  </a:cubicBezTo>
                  <a:cubicBezTo>
                    <a:pt x="220" y="12"/>
                    <a:pt x="161" y="39"/>
                    <a:pt x="79" y="92"/>
                  </a:cubicBezTo>
                  <a:lnTo>
                    <a:pt x="79" y="92"/>
                  </a:lnTo>
                  <a:cubicBezTo>
                    <a:pt x="57" y="76"/>
                    <a:pt x="43" y="67"/>
                    <a:pt x="36" y="67"/>
                  </a:cubicBezTo>
                  <a:cubicBezTo>
                    <a:pt x="33" y="67"/>
                    <a:pt x="31" y="69"/>
                    <a:pt x="31" y="73"/>
                  </a:cubicBezTo>
                  <a:cubicBezTo>
                    <a:pt x="39" y="85"/>
                    <a:pt x="47" y="96"/>
                    <a:pt x="56" y="107"/>
                  </a:cubicBezTo>
                  <a:lnTo>
                    <a:pt x="56" y="107"/>
                  </a:lnTo>
                  <a:cubicBezTo>
                    <a:pt x="1" y="136"/>
                    <a:pt x="1" y="164"/>
                    <a:pt x="1" y="164"/>
                  </a:cubicBezTo>
                  <a:cubicBezTo>
                    <a:pt x="23" y="150"/>
                    <a:pt x="47" y="137"/>
                    <a:pt x="71" y="125"/>
                  </a:cubicBezTo>
                  <a:lnTo>
                    <a:pt x="71" y="125"/>
                  </a:lnTo>
                  <a:cubicBezTo>
                    <a:pt x="129" y="190"/>
                    <a:pt x="202" y="244"/>
                    <a:pt x="274" y="316"/>
                  </a:cubicBezTo>
                  <a:cubicBezTo>
                    <a:pt x="396" y="377"/>
                    <a:pt x="487" y="438"/>
                    <a:pt x="609" y="499"/>
                  </a:cubicBezTo>
                  <a:cubicBezTo>
                    <a:pt x="670" y="529"/>
                    <a:pt x="761" y="560"/>
                    <a:pt x="822" y="590"/>
                  </a:cubicBezTo>
                  <a:cubicBezTo>
                    <a:pt x="882" y="590"/>
                    <a:pt x="913" y="590"/>
                    <a:pt x="974" y="560"/>
                  </a:cubicBezTo>
                  <a:cubicBezTo>
                    <a:pt x="1004" y="529"/>
                    <a:pt x="1034" y="468"/>
                    <a:pt x="1034" y="438"/>
                  </a:cubicBezTo>
                  <a:cubicBezTo>
                    <a:pt x="928" y="173"/>
                    <a:pt x="684" y="1"/>
                    <a:pt x="4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1255600" y="4646950"/>
              <a:ext cx="9900" cy="19075"/>
            </a:xfrm>
            <a:custGeom>
              <a:avLst/>
              <a:gdLst/>
              <a:ahLst/>
              <a:cxnLst/>
              <a:rect l="l" t="t" r="r" b="b"/>
              <a:pathLst>
                <a:path w="396" h="763" extrusionOk="0">
                  <a:moveTo>
                    <a:pt x="212" y="0"/>
                  </a:moveTo>
                  <a:cubicBezTo>
                    <a:pt x="167" y="0"/>
                    <a:pt x="130" y="26"/>
                    <a:pt x="92" y="64"/>
                  </a:cubicBezTo>
                  <a:cubicBezTo>
                    <a:pt x="62" y="125"/>
                    <a:pt x="31" y="155"/>
                    <a:pt x="31" y="216"/>
                  </a:cubicBezTo>
                  <a:cubicBezTo>
                    <a:pt x="1" y="307"/>
                    <a:pt x="1" y="398"/>
                    <a:pt x="1" y="489"/>
                  </a:cubicBezTo>
                  <a:cubicBezTo>
                    <a:pt x="1" y="581"/>
                    <a:pt x="31" y="672"/>
                    <a:pt x="62" y="733"/>
                  </a:cubicBezTo>
                  <a:lnTo>
                    <a:pt x="62" y="489"/>
                  </a:lnTo>
                  <a:cubicBezTo>
                    <a:pt x="62" y="398"/>
                    <a:pt x="62" y="337"/>
                    <a:pt x="92" y="246"/>
                  </a:cubicBezTo>
                  <a:cubicBezTo>
                    <a:pt x="92" y="172"/>
                    <a:pt x="152" y="78"/>
                    <a:pt x="207" y="78"/>
                  </a:cubicBezTo>
                  <a:cubicBezTo>
                    <a:pt x="220" y="78"/>
                    <a:pt x="233" y="83"/>
                    <a:pt x="244" y="94"/>
                  </a:cubicBezTo>
                  <a:cubicBezTo>
                    <a:pt x="305" y="155"/>
                    <a:pt x="335" y="246"/>
                    <a:pt x="335" y="337"/>
                  </a:cubicBezTo>
                  <a:cubicBezTo>
                    <a:pt x="305" y="429"/>
                    <a:pt x="274" y="520"/>
                    <a:pt x="244" y="581"/>
                  </a:cubicBezTo>
                  <a:cubicBezTo>
                    <a:pt x="183" y="641"/>
                    <a:pt x="122" y="702"/>
                    <a:pt x="62" y="763"/>
                  </a:cubicBezTo>
                  <a:cubicBezTo>
                    <a:pt x="62" y="763"/>
                    <a:pt x="183" y="733"/>
                    <a:pt x="274" y="611"/>
                  </a:cubicBezTo>
                  <a:cubicBezTo>
                    <a:pt x="335" y="550"/>
                    <a:pt x="366" y="459"/>
                    <a:pt x="396" y="368"/>
                  </a:cubicBezTo>
                  <a:cubicBezTo>
                    <a:pt x="396" y="246"/>
                    <a:pt x="366" y="125"/>
                    <a:pt x="305" y="33"/>
                  </a:cubicBezTo>
                  <a:cubicBezTo>
                    <a:pt x="270" y="10"/>
                    <a:pt x="240" y="0"/>
                    <a:pt x="2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1155300" y="4556600"/>
              <a:ext cx="22825" cy="62325"/>
            </a:xfrm>
            <a:custGeom>
              <a:avLst/>
              <a:gdLst/>
              <a:ahLst/>
              <a:cxnLst/>
              <a:rect l="l" t="t" r="r" b="b"/>
              <a:pathLst>
                <a:path w="913" h="2493" extrusionOk="0">
                  <a:moveTo>
                    <a:pt x="1" y="0"/>
                  </a:moveTo>
                  <a:cubicBezTo>
                    <a:pt x="1" y="0"/>
                    <a:pt x="122" y="122"/>
                    <a:pt x="305" y="304"/>
                  </a:cubicBezTo>
                  <a:cubicBezTo>
                    <a:pt x="730" y="821"/>
                    <a:pt x="821" y="1520"/>
                    <a:pt x="548" y="2128"/>
                  </a:cubicBezTo>
                  <a:cubicBezTo>
                    <a:pt x="487" y="2249"/>
                    <a:pt x="426" y="2371"/>
                    <a:pt x="365" y="2492"/>
                  </a:cubicBezTo>
                  <a:cubicBezTo>
                    <a:pt x="365" y="2492"/>
                    <a:pt x="396" y="2462"/>
                    <a:pt x="426" y="2401"/>
                  </a:cubicBezTo>
                  <a:cubicBezTo>
                    <a:pt x="487" y="2310"/>
                    <a:pt x="548" y="2249"/>
                    <a:pt x="609" y="2158"/>
                  </a:cubicBezTo>
                  <a:cubicBezTo>
                    <a:pt x="912" y="1520"/>
                    <a:pt x="791" y="790"/>
                    <a:pt x="335" y="274"/>
                  </a:cubicBezTo>
                  <a:cubicBezTo>
                    <a:pt x="274" y="182"/>
                    <a:pt x="183" y="122"/>
                    <a:pt x="122" y="61"/>
                  </a:cubicBezTo>
                  <a:cubicBezTo>
                    <a:pt x="61" y="30"/>
                    <a:pt x="1"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1165950" y="4525425"/>
              <a:ext cx="39525" cy="40300"/>
            </a:xfrm>
            <a:custGeom>
              <a:avLst/>
              <a:gdLst/>
              <a:ahLst/>
              <a:cxnLst/>
              <a:rect l="l" t="t" r="r" b="b"/>
              <a:pathLst>
                <a:path w="1581" h="1612" extrusionOk="0">
                  <a:moveTo>
                    <a:pt x="1581" y="1"/>
                  </a:moveTo>
                  <a:lnTo>
                    <a:pt x="1581" y="1"/>
                  </a:lnTo>
                  <a:cubicBezTo>
                    <a:pt x="1277" y="244"/>
                    <a:pt x="1003" y="487"/>
                    <a:pt x="760" y="761"/>
                  </a:cubicBezTo>
                  <a:cubicBezTo>
                    <a:pt x="486" y="1034"/>
                    <a:pt x="243" y="1308"/>
                    <a:pt x="0" y="1612"/>
                  </a:cubicBezTo>
                  <a:cubicBezTo>
                    <a:pt x="274" y="1369"/>
                    <a:pt x="547" y="1095"/>
                    <a:pt x="821" y="821"/>
                  </a:cubicBezTo>
                  <a:cubicBezTo>
                    <a:pt x="1064" y="548"/>
                    <a:pt x="1338" y="274"/>
                    <a:pt x="15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1185700" y="4621950"/>
              <a:ext cx="28900" cy="27375"/>
            </a:xfrm>
            <a:custGeom>
              <a:avLst/>
              <a:gdLst/>
              <a:ahLst/>
              <a:cxnLst/>
              <a:rect l="l" t="t" r="r" b="b"/>
              <a:pathLst>
                <a:path w="1156" h="1095" extrusionOk="0">
                  <a:moveTo>
                    <a:pt x="0" y="0"/>
                  </a:moveTo>
                  <a:cubicBezTo>
                    <a:pt x="152" y="213"/>
                    <a:pt x="335" y="426"/>
                    <a:pt x="517" y="608"/>
                  </a:cubicBezTo>
                  <a:cubicBezTo>
                    <a:pt x="730" y="790"/>
                    <a:pt x="912" y="973"/>
                    <a:pt x="1155" y="1094"/>
                  </a:cubicBezTo>
                  <a:cubicBezTo>
                    <a:pt x="1155" y="1094"/>
                    <a:pt x="882" y="851"/>
                    <a:pt x="578" y="547"/>
                  </a:cubicBezTo>
                  <a:cubicBezTo>
                    <a:pt x="244" y="243"/>
                    <a:pt x="31"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1162900" y="4602950"/>
              <a:ext cx="3825" cy="8375"/>
            </a:xfrm>
            <a:custGeom>
              <a:avLst/>
              <a:gdLst/>
              <a:ahLst/>
              <a:cxnLst/>
              <a:rect l="l" t="t" r="r" b="b"/>
              <a:pathLst>
                <a:path w="153" h="335" extrusionOk="0">
                  <a:moveTo>
                    <a:pt x="122" y="0"/>
                  </a:moveTo>
                  <a:cubicBezTo>
                    <a:pt x="122" y="0"/>
                    <a:pt x="92" y="91"/>
                    <a:pt x="61" y="152"/>
                  </a:cubicBezTo>
                  <a:cubicBezTo>
                    <a:pt x="31" y="243"/>
                    <a:pt x="1" y="304"/>
                    <a:pt x="31" y="334"/>
                  </a:cubicBezTo>
                  <a:cubicBezTo>
                    <a:pt x="31" y="334"/>
                    <a:pt x="92" y="274"/>
                    <a:pt x="122" y="183"/>
                  </a:cubicBezTo>
                  <a:cubicBezTo>
                    <a:pt x="153" y="91"/>
                    <a:pt x="153" y="0"/>
                    <a:pt x="1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1166700" y="4586975"/>
              <a:ext cx="1550" cy="7625"/>
            </a:xfrm>
            <a:custGeom>
              <a:avLst/>
              <a:gdLst/>
              <a:ahLst/>
              <a:cxnLst/>
              <a:rect l="l" t="t" r="r" b="b"/>
              <a:pathLst>
                <a:path w="62" h="305" extrusionOk="0">
                  <a:moveTo>
                    <a:pt x="31" y="1"/>
                  </a:moveTo>
                  <a:cubicBezTo>
                    <a:pt x="31" y="1"/>
                    <a:pt x="1" y="62"/>
                    <a:pt x="1" y="153"/>
                  </a:cubicBezTo>
                  <a:cubicBezTo>
                    <a:pt x="1" y="214"/>
                    <a:pt x="1" y="305"/>
                    <a:pt x="31" y="305"/>
                  </a:cubicBezTo>
                  <a:cubicBezTo>
                    <a:pt x="61" y="305"/>
                    <a:pt x="61" y="214"/>
                    <a:pt x="61" y="153"/>
                  </a:cubicBezTo>
                  <a:cubicBezTo>
                    <a:pt x="61" y="62"/>
                    <a:pt x="61" y="1"/>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1160625" y="4572550"/>
              <a:ext cx="5350" cy="7625"/>
            </a:xfrm>
            <a:custGeom>
              <a:avLst/>
              <a:gdLst/>
              <a:ahLst/>
              <a:cxnLst/>
              <a:rect l="l" t="t" r="r" b="b"/>
              <a:pathLst>
                <a:path w="214" h="305" extrusionOk="0">
                  <a:moveTo>
                    <a:pt x="0" y="0"/>
                  </a:moveTo>
                  <a:cubicBezTo>
                    <a:pt x="0" y="0"/>
                    <a:pt x="61" y="61"/>
                    <a:pt x="92" y="152"/>
                  </a:cubicBezTo>
                  <a:cubicBezTo>
                    <a:pt x="122" y="243"/>
                    <a:pt x="152" y="304"/>
                    <a:pt x="152" y="304"/>
                  </a:cubicBezTo>
                  <a:cubicBezTo>
                    <a:pt x="183" y="304"/>
                    <a:pt x="213" y="213"/>
                    <a:pt x="152" y="122"/>
                  </a:cubicBezTo>
                  <a:cubicBezTo>
                    <a:pt x="122" y="31"/>
                    <a:pt x="31"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1155300" y="4563425"/>
              <a:ext cx="2300" cy="4125"/>
            </a:xfrm>
            <a:custGeom>
              <a:avLst/>
              <a:gdLst/>
              <a:ahLst/>
              <a:cxnLst/>
              <a:rect l="l" t="t" r="r" b="b"/>
              <a:pathLst>
                <a:path w="92" h="165" extrusionOk="0">
                  <a:moveTo>
                    <a:pt x="1" y="1"/>
                  </a:moveTo>
                  <a:lnTo>
                    <a:pt x="1" y="92"/>
                  </a:lnTo>
                  <a:cubicBezTo>
                    <a:pt x="1" y="136"/>
                    <a:pt x="33" y="164"/>
                    <a:pt x="51" y="164"/>
                  </a:cubicBezTo>
                  <a:cubicBezTo>
                    <a:pt x="57" y="164"/>
                    <a:pt x="61" y="161"/>
                    <a:pt x="61" y="153"/>
                  </a:cubicBezTo>
                  <a:cubicBezTo>
                    <a:pt x="92" y="153"/>
                    <a:pt x="61" y="122"/>
                    <a:pt x="61" y="61"/>
                  </a:cubicBezTo>
                  <a:cubicBezTo>
                    <a:pt x="61" y="31"/>
                    <a:pt x="1"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2036775" y="4688050"/>
              <a:ext cx="257625" cy="112350"/>
            </a:xfrm>
            <a:custGeom>
              <a:avLst/>
              <a:gdLst/>
              <a:ahLst/>
              <a:cxnLst/>
              <a:rect l="l" t="t" r="r" b="b"/>
              <a:pathLst>
                <a:path w="10305" h="4494" extrusionOk="0">
                  <a:moveTo>
                    <a:pt x="5502" y="0"/>
                  </a:moveTo>
                  <a:lnTo>
                    <a:pt x="1" y="152"/>
                  </a:lnTo>
                  <a:lnTo>
                    <a:pt x="122" y="4469"/>
                  </a:lnTo>
                  <a:lnTo>
                    <a:pt x="457" y="4469"/>
                  </a:lnTo>
                  <a:cubicBezTo>
                    <a:pt x="986" y="4479"/>
                    <a:pt x="2082" y="4493"/>
                    <a:pt x="3328" y="4493"/>
                  </a:cubicBezTo>
                  <a:cubicBezTo>
                    <a:pt x="5663" y="4493"/>
                    <a:pt x="8526" y="4443"/>
                    <a:pt x="9180" y="4225"/>
                  </a:cubicBezTo>
                  <a:cubicBezTo>
                    <a:pt x="10305" y="3861"/>
                    <a:pt x="5624" y="2949"/>
                    <a:pt x="5624" y="2949"/>
                  </a:cubicBezTo>
                  <a:lnTo>
                    <a:pt x="550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2038300" y="4759150"/>
              <a:ext cx="50925" cy="38350"/>
            </a:xfrm>
            <a:custGeom>
              <a:avLst/>
              <a:gdLst/>
              <a:ahLst/>
              <a:cxnLst/>
              <a:rect l="l" t="t" r="r" b="b"/>
              <a:pathLst>
                <a:path w="2037" h="1534" extrusionOk="0">
                  <a:moveTo>
                    <a:pt x="204" y="0"/>
                  </a:moveTo>
                  <a:cubicBezTo>
                    <a:pt x="136" y="0"/>
                    <a:pt x="68" y="5"/>
                    <a:pt x="0" y="14"/>
                  </a:cubicBezTo>
                  <a:lnTo>
                    <a:pt x="61" y="1533"/>
                  </a:lnTo>
                  <a:lnTo>
                    <a:pt x="2037" y="1533"/>
                  </a:lnTo>
                  <a:cubicBezTo>
                    <a:pt x="1946" y="1047"/>
                    <a:pt x="1672" y="652"/>
                    <a:pt x="1307" y="378"/>
                  </a:cubicBezTo>
                  <a:cubicBezTo>
                    <a:pt x="996" y="145"/>
                    <a:pt x="597" y="0"/>
                    <a:pt x="20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2039825" y="4774675"/>
              <a:ext cx="236350" cy="26600"/>
            </a:xfrm>
            <a:custGeom>
              <a:avLst/>
              <a:gdLst/>
              <a:ahLst/>
              <a:cxnLst/>
              <a:rect l="l" t="t" r="r" b="b"/>
              <a:pathLst>
                <a:path w="9454" h="1064" extrusionOk="0">
                  <a:moveTo>
                    <a:pt x="7782" y="1"/>
                  </a:moveTo>
                  <a:cubicBezTo>
                    <a:pt x="7478" y="31"/>
                    <a:pt x="7356" y="730"/>
                    <a:pt x="7356" y="730"/>
                  </a:cubicBezTo>
                  <a:lnTo>
                    <a:pt x="0" y="882"/>
                  </a:lnTo>
                  <a:lnTo>
                    <a:pt x="0" y="1004"/>
                  </a:lnTo>
                  <a:cubicBezTo>
                    <a:pt x="741" y="1044"/>
                    <a:pt x="1736" y="1063"/>
                    <a:pt x="2798" y="1063"/>
                  </a:cubicBezTo>
                  <a:cubicBezTo>
                    <a:pt x="5699" y="1063"/>
                    <a:pt x="9107" y="922"/>
                    <a:pt x="9241" y="700"/>
                  </a:cubicBezTo>
                  <a:cubicBezTo>
                    <a:pt x="9453" y="426"/>
                    <a:pt x="7782" y="1"/>
                    <a:pt x="7782"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2036775" y="4789875"/>
              <a:ext cx="224950" cy="6850"/>
            </a:xfrm>
            <a:custGeom>
              <a:avLst/>
              <a:gdLst/>
              <a:ahLst/>
              <a:cxnLst/>
              <a:rect l="l" t="t" r="r" b="b"/>
              <a:pathLst>
                <a:path w="8998" h="274" extrusionOk="0">
                  <a:moveTo>
                    <a:pt x="8998" y="0"/>
                  </a:moveTo>
                  <a:lnTo>
                    <a:pt x="7995" y="31"/>
                  </a:lnTo>
                  <a:cubicBezTo>
                    <a:pt x="7144" y="92"/>
                    <a:pt x="5989" y="122"/>
                    <a:pt x="4682" y="152"/>
                  </a:cubicBezTo>
                  <a:cubicBezTo>
                    <a:pt x="3405" y="213"/>
                    <a:pt x="2250" y="213"/>
                    <a:pt x="1399" y="213"/>
                  </a:cubicBezTo>
                  <a:lnTo>
                    <a:pt x="1" y="213"/>
                  </a:lnTo>
                  <a:lnTo>
                    <a:pt x="31" y="274"/>
                  </a:lnTo>
                  <a:lnTo>
                    <a:pt x="1399" y="274"/>
                  </a:lnTo>
                  <a:cubicBezTo>
                    <a:pt x="2250" y="274"/>
                    <a:pt x="3405" y="274"/>
                    <a:pt x="4712" y="244"/>
                  </a:cubicBezTo>
                  <a:cubicBezTo>
                    <a:pt x="5989" y="183"/>
                    <a:pt x="7144" y="122"/>
                    <a:pt x="7995" y="92"/>
                  </a:cubicBezTo>
                  <a:lnTo>
                    <a:pt x="899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2222950" y="4773925"/>
              <a:ext cx="12950" cy="21300"/>
            </a:xfrm>
            <a:custGeom>
              <a:avLst/>
              <a:gdLst/>
              <a:ahLst/>
              <a:cxnLst/>
              <a:rect l="l" t="t" r="r" b="b"/>
              <a:pathLst>
                <a:path w="518" h="852" extrusionOk="0">
                  <a:moveTo>
                    <a:pt x="517" y="0"/>
                  </a:moveTo>
                  <a:cubicBezTo>
                    <a:pt x="335" y="61"/>
                    <a:pt x="213" y="183"/>
                    <a:pt x="153" y="365"/>
                  </a:cubicBezTo>
                  <a:cubicBezTo>
                    <a:pt x="31" y="517"/>
                    <a:pt x="1" y="669"/>
                    <a:pt x="31" y="851"/>
                  </a:cubicBezTo>
                  <a:cubicBezTo>
                    <a:pt x="61" y="669"/>
                    <a:pt x="122" y="517"/>
                    <a:pt x="183" y="365"/>
                  </a:cubicBezTo>
                  <a:cubicBezTo>
                    <a:pt x="274" y="213"/>
                    <a:pt x="396" y="91"/>
                    <a:pt x="5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2181150" y="4764050"/>
              <a:ext cx="7625" cy="11400"/>
            </a:xfrm>
            <a:custGeom>
              <a:avLst/>
              <a:gdLst/>
              <a:ahLst/>
              <a:cxnLst/>
              <a:rect l="l" t="t" r="r" b="b"/>
              <a:pathLst>
                <a:path w="305" h="456" extrusionOk="0">
                  <a:moveTo>
                    <a:pt x="305" y="0"/>
                  </a:moveTo>
                  <a:cubicBezTo>
                    <a:pt x="305" y="0"/>
                    <a:pt x="214" y="91"/>
                    <a:pt x="122" y="213"/>
                  </a:cubicBezTo>
                  <a:cubicBezTo>
                    <a:pt x="62" y="334"/>
                    <a:pt x="1" y="456"/>
                    <a:pt x="31" y="456"/>
                  </a:cubicBezTo>
                  <a:cubicBezTo>
                    <a:pt x="31" y="456"/>
                    <a:pt x="122" y="365"/>
                    <a:pt x="183" y="243"/>
                  </a:cubicBezTo>
                  <a:cubicBezTo>
                    <a:pt x="244" y="182"/>
                    <a:pt x="274" y="91"/>
                    <a:pt x="3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2170525" y="4761750"/>
              <a:ext cx="8375" cy="8400"/>
            </a:xfrm>
            <a:custGeom>
              <a:avLst/>
              <a:gdLst/>
              <a:ahLst/>
              <a:cxnLst/>
              <a:rect l="l" t="t" r="r" b="b"/>
              <a:pathLst>
                <a:path w="335" h="336" extrusionOk="0">
                  <a:moveTo>
                    <a:pt x="335" y="1"/>
                  </a:moveTo>
                  <a:cubicBezTo>
                    <a:pt x="335" y="1"/>
                    <a:pt x="243" y="62"/>
                    <a:pt x="152" y="153"/>
                  </a:cubicBezTo>
                  <a:cubicBezTo>
                    <a:pt x="61" y="244"/>
                    <a:pt x="0" y="305"/>
                    <a:pt x="0" y="335"/>
                  </a:cubicBezTo>
                  <a:cubicBezTo>
                    <a:pt x="0" y="335"/>
                    <a:pt x="91" y="274"/>
                    <a:pt x="183" y="183"/>
                  </a:cubicBezTo>
                  <a:cubicBezTo>
                    <a:pt x="274" y="92"/>
                    <a:pt x="335" y="31"/>
                    <a:pt x="3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2162925" y="4756125"/>
              <a:ext cx="14450" cy="1850"/>
            </a:xfrm>
            <a:custGeom>
              <a:avLst/>
              <a:gdLst/>
              <a:ahLst/>
              <a:cxnLst/>
              <a:rect l="l" t="t" r="r" b="b"/>
              <a:pathLst>
                <a:path w="578" h="74" extrusionOk="0">
                  <a:moveTo>
                    <a:pt x="205" y="0"/>
                  </a:moveTo>
                  <a:cubicBezTo>
                    <a:pt x="129" y="0"/>
                    <a:pt x="65" y="22"/>
                    <a:pt x="0" y="43"/>
                  </a:cubicBezTo>
                  <a:cubicBezTo>
                    <a:pt x="92" y="74"/>
                    <a:pt x="183" y="74"/>
                    <a:pt x="304" y="74"/>
                  </a:cubicBezTo>
                  <a:cubicBezTo>
                    <a:pt x="395" y="74"/>
                    <a:pt x="487" y="74"/>
                    <a:pt x="578" y="43"/>
                  </a:cubicBezTo>
                  <a:cubicBezTo>
                    <a:pt x="513" y="22"/>
                    <a:pt x="449" y="0"/>
                    <a:pt x="384" y="0"/>
                  </a:cubicBezTo>
                  <a:cubicBezTo>
                    <a:pt x="358" y="0"/>
                    <a:pt x="331" y="4"/>
                    <a:pt x="304" y="13"/>
                  </a:cubicBezTo>
                  <a:cubicBezTo>
                    <a:pt x="269" y="4"/>
                    <a:pt x="236" y="0"/>
                    <a:pt x="2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3"/>
            <p:cNvSpPr/>
            <p:nvPr/>
          </p:nvSpPr>
          <p:spPr>
            <a:xfrm>
              <a:off x="2160650" y="4748075"/>
              <a:ext cx="15975" cy="2175"/>
            </a:xfrm>
            <a:custGeom>
              <a:avLst/>
              <a:gdLst/>
              <a:ahLst/>
              <a:cxnLst/>
              <a:rect l="l" t="t" r="r" b="b"/>
              <a:pathLst>
                <a:path w="639" h="87" extrusionOk="0">
                  <a:moveTo>
                    <a:pt x="0" y="1"/>
                  </a:moveTo>
                  <a:cubicBezTo>
                    <a:pt x="106" y="54"/>
                    <a:pt x="233" y="86"/>
                    <a:pt x="362" y="86"/>
                  </a:cubicBezTo>
                  <a:cubicBezTo>
                    <a:pt x="455" y="86"/>
                    <a:pt x="549" y="69"/>
                    <a:pt x="638" y="31"/>
                  </a:cubicBezTo>
                  <a:lnTo>
                    <a:pt x="304" y="31"/>
                  </a:lnTo>
                  <a:cubicBezTo>
                    <a:pt x="213" y="1"/>
                    <a:pt x="91"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3"/>
            <p:cNvSpPr/>
            <p:nvPr/>
          </p:nvSpPr>
          <p:spPr>
            <a:xfrm>
              <a:off x="2186125" y="4750800"/>
              <a:ext cx="26225" cy="15550"/>
            </a:xfrm>
            <a:custGeom>
              <a:avLst/>
              <a:gdLst/>
              <a:ahLst/>
              <a:cxnLst/>
              <a:rect l="l" t="t" r="r" b="b"/>
              <a:pathLst>
                <a:path w="1049" h="622" extrusionOk="0">
                  <a:moveTo>
                    <a:pt x="733" y="59"/>
                  </a:moveTo>
                  <a:cubicBezTo>
                    <a:pt x="805" y="59"/>
                    <a:pt x="881" y="74"/>
                    <a:pt x="957" y="104"/>
                  </a:cubicBezTo>
                  <a:cubicBezTo>
                    <a:pt x="987" y="165"/>
                    <a:pt x="987" y="226"/>
                    <a:pt x="926" y="256"/>
                  </a:cubicBezTo>
                  <a:cubicBezTo>
                    <a:pt x="866" y="287"/>
                    <a:pt x="774" y="317"/>
                    <a:pt x="714" y="348"/>
                  </a:cubicBezTo>
                  <a:cubicBezTo>
                    <a:pt x="592" y="408"/>
                    <a:pt x="471" y="439"/>
                    <a:pt x="349" y="469"/>
                  </a:cubicBezTo>
                  <a:cubicBezTo>
                    <a:pt x="259" y="482"/>
                    <a:pt x="181" y="489"/>
                    <a:pt x="122" y="494"/>
                  </a:cubicBezTo>
                  <a:lnTo>
                    <a:pt x="122" y="494"/>
                  </a:lnTo>
                  <a:cubicBezTo>
                    <a:pt x="152" y="430"/>
                    <a:pt x="190" y="374"/>
                    <a:pt x="227" y="317"/>
                  </a:cubicBezTo>
                  <a:cubicBezTo>
                    <a:pt x="288" y="226"/>
                    <a:pt x="410" y="135"/>
                    <a:pt x="531" y="104"/>
                  </a:cubicBezTo>
                  <a:cubicBezTo>
                    <a:pt x="592" y="74"/>
                    <a:pt x="660" y="59"/>
                    <a:pt x="733" y="59"/>
                  </a:cubicBezTo>
                  <a:close/>
                  <a:moveTo>
                    <a:pt x="687" y="1"/>
                  </a:moveTo>
                  <a:cubicBezTo>
                    <a:pt x="482" y="1"/>
                    <a:pt x="290" y="102"/>
                    <a:pt x="167" y="287"/>
                  </a:cubicBezTo>
                  <a:cubicBezTo>
                    <a:pt x="140" y="340"/>
                    <a:pt x="90" y="417"/>
                    <a:pt x="78" y="497"/>
                  </a:cubicBezTo>
                  <a:lnTo>
                    <a:pt x="78" y="497"/>
                  </a:lnTo>
                  <a:cubicBezTo>
                    <a:pt x="26" y="500"/>
                    <a:pt x="0" y="500"/>
                    <a:pt x="15" y="500"/>
                  </a:cubicBezTo>
                  <a:cubicBezTo>
                    <a:pt x="34" y="506"/>
                    <a:pt x="54" y="511"/>
                    <a:pt x="76" y="515"/>
                  </a:cubicBezTo>
                  <a:lnTo>
                    <a:pt x="76" y="515"/>
                  </a:lnTo>
                  <a:cubicBezTo>
                    <a:pt x="76" y="520"/>
                    <a:pt x="75" y="525"/>
                    <a:pt x="75" y="530"/>
                  </a:cubicBezTo>
                  <a:cubicBezTo>
                    <a:pt x="75" y="560"/>
                    <a:pt x="75" y="591"/>
                    <a:pt x="75" y="621"/>
                  </a:cubicBezTo>
                  <a:cubicBezTo>
                    <a:pt x="84" y="585"/>
                    <a:pt x="96" y="551"/>
                    <a:pt x="110" y="519"/>
                  </a:cubicBezTo>
                  <a:lnTo>
                    <a:pt x="110" y="519"/>
                  </a:lnTo>
                  <a:cubicBezTo>
                    <a:pt x="130" y="521"/>
                    <a:pt x="150" y="522"/>
                    <a:pt x="170" y="522"/>
                  </a:cubicBezTo>
                  <a:cubicBezTo>
                    <a:pt x="227" y="522"/>
                    <a:pt x="288" y="515"/>
                    <a:pt x="349" y="500"/>
                  </a:cubicBezTo>
                  <a:cubicBezTo>
                    <a:pt x="471" y="500"/>
                    <a:pt x="622" y="469"/>
                    <a:pt x="744" y="408"/>
                  </a:cubicBezTo>
                  <a:cubicBezTo>
                    <a:pt x="805" y="378"/>
                    <a:pt x="866" y="348"/>
                    <a:pt x="957" y="317"/>
                  </a:cubicBezTo>
                  <a:cubicBezTo>
                    <a:pt x="987" y="287"/>
                    <a:pt x="1018" y="256"/>
                    <a:pt x="1048" y="196"/>
                  </a:cubicBezTo>
                  <a:cubicBezTo>
                    <a:pt x="1048" y="165"/>
                    <a:pt x="1018" y="104"/>
                    <a:pt x="987" y="74"/>
                  </a:cubicBezTo>
                  <a:cubicBezTo>
                    <a:pt x="888" y="25"/>
                    <a:pt x="786" y="1"/>
                    <a:pt x="6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2175850" y="4747325"/>
              <a:ext cx="13700" cy="16725"/>
            </a:xfrm>
            <a:custGeom>
              <a:avLst/>
              <a:gdLst/>
              <a:ahLst/>
              <a:cxnLst/>
              <a:rect l="l" t="t" r="r" b="b"/>
              <a:pathLst>
                <a:path w="548" h="669" extrusionOk="0">
                  <a:moveTo>
                    <a:pt x="122" y="0"/>
                  </a:moveTo>
                  <a:cubicBezTo>
                    <a:pt x="61" y="0"/>
                    <a:pt x="0" y="91"/>
                    <a:pt x="30" y="152"/>
                  </a:cubicBezTo>
                  <a:cubicBezTo>
                    <a:pt x="30" y="213"/>
                    <a:pt x="61" y="274"/>
                    <a:pt x="91" y="304"/>
                  </a:cubicBezTo>
                  <a:cubicBezTo>
                    <a:pt x="152" y="395"/>
                    <a:pt x="213" y="456"/>
                    <a:pt x="274" y="517"/>
                  </a:cubicBezTo>
                  <a:cubicBezTo>
                    <a:pt x="334" y="578"/>
                    <a:pt x="395" y="639"/>
                    <a:pt x="456" y="669"/>
                  </a:cubicBezTo>
                  <a:cubicBezTo>
                    <a:pt x="456" y="669"/>
                    <a:pt x="395" y="608"/>
                    <a:pt x="304" y="487"/>
                  </a:cubicBezTo>
                  <a:cubicBezTo>
                    <a:pt x="243" y="426"/>
                    <a:pt x="182" y="365"/>
                    <a:pt x="152" y="274"/>
                  </a:cubicBezTo>
                  <a:cubicBezTo>
                    <a:pt x="91" y="213"/>
                    <a:pt x="61" y="91"/>
                    <a:pt x="152" y="61"/>
                  </a:cubicBezTo>
                  <a:cubicBezTo>
                    <a:pt x="243" y="61"/>
                    <a:pt x="334" y="122"/>
                    <a:pt x="395" y="213"/>
                  </a:cubicBezTo>
                  <a:cubicBezTo>
                    <a:pt x="426" y="274"/>
                    <a:pt x="456" y="335"/>
                    <a:pt x="486" y="426"/>
                  </a:cubicBezTo>
                  <a:cubicBezTo>
                    <a:pt x="517" y="517"/>
                    <a:pt x="517" y="578"/>
                    <a:pt x="517" y="669"/>
                  </a:cubicBezTo>
                  <a:cubicBezTo>
                    <a:pt x="547" y="578"/>
                    <a:pt x="547" y="517"/>
                    <a:pt x="547" y="426"/>
                  </a:cubicBezTo>
                  <a:cubicBezTo>
                    <a:pt x="517" y="335"/>
                    <a:pt x="486" y="243"/>
                    <a:pt x="426" y="183"/>
                  </a:cubicBezTo>
                  <a:cubicBezTo>
                    <a:pt x="365" y="61"/>
                    <a:pt x="243" y="0"/>
                    <a:pt x="1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2039050" y="4757200"/>
              <a:ext cx="50175" cy="38775"/>
            </a:xfrm>
            <a:custGeom>
              <a:avLst/>
              <a:gdLst/>
              <a:ahLst/>
              <a:cxnLst/>
              <a:rect l="l" t="t" r="r" b="b"/>
              <a:pathLst>
                <a:path w="2007" h="1551" extrusionOk="0">
                  <a:moveTo>
                    <a:pt x="122" y="0"/>
                  </a:moveTo>
                  <a:cubicBezTo>
                    <a:pt x="62" y="0"/>
                    <a:pt x="31" y="31"/>
                    <a:pt x="1" y="61"/>
                  </a:cubicBezTo>
                  <a:cubicBezTo>
                    <a:pt x="1" y="61"/>
                    <a:pt x="68" y="48"/>
                    <a:pt x="194" y="48"/>
                  </a:cubicBezTo>
                  <a:cubicBezTo>
                    <a:pt x="257" y="48"/>
                    <a:pt x="335" y="51"/>
                    <a:pt x="426" y="61"/>
                  </a:cubicBezTo>
                  <a:cubicBezTo>
                    <a:pt x="730" y="92"/>
                    <a:pt x="1034" y="213"/>
                    <a:pt x="1308" y="396"/>
                  </a:cubicBezTo>
                  <a:cubicBezTo>
                    <a:pt x="1581" y="608"/>
                    <a:pt x="1764" y="852"/>
                    <a:pt x="1885" y="1155"/>
                  </a:cubicBezTo>
                  <a:cubicBezTo>
                    <a:pt x="1916" y="1277"/>
                    <a:pt x="1977" y="1429"/>
                    <a:pt x="2007" y="1551"/>
                  </a:cubicBezTo>
                  <a:cubicBezTo>
                    <a:pt x="2007" y="1520"/>
                    <a:pt x="2007" y="1459"/>
                    <a:pt x="2007" y="1429"/>
                  </a:cubicBezTo>
                  <a:cubicBezTo>
                    <a:pt x="1977" y="1338"/>
                    <a:pt x="1946" y="1247"/>
                    <a:pt x="1946" y="1125"/>
                  </a:cubicBezTo>
                  <a:cubicBezTo>
                    <a:pt x="1825" y="821"/>
                    <a:pt x="1612" y="548"/>
                    <a:pt x="1338" y="335"/>
                  </a:cubicBezTo>
                  <a:cubicBezTo>
                    <a:pt x="1065" y="122"/>
                    <a:pt x="761" y="0"/>
                    <a:pt x="4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3"/>
            <p:cNvSpPr/>
            <p:nvPr/>
          </p:nvSpPr>
          <p:spPr>
            <a:xfrm>
              <a:off x="2051225" y="4700975"/>
              <a:ext cx="2300" cy="57000"/>
            </a:xfrm>
            <a:custGeom>
              <a:avLst/>
              <a:gdLst/>
              <a:ahLst/>
              <a:cxnLst/>
              <a:rect l="l" t="t" r="r" b="b"/>
              <a:pathLst>
                <a:path w="92" h="2280" extrusionOk="0">
                  <a:moveTo>
                    <a:pt x="31" y="0"/>
                  </a:moveTo>
                  <a:cubicBezTo>
                    <a:pt x="0" y="395"/>
                    <a:pt x="0" y="760"/>
                    <a:pt x="31" y="1155"/>
                  </a:cubicBezTo>
                  <a:cubicBezTo>
                    <a:pt x="31" y="1520"/>
                    <a:pt x="31" y="1915"/>
                    <a:pt x="61" y="2280"/>
                  </a:cubicBezTo>
                  <a:cubicBezTo>
                    <a:pt x="91" y="1520"/>
                    <a:pt x="91" y="760"/>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2105925" y="4781950"/>
              <a:ext cx="40300" cy="2625"/>
            </a:xfrm>
            <a:custGeom>
              <a:avLst/>
              <a:gdLst/>
              <a:ahLst/>
              <a:cxnLst/>
              <a:rect l="l" t="t" r="r" b="b"/>
              <a:pathLst>
                <a:path w="1612" h="105" extrusionOk="0">
                  <a:moveTo>
                    <a:pt x="1531" y="1"/>
                  </a:moveTo>
                  <a:cubicBezTo>
                    <a:pt x="1405" y="1"/>
                    <a:pt x="1144" y="22"/>
                    <a:pt x="821" y="44"/>
                  </a:cubicBezTo>
                  <a:lnTo>
                    <a:pt x="1" y="44"/>
                  </a:lnTo>
                  <a:cubicBezTo>
                    <a:pt x="274" y="105"/>
                    <a:pt x="548" y="105"/>
                    <a:pt x="821" y="105"/>
                  </a:cubicBezTo>
                  <a:cubicBezTo>
                    <a:pt x="1095" y="105"/>
                    <a:pt x="1368" y="74"/>
                    <a:pt x="1612" y="13"/>
                  </a:cubicBezTo>
                  <a:cubicBezTo>
                    <a:pt x="1612" y="5"/>
                    <a:pt x="1583" y="1"/>
                    <a:pt x="15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2079325" y="4783800"/>
              <a:ext cx="4600" cy="7625"/>
            </a:xfrm>
            <a:custGeom>
              <a:avLst/>
              <a:gdLst/>
              <a:ahLst/>
              <a:cxnLst/>
              <a:rect l="l" t="t" r="r" b="b"/>
              <a:pathLst>
                <a:path w="184" h="305" extrusionOk="0">
                  <a:moveTo>
                    <a:pt x="1" y="0"/>
                  </a:moveTo>
                  <a:cubicBezTo>
                    <a:pt x="1" y="0"/>
                    <a:pt x="31" y="91"/>
                    <a:pt x="62" y="152"/>
                  </a:cubicBezTo>
                  <a:cubicBezTo>
                    <a:pt x="122" y="243"/>
                    <a:pt x="122" y="304"/>
                    <a:pt x="153" y="304"/>
                  </a:cubicBezTo>
                  <a:cubicBezTo>
                    <a:pt x="183" y="304"/>
                    <a:pt x="183" y="213"/>
                    <a:pt x="122" y="122"/>
                  </a:cubicBezTo>
                  <a:cubicBezTo>
                    <a:pt x="92" y="31"/>
                    <a:pt x="1"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2068700" y="4771425"/>
              <a:ext cx="5350" cy="5550"/>
            </a:xfrm>
            <a:custGeom>
              <a:avLst/>
              <a:gdLst/>
              <a:ahLst/>
              <a:cxnLst/>
              <a:rect l="l" t="t" r="r" b="b"/>
              <a:pathLst>
                <a:path w="214" h="222" extrusionOk="0">
                  <a:moveTo>
                    <a:pt x="18" y="1"/>
                  </a:moveTo>
                  <a:cubicBezTo>
                    <a:pt x="12" y="1"/>
                    <a:pt x="6" y="3"/>
                    <a:pt x="0" y="9"/>
                  </a:cubicBezTo>
                  <a:cubicBezTo>
                    <a:pt x="0" y="9"/>
                    <a:pt x="31" y="70"/>
                    <a:pt x="91" y="131"/>
                  </a:cubicBezTo>
                  <a:cubicBezTo>
                    <a:pt x="152" y="191"/>
                    <a:pt x="213" y="222"/>
                    <a:pt x="213" y="222"/>
                  </a:cubicBezTo>
                  <a:cubicBezTo>
                    <a:pt x="213" y="191"/>
                    <a:pt x="183" y="131"/>
                    <a:pt x="122" y="70"/>
                  </a:cubicBezTo>
                  <a:cubicBezTo>
                    <a:pt x="73" y="45"/>
                    <a:pt x="43" y="1"/>
                    <a:pt x="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2054250" y="4765250"/>
              <a:ext cx="7625" cy="3375"/>
            </a:xfrm>
            <a:custGeom>
              <a:avLst/>
              <a:gdLst/>
              <a:ahLst/>
              <a:cxnLst/>
              <a:rect l="l" t="t" r="r" b="b"/>
              <a:pathLst>
                <a:path w="305" h="135" extrusionOk="0">
                  <a:moveTo>
                    <a:pt x="92" y="0"/>
                  </a:moveTo>
                  <a:cubicBezTo>
                    <a:pt x="31" y="0"/>
                    <a:pt x="1" y="22"/>
                    <a:pt x="1" y="43"/>
                  </a:cubicBezTo>
                  <a:cubicBezTo>
                    <a:pt x="1" y="43"/>
                    <a:pt x="62" y="43"/>
                    <a:pt x="153" y="74"/>
                  </a:cubicBezTo>
                  <a:cubicBezTo>
                    <a:pt x="214" y="134"/>
                    <a:pt x="305" y="134"/>
                    <a:pt x="305" y="134"/>
                  </a:cubicBezTo>
                  <a:cubicBezTo>
                    <a:pt x="305" y="134"/>
                    <a:pt x="274" y="43"/>
                    <a:pt x="183" y="13"/>
                  </a:cubicBezTo>
                  <a:cubicBezTo>
                    <a:pt x="147" y="4"/>
                    <a:pt x="117"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2043625" y="4763700"/>
              <a:ext cx="4575" cy="2225"/>
            </a:xfrm>
            <a:custGeom>
              <a:avLst/>
              <a:gdLst/>
              <a:ahLst/>
              <a:cxnLst/>
              <a:rect l="l" t="t" r="r" b="b"/>
              <a:pathLst>
                <a:path w="183" h="89" extrusionOk="0">
                  <a:moveTo>
                    <a:pt x="17" y="0"/>
                  </a:moveTo>
                  <a:cubicBezTo>
                    <a:pt x="7" y="0"/>
                    <a:pt x="0" y="4"/>
                    <a:pt x="0" y="14"/>
                  </a:cubicBezTo>
                  <a:cubicBezTo>
                    <a:pt x="0" y="44"/>
                    <a:pt x="31" y="75"/>
                    <a:pt x="61" y="75"/>
                  </a:cubicBezTo>
                  <a:cubicBezTo>
                    <a:pt x="81" y="85"/>
                    <a:pt x="98" y="88"/>
                    <a:pt x="113" y="88"/>
                  </a:cubicBezTo>
                  <a:cubicBezTo>
                    <a:pt x="142" y="88"/>
                    <a:pt x="162" y="75"/>
                    <a:pt x="183" y="75"/>
                  </a:cubicBezTo>
                  <a:cubicBezTo>
                    <a:pt x="183" y="75"/>
                    <a:pt x="152" y="44"/>
                    <a:pt x="91" y="14"/>
                  </a:cubicBezTo>
                  <a:cubicBezTo>
                    <a:pt x="71" y="14"/>
                    <a:pt x="37" y="0"/>
                    <a:pt x="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3"/>
            <p:cNvSpPr/>
            <p:nvPr/>
          </p:nvSpPr>
          <p:spPr>
            <a:xfrm>
              <a:off x="1131750" y="3450200"/>
              <a:ext cx="712800" cy="1243200"/>
            </a:xfrm>
            <a:custGeom>
              <a:avLst/>
              <a:gdLst/>
              <a:ahLst/>
              <a:cxnLst/>
              <a:rect l="l" t="t" r="r" b="b"/>
              <a:pathLst>
                <a:path w="28512" h="49728" extrusionOk="0">
                  <a:moveTo>
                    <a:pt x="20213" y="0"/>
                  </a:moveTo>
                  <a:lnTo>
                    <a:pt x="16262" y="21399"/>
                  </a:lnTo>
                  <a:lnTo>
                    <a:pt x="0" y="42220"/>
                  </a:lnTo>
                  <a:lnTo>
                    <a:pt x="7356" y="49727"/>
                  </a:lnTo>
                  <a:lnTo>
                    <a:pt x="23587" y="30396"/>
                  </a:lnTo>
                  <a:cubicBezTo>
                    <a:pt x="25016" y="28177"/>
                    <a:pt x="25776" y="25016"/>
                    <a:pt x="26384" y="22462"/>
                  </a:cubicBezTo>
                  <a:lnTo>
                    <a:pt x="28512" y="9362"/>
                  </a:lnTo>
                  <a:lnTo>
                    <a:pt x="202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3"/>
            <p:cNvSpPr/>
            <p:nvPr/>
          </p:nvSpPr>
          <p:spPr>
            <a:xfrm>
              <a:off x="1504850" y="3272375"/>
              <a:ext cx="750050" cy="1463575"/>
            </a:xfrm>
            <a:custGeom>
              <a:avLst/>
              <a:gdLst/>
              <a:ahLst/>
              <a:cxnLst/>
              <a:rect l="l" t="t" r="r" b="b"/>
              <a:pathLst>
                <a:path w="30002" h="58543" extrusionOk="0">
                  <a:moveTo>
                    <a:pt x="548" y="0"/>
                  </a:moveTo>
                  <a:lnTo>
                    <a:pt x="396" y="1429"/>
                  </a:lnTo>
                  <a:cubicBezTo>
                    <a:pt x="1" y="4712"/>
                    <a:pt x="730" y="8025"/>
                    <a:pt x="2463" y="10852"/>
                  </a:cubicBezTo>
                  <a:cubicBezTo>
                    <a:pt x="2858" y="11460"/>
                    <a:pt x="3253" y="12007"/>
                    <a:pt x="3709" y="12554"/>
                  </a:cubicBezTo>
                  <a:lnTo>
                    <a:pt x="12949" y="32706"/>
                  </a:lnTo>
                  <a:lnTo>
                    <a:pt x="19484" y="58421"/>
                  </a:lnTo>
                  <a:lnTo>
                    <a:pt x="30001" y="58542"/>
                  </a:lnTo>
                  <a:lnTo>
                    <a:pt x="23041" y="30639"/>
                  </a:lnTo>
                  <a:lnTo>
                    <a:pt x="14256" y="2463"/>
                  </a:lnTo>
                  <a:lnTo>
                    <a:pt x="5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1662900" y="3548150"/>
              <a:ext cx="15225" cy="25250"/>
            </a:xfrm>
            <a:custGeom>
              <a:avLst/>
              <a:gdLst/>
              <a:ahLst/>
              <a:cxnLst/>
              <a:rect l="l" t="t" r="r" b="b"/>
              <a:pathLst>
                <a:path w="609" h="1010" extrusionOk="0">
                  <a:moveTo>
                    <a:pt x="44" y="0"/>
                  </a:moveTo>
                  <a:cubicBezTo>
                    <a:pt x="40" y="0"/>
                    <a:pt x="35" y="1"/>
                    <a:pt x="31" y="3"/>
                  </a:cubicBezTo>
                  <a:cubicBezTo>
                    <a:pt x="1" y="33"/>
                    <a:pt x="62" y="277"/>
                    <a:pt x="214" y="550"/>
                  </a:cubicBezTo>
                  <a:cubicBezTo>
                    <a:pt x="356" y="806"/>
                    <a:pt x="498" y="1009"/>
                    <a:pt x="541" y="1009"/>
                  </a:cubicBezTo>
                  <a:cubicBezTo>
                    <a:pt x="544" y="1009"/>
                    <a:pt x="546" y="1008"/>
                    <a:pt x="548" y="1006"/>
                  </a:cubicBezTo>
                  <a:cubicBezTo>
                    <a:pt x="609" y="976"/>
                    <a:pt x="518" y="733"/>
                    <a:pt x="396" y="459"/>
                  </a:cubicBezTo>
                  <a:cubicBezTo>
                    <a:pt x="254" y="203"/>
                    <a:pt x="112"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1688750" y="3599050"/>
              <a:ext cx="15225" cy="25250"/>
            </a:xfrm>
            <a:custGeom>
              <a:avLst/>
              <a:gdLst/>
              <a:ahLst/>
              <a:cxnLst/>
              <a:rect l="l" t="t" r="r" b="b"/>
              <a:pathLst>
                <a:path w="609" h="1010" extrusionOk="0">
                  <a:moveTo>
                    <a:pt x="68" y="1"/>
                  </a:moveTo>
                  <a:cubicBezTo>
                    <a:pt x="66" y="1"/>
                    <a:pt x="63" y="2"/>
                    <a:pt x="61" y="4"/>
                  </a:cubicBezTo>
                  <a:cubicBezTo>
                    <a:pt x="0" y="4"/>
                    <a:pt x="61" y="277"/>
                    <a:pt x="213" y="551"/>
                  </a:cubicBezTo>
                  <a:cubicBezTo>
                    <a:pt x="355" y="807"/>
                    <a:pt x="498" y="1010"/>
                    <a:pt x="540" y="1010"/>
                  </a:cubicBezTo>
                  <a:cubicBezTo>
                    <a:pt x="543" y="1010"/>
                    <a:pt x="546" y="1009"/>
                    <a:pt x="548" y="1007"/>
                  </a:cubicBezTo>
                  <a:cubicBezTo>
                    <a:pt x="608" y="976"/>
                    <a:pt x="548" y="733"/>
                    <a:pt x="396" y="460"/>
                  </a:cubicBezTo>
                  <a:cubicBezTo>
                    <a:pt x="253" y="203"/>
                    <a:pt x="111" y="1"/>
                    <a:pt x="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1714575" y="3649975"/>
              <a:ext cx="15225" cy="25250"/>
            </a:xfrm>
            <a:custGeom>
              <a:avLst/>
              <a:gdLst/>
              <a:ahLst/>
              <a:cxnLst/>
              <a:rect l="l" t="t" r="r" b="b"/>
              <a:pathLst>
                <a:path w="609" h="1010" extrusionOk="0">
                  <a:moveTo>
                    <a:pt x="44" y="0"/>
                  </a:moveTo>
                  <a:cubicBezTo>
                    <a:pt x="39" y="0"/>
                    <a:pt x="35" y="1"/>
                    <a:pt x="31" y="3"/>
                  </a:cubicBezTo>
                  <a:cubicBezTo>
                    <a:pt x="1" y="3"/>
                    <a:pt x="62" y="277"/>
                    <a:pt x="214" y="550"/>
                  </a:cubicBezTo>
                  <a:cubicBezTo>
                    <a:pt x="327" y="806"/>
                    <a:pt x="468" y="1009"/>
                    <a:pt x="535" y="1009"/>
                  </a:cubicBezTo>
                  <a:cubicBezTo>
                    <a:pt x="540" y="1009"/>
                    <a:pt x="544" y="1008"/>
                    <a:pt x="548" y="1006"/>
                  </a:cubicBezTo>
                  <a:cubicBezTo>
                    <a:pt x="609" y="1006"/>
                    <a:pt x="518" y="733"/>
                    <a:pt x="366" y="459"/>
                  </a:cubicBezTo>
                  <a:cubicBezTo>
                    <a:pt x="252" y="203"/>
                    <a:pt x="111"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1738900" y="3700875"/>
              <a:ext cx="14475" cy="26000"/>
            </a:xfrm>
            <a:custGeom>
              <a:avLst/>
              <a:gdLst/>
              <a:ahLst/>
              <a:cxnLst/>
              <a:rect l="l" t="t" r="r" b="b"/>
              <a:pathLst>
                <a:path w="579" h="1040" extrusionOk="0">
                  <a:moveTo>
                    <a:pt x="69" y="1"/>
                  </a:moveTo>
                  <a:cubicBezTo>
                    <a:pt x="66" y="1"/>
                    <a:pt x="63" y="2"/>
                    <a:pt x="61" y="4"/>
                  </a:cubicBezTo>
                  <a:cubicBezTo>
                    <a:pt x="1" y="34"/>
                    <a:pt x="61" y="277"/>
                    <a:pt x="213" y="581"/>
                  </a:cubicBezTo>
                  <a:cubicBezTo>
                    <a:pt x="327" y="837"/>
                    <a:pt x="468" y="1040"/>
                    <a:pt x="535" y="1040"/>
                  </a:cubicBezTo>
                  <a:cubicBezTo>
                    <a:pt x="539" y="1040"/>
                    <a:pt x="544" y="1039"/>
                    <a:pt x="548" y="1037"/>
                  </a:cubicBezTo>
                  <a:cubicBezTo>
                    <a:pt x="578" y="1007"/>
                    <a:pt x="517" y="763"/>
                    <a:pt x="396" y="490"/>
                  </a:cubicBezTo>
                  <a:cubicBezTo>
                    <a:pt x="253" y="205"/>
                    <a:pt x="111" y="1"/>
                    <a:pt x="6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1763225" y="3752550"/>
              <a:ext cx="13700" cy="26000"/>
            </a:xfrm>
            <a:custGeom>
              <a:avLst/>
              <a:gdLst/>
              <a:ahLst/>
              <a:cxnLst/>
              <a:rect l="l" t="t" r="r" b="b"/>
              <a:pathLst>
                <a:path w="548" h="1040" extrusionOk="0">
                  <a:moveTo>
                    <a:pt x="43" y="1"/>
                  </a:moveTo>
                  <a:cubicBezTo>
                    <a:pt x="39" y="1"/>
                    <a:pt x="34" y="2"/>
                    <a:pt x="31" y="3"/>
                  </a:cubicBezTo>
                  <a:cubicBezTo>
                    <a:pt x="0" y="34"/>
                    <a:pt x="61" y="277"/>
                    <a:pt x="183" y="581"/>
                  </a:cubicBezTo>
                  <a:cubicBezTo>
                    <a:pt x="325" y="837"/>
                    <a:pt x="440" y="1040"/>
                    <a:pt x="504" y="1040"/>
                  </a:cubicBezTo>
                  <a:cubicBezTo>
                    <a:pt x="509" y="1040"/>
                    <a:pt x="513" y="1039"/>
                    <a:pt x="517" y="1037"/>
                  </a:cubicBezTo>
                  <a:cubicBezTo>
                    <a:pt x="547" y="1037"/>
                    <a:pt x="487" y="763"/>
                    <a:pt x="365" y="490"/>
                  </a:cubicBezTo>
                  <a:cubicBezTo>
                    <a:pt x="251" y="205"/>
                    <a:pt x="111" y="1"/>
                    <a:pt x="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1786775" y="3804975"/>
              <a:ext cx="13700" cy="26025"/>
            </a:xfrm>
            <a:custGeom>
              <a:avLst/>
              <a:gdLst/>
              <a:ahLst/>
              <a:cxnLst/>
              <a:rect l="l" t="t" r="r" b="b"/>
              <a:pathLst>
                <a:path w="548" h="1041" extrusionOk="0">
                  <a:moveTo>
                    <a:pt x="43" y="1"/>
                  </a:moveTo>
                  <a:cubicBezTo>
                    <a:pt x="39" y="1"/>
                    <a:pt x="35" y="2"/>
                    <a:pt x="31" y="4"/>
                  </a:cubicBezTo>
                  <a:cubicBezTo>
                    <a:pt x="0" y="4"/>
                    <a:pt x="61" y="277"/>
                    <a:pt x="183" y="551"/>
                  </a:cubicBezTo>
                  <a:cubicBezTo>
                    <a:pt x="297" y="835"/>
                    <a:pt x="437" y="1040"/>
                    <a:pt x="480" y="1040"/>
                  </a:cubicBezTo>
                  <a:cubicBezTo>
                    <a:pt x="482" y="1040"/>
                    <a:pt x="485" y="1039"/>
                    <a:pt x="487" y="1037"/>
                  </a:cubicBezTo>
                  <a:cubicBezTo>
                    <a:pt x="548" y="1007"/>
                    <a:pt x="487" y="764"/>
                    <a:pt x="365" y="490"/>
                  </a:cubicBezTo>
                  <a:cubicBezTo>
                    <a:pt x="223" y="206"/>
                    <a:pt x="107" y="1"/>
                    <a:pt x="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1808800" y="3857425"/>
              <a:ext cx="13725" cy="26000"/>
            </a:xfrm>
            <a:custGeom>
              <a:avLst/>
              <a:gdLst/>
              <a:ahLst/>
              <a:cxnLst/>
              <a:rect l="l" t="t" r="r" b="b"/>
              <a:pathLst>
                <a:path w="549" h="1040" extrusionOk="0">
                  <a:moveTo>
                    <a:pt x="74" y="0"/>
                  </a:moveTo>
                  <a:cubicBezTo>
                    <a:pt x="70" y="0"/>
                    <a:pt x="66" y="1"/>
                    <a:pt x="62" y="3"/>
                  </a:cubicBezTo>
                  <a:cubicBezTo>
                    <a:pt x="1" y="3"/>
                    <a:pt x="62" y="277"/>
                    <a:pt x="183" y="550"/>
                  </a:cubicBezTo>
                  <a:cubicBezTo>
                    <a:pt x="297" y="835"/>
                    <a:pt x="438" y="1039"/>
                    <a:pt x="480" y="1039"/>
                  </a:cubicBezTo>
                  <a:cubicBezTo>
                    <a:pt x="483" y="1039"/>
                    <a:pt x="485" y="1038"/>
                    <a:pt x="487" y="1037"/>
                  </a:cubicBezTo>
                  <a:cubicBezTo>
                    <a:pt x="548" y="1006"/>
                    <a:pt x="487" y="763"/>
                    <a:pt x="366" y="459"/>
                  </a:cubicBezTo>
                  <a:cubicBezTo>
                    <a:pt x="252" y="203"/>
                    <a:pt x="138" y="0"/>
                    <a:pt x="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1830850" y="3909850"/>
              <a:ext cx="12950" cy="26700"/>
            </a:xfrm>
            <a:custGeom>
              <a:avLst/>
              <a:gdLst/>
              <a:ahLst/>
              <a:cxnLst/>
              <a:rect l="l" t="t" r="r" b="b"/>
              <a:pathLst>
                <a:path w="518" h="1068" extrusionOk="0">
                  <a:moveTo>
                    <a:pt x="68" y="0"/>
                  </a:moveTo>
                  <a:cubicBezTo>
                    <a:pt x="66" y="0"/>
                    <a:pt x="63" y="1"/>
                    <a:pt x="61" y="3"/>
                  </a:cubicBezTo>
                  <a:cubicBezTo>
                    <a:pt x="0" y="3"/>
                    <a:pt x="61" y="277"/>
                    <a:pt x="152" y="550"/>
                  </a:cubicBezTo>
                  <a:cubicBezTo>
                    <a:pt x="274" y="854"/>
                    <a:pt x="426" y="1067"/>
                    <a:pt x="487" y="1067"/>
                  </a:cubicBezTo>
                  <a:cubicBezTo>
                    <a:pt x="517" y="1037"/>
                    <a:pt x="456" y="794"/>
                    <a:pt x="365" y="490"/>
                  </a:cubicBezTo>
                  <a:cubicBezTo>
                    <a:pt x="251" y="205"/>
                    <a:pt x="111" y="0"/>
                    <a:pt x="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1852125" y="3962350"/>
              <a:ext cx="12175" cy="26700"/>
            </a:xfrm>
            <a:custGeom>
              <a:avLst/>
              <a:gdLst/>
              <a:ahLst/>
              <a:cxnLst/>
              <a:rect l="l" t="t" r="r" b="b"/>
              <a:pathLst>
                <a:path w="487" h="1068" extrusionOk="0">
                  <a:moveTo>
                    <a:pt x="31" y="1"/>
                  </a:moveTo>
                  <a:cubicBezTo>
                    <a:pt x="0" y="31"/>
                    <a:pt x="31" y="274"/>
                    <a:pt x="152" y="578"/>
                  </a:cubicBezTo>
                  <a:cubicBezTo>
                    <a:pt x="266" y="863"/>
                    <a:pt x="380" y="1067"/>
                    <a:pt x="444" y="1067"/>
                  </a:cubicBezTo>
                  <a:cubicBezTo>
                    <a:pt x="448" y="1067"/>
                    <a:pt x="453" y="1066"/>
                    <a:pt x="456" y="1065"/>
                  </a:cubicBezTo>
                  <a:cubicBezTo>
                    <a:pt x="487" y="1065"/>
                    <a:pt x="456" y="791"/>
                    <a:pt x="335" y="517"/>
                  </a:cubicBezTo>
                  <a:cubicBezTo>
                    <a:pt x="213" y="213"/>
                    <a:pt x="92"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1871875" y="4016225"/>
              <a:ext cx="12950" cy="26700"/>
            </a:xfrm>
            <a:custGeom>
              <a:avLst/>
              <a:gdLst/>
              <a:ahLst/>
              <a:cxnLst/>
              <a:rect l="l" t="t" r="r" b="b"/>
              <a:pathLst>
                <a:path w="518" h="1068" extrusionOk="0">
                  <a:moveTo>
                    <a:pt x="74" y="1"/>
                  </a:moveTo>
                  <a:cubicBezTo>
                    <a:pt x="70" y="1"/>
                    <a:pt x="65" y="2"/>
                    <a:pt x="62" y="4"/>
                  </a:cubicBezTo>
                  <a:cubicBezTo>
                    <a:pt x="1" y="4"/>
                    <a:pt x="62" y="277"/>
                    <a:pt x="153" y="551"/>
                  </a:cubicBezTo>
                  <a:cubicBezTo>
                    <a:pt x="274" y="855"/>
                    <a:pt x="396" y="1068"/>
                    <a:pt x="457" y="1068"/>
                  </a:cubicBezTo>
                  <a:cubicBezTo>
                    <a:pt x="517" y="1037"/>
                    <a:pt x="457" y="794"/>
                    <a:pt x="366" y="490"/>
                  </a:cubicBezTo>
                  <a:cubicBezTo>
                    <a:pt x="252" y="206"/>
                    <a:pt x="138" y="1"/>
                    <a:pt x="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1891650" y="4069425"/>
              <a:ext cx="12175" cy="26775"/>
            </a:xfrm>
            <a:custGeom>
              <a:avLst/>
              <a:gdLst/>
              <a:ahLst/>
              <a:cxnLst/>
              <a:rect l="l" t="t" r="r" b="b"/>
              <a:pathLst>
                <a:path w="487" h="1071" extrusionOk="0">
                  <a:moveTo>
                    <a:pt x="67" y="1"/>
                  </a:moveTo>
                  <a:cubicBezTo>
                    <a:pt x="65" y="1"/>
                    <a:pt x="63" y="2"/>
                    <a:pt x="61" y="3"/>
                  </a:cubicBezTo>
                  <a:cubicBezTo>
                    <a:pt x="0" y="34"/>
                    <a:pt x="30" y="277"/>
                    <a:pt x="152" y="581"/>
                  </a:cubicBezTo>
                  <a:cubicBezTo>
                    <a:pt x="237" y="866"/>
                    <a:pt x="349" y="1070"/>
                    <a:pt x="413" y="1070"/>
                  </a:cubicBezTo>
                  <a:cubicBezTo>
                    <a:pt x="418" y="1070"/>
                    <a:pt x="422" y="1069"/>
                    <a:pt x="426" y="1067"/>
                  </a:cubicBezTo>
                  <a:cubicBezTo>
                    <a:pt x="486" y="1067"/>
                    <a:pt x="426" y="794"/>
                    <a:pt x="334" y="520"/>
                  </a:cubicBezTo>
                  <a:cubicBezTo>
                    <a:pt x="220" y="233"/>
                    <a:pt x="105" y="1"/>
                    <a:pt x="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1910625" y="4123375"/>
              <a:ext cx="11425" cy="26700"/>
            </a:xfrm>
            <a:custGeom>
              <a:avLst/>
              <a:gdLst/>
              <a:ahLst/>
              <a:cxnLst/>
              <a:rect l="l" t="t" r="r" b="b"/>
              <a:pathLst>
                <a:path w="457" h="1068" extrusionOk="0">
                  <a:moveTo>
                    <a:pt x="42" y="1"/>
                  </a:moveTo>
                  <a:cubicBezTo>
                    <a:pt x="38" y="1"/>
                    <a:pt x="35" y="2"/>
                    <a:pt x="31" y="4"/>
                  </a:cubicBezTo>
                  <a:cubicBezTo>
                    <a:pt x="1" y="4"/>
                    <a:pt x="31" y="277"/>
                    <a:pt x="123" y="581"/>
                  </a:cubicBezTo>
                  <a:cubicBezTo>
                    <a:pt x="214" y="855"/>
                    <a:pt x="366" y="1067"/>
                    <a:pt x="396" y="1067"/>
                  </a:cubicBezTo>
                  <a:cubicBezTo>
                    <a:pt x="457" y="1067"/>
                    <a:pt x="426" y="794"/>
                    <a:pt x="305" y="520"/>
                  </a:cubicBezTo>
                  <a:cubicBezTo>
                    <a:pt x="219" y="234"/>
                    <a:pt x="106" y="1"/>
                    <a:pt x="4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1928125" y="4177400"/>
              <a:ext cx="11400" cy="27375"/>
            </a:xfrm>
            <a:custGeom>
              <a:avLst/>
              <a:gdLst/>
              <a:ahLst/>
              <a:cxnLst/>
              <a:rect l="l" t="t" r="r" b="b"/>
              <a:pathLst>
                <a:path w="456" h="1095" extrusionOk="0">
                  <a:moveTo>
                    <a:pt x="61" y="1"/>
                  </a:moveTo>
                  <a:cubicBezTo>
                    <a:pt x="0" y="31"/>
                    <a:pt x="30" y="274"/>
                    <a:pt x="152" y="578"/>
                  </a:cubicBezTo>
                  <a:cubicBezTo>
                    <a:pt x="243" y="882"/>
                    <a:pt x="365" y="1095"/>
                    <a:pt x="426" y="1095"/>
                  </a:cubicBezTo>
                  <a:cubicBezTo>
                    <a:pt x="456" y="1064"/>
                    <a:pt x="426" y="821"/>
                    <a:pt x="334" y="517"/>
                  </a:cubicBezTo>
                  <a:cubicBezTo>
                    <a:pt x="243" y="213"/>
                    <a:pt x="122" y="1"/>
                    <a:pt x="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1945600" y="4232050"/>
              <a:ext cx="10650" cy="26675"/>
            </a:xfrm>
            <a:custGeom>
              <a:avLst/>
              <a:gdLst/>
              <a:ahLst/>
              <a:cxnLst/>
              <a:rect l="l" t="t" r="r" b="b"/>
              <a:pathLst>
                <a:path w="426" h="1067" extrusionOk="0">
                  <a:moveTo>
                    <a:pt x="41" y="1"/>
                  </a:moveTo>
                  <a:cubicBezTo>
                    <a:pt x="38" y="1"/>
                    <a:pt x="34" y="1"/>
                    <a:pt x="31" y="3"/>
                  </a:cubicBezTo>
                  <a:cubicBezTo>
                    <a:pt x="0" y="3"/>
                    <a:pt x="31" y="246"/>
                    <a:pt x="122" y="550"/>
                  </a:cubicBezTo>
                  <a:cubicBezTo>
                    <a:pt x="213" y="854"/>
                    <a:pt x="335" y="1067"/>
                    <a:pt x="365" y="1067"/>
                  </a:cubicBezTo>
                  <a:cubicBezTo>
                    <a:pt x="426" y="1067"/>
                    <a:pt x="395" y="793"/>
                    <a:pt x="304" y="520"/>
                  </a:cubicBezTo>
                  <a:cubicBezTo>
                    <a:pt x="218" y="233"/>
                    <a:pt x="105" y="1"/>
                    <a:pt x="4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3"/>
            <p:cNvSpPr/>
            <p:nvPr/>
          </p:nvSpPr>
          <p:spPr>
            <a:xfrm>
              <a:off x="1961550" y="4286075"/>
              <a:ext cx="10650" cy="27375"/>
            </a:xfrm>
            <a:custGeom>
              <a:avLst/>
              <a:gdLst/>
              <a:ahLst/>
              <a:cxnLst/>
              <a:rect l="l" t="t" r="r" b="b"/>
              <a:pathLst>
                <a:path w="426" h="1095" extrusionOk="0">
                  <a:moveTo>
                    <a:pt x="61" y="0"/>
                  </a:moveTo>
                  <a:cubicBezTo>
                    <a:pt x="0" y="31"/>
                    <a:pt x="31" y="274"/>
                    <a:pt x="122" y="578"/>
                  </a:cubicBezTo>
                  <a:cubicBezTo>
                    <a:pt x="213" y="882"/>
                    <a:pt x="335" y="1094"/>
                    <a:pt x="365" y="1094"/>
                  </a:cubicBezTo>
                  <a:cubicBezTo>
                    <a:pt x="426" y="1094"/>
                    <a:pt x="396" y="851"/>
                    <a:pt x="304" y="547"/>
                  </a:cubicBezTo>
                  <a:cubicBezTo>
                    <a:pt x="213" y="243"/>
                    <a:pt x="122" y="0"/>
                    <a:pt x="6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3"/>
            <p:cNvSpPr/>
            <p:nvPr/>
          </p:nvSpPr>
          <p:spPr>
            <a:xfrm>
              <a:off x="1976750" y="4341475"/>
              <a:ext cx="10650" cy="27450"/>
            </a:xfrm>
            <a:custGeom>
              <a:avLst/>
              <a:gdLst/>
              <a:ahLst/>
              <a:cxnLst/>
              <a:rect l="l" t="t" r="r" b="b"/>
              <a:pathLst>
                <a:path w="426" h="1098" extrusionOk="0">
                  <a:moveTo>
                    <a:pt x="72" y="0"/>
                  </a:moveTo>
                  <a:cubicBezTo>
                    <a:pt x="68" y="0"/>
                    <a:pt x="65" y="1"/>
                    <a:pt x="61" y="3"/>
                  </a:cubicBezTo>
                  <a:cubicBezTo>
                    <a:pt x="0" y="3"/>
                    <a:pt x="31" y="277"/>
                    <a:pt x="122" y="581"/>
                  </a:cubicBezTo>
                  <a:cubicBezTo>
                    <a:pt x="213" y="854"/>
                    <a:pt x="304" y="1097"/>
                    <a:pt x="365" y="1097"/>
                  </a:cubicBezTo>
                  <a:cubicBezTo>
                    <a:pt x="426" y="1067"/>
                    <a:pt x="396" y="824"/>
                    <a:pt x="304" y="520"/>
                  </a:cubicBezTo>
                  <a:cubicBezTo>
                    <a:pt x="247" y="233"/>
                    <a:pt x="136" y="0"/>
                    <a:pt x="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1991950" y="4396250"/>
              <a:ext cx="9900" cy="27375"/>
            </a:xfrm>
            <a:custGeom>
              <a:avLst/>
              <a:gdLst/>
              <a:ahLst/>
              <a:cxnLst/>
              <a:rect l="l" t="t" r="r" b="b"/>
              <a:pathLst>
                <a:path w="396" h="1095" extrusionOk="0">
                  <a:moveTo>
                    <a:pt x="61" y="1"/>
                  </a:moveTo>
                  <a:cubicBezTo>
                    <a:pt x="0" y="1"/>
                    <a:pt x="31" y="274"/>
                    <a:pt x="91" y="578"/>
                  </a:cubicBezTo>
                  <a:cubicBezTo>
                    <a:pt x="183" y="882"/>
                    <a:pt x="274" y="1095"/>
                    <a:pt x="335" y="1095"/>
                  </a:cubicBezTo>
                  <a:cubicBezTo>
                    <a:pt x="395" y="1095"/>
                    <a:pt x="365" y="821"/>
                    <a:pt x="304" y="517"/>
                  </a:cubicBezTo>
                  <a:cubicBezTo>
                    <a:pt x="213" y="213"/>
                    <a:pt x="122" y="1"/>
                    <a:pt x="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3"/>
            <p:cNvSpPr/>
            <p:nvPr/>
          </p:nvSpPr>
          <p:spPr>
            <a:xfrm>
              <a:off x="2006375" y="4451650"/>
              <a:ext cx="9150" cy="27450"/>
            </a:xfrm>
            <a:custGeom>
              <a:avLst/>
              <a:gdLst/>
              <a:ahLst/>
              <a:cxnLst/>
              <a:rect l="l" t="t" r="r" b="b"/>
              <a:pathLst>
                <a:path w="366" h="1098" extrusionOk="0">
                  <a:moveTo>
                    <a:pt x="68" y="1"/>
                  </a:moveTo>
                  <a:cubicBezTo>
                    <a:pt x="65" y="1"/>
                    <a:pt x="63" y="2"/>
                    <a:pt x="62" y="3"/>
                  </a:cubicBezTo>
                  <a:cubicBezTo>
                    <a:pt x="1" y="3"/>
                    <a:pt x="1" y="247"/>
                    <a:pt x="92" y="581"/>
                  </a:cubicBezTo>
                  <a:cubicBezTo>
                    <a:pt x="153" y="885"/>
                    <a:pt x="274" y="1098"/>
                    <a:pt x="335" y="1098"/>
                  </a:cubicBezTo>
                  <a:cubicBezTo>
                    <a:pt x="366" y="1098"/>
                    <a:pt x="366" y="824"/>
                    <a:pt x="274" y="520"/>
                  </a:cubicBezTo>
                  <a:cubicBezTo>
                    <a:pt x="217" y="233"/>
                    <a:pt x="106" y="1"/>
                    <a:pt x="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3"/>
            <p:cNvSpPr/>
            <p:nvPr/>
          </p:nvSpPr>
          <p:spPr>
            <a:xfrm>
              <a:off x="2019300" y="4507125"/>
              <a:ext cx="9150" cy="27450"/>
            </a:xfrm>
            <a:custGeom>
              <a:avLst/>
              <a:gdLst/>
              <a:ahLst/>
              <a:cxnLst/>
              <a:rect l="l" t="t" r="r" b="b"/>
              <a:pathLst>
                <a:path w="366" h="1098" extrusionOk="0">
                  <a:moveTo>
                    <a:pt x="67" y="1"/>
                  </a:moveTo>
                  <a:cubicBezTo>
                    <a:pt x="65" y="1"/>
                    <a:pt x="63" y="2"/>
                    <a:pt x="61" y="3"/>
                  </a:cubicBezTo>
                  <a:cubicBezTo>
                    <a:pt x="1" y="3"/>
                    <a:pt x="1" y="277"/>
                    <a:pt x="92" y="581"/>
                  </a:cubicBezTo>
                  <a:cubicBezTo>
                    <a:pt x="153" y="885"/>
                    <a:pt x="244" y="1098"/>
                    <a:pt x="304" y="1098"/>
                  </a:cubicBezTo>
                  <a:cubicBezTo>
                    <a:pt x="365" y="1098"/>
                    <a:pt x="335" y="824"/>
                    <a:pt x="274" y="520"/>
                  </a:cubicBezTo>
                  <a:cubicBezTo>
                    <a:pt x="217" y="233"/>
                    <a:pt x="105" y="1"/>
                    <a:pt x="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2031450" y="4562600"/>
              <a:ext cx="8400" cy="28200"/>
            </a:xfrm>
            <a:custGeom>
              <a:avLst/>
              <a:gdLst/>
              <a:ahLst/>
              <a:cxnLst/>
              <a:rect l="l" t="t" r="r" b="b"/>
              <a:pathLst>
                <a:path w="336" h="1128" extrusionOk="0">
                  <a:moveTo>
                    <a:pt x="72" y="1"/>
                  </a:moveTo>
                  <a:cubicBezTo>
                    <a:pt x="69" y="1"/>
                    <a:pt x="65" y="1"/>
                    <a:pt x="62" y="3"/>
                  </a:cubicBezTo>
                  <a:cubicBezTo>
                    <a:pt x="1" y="3"/>
                    <a:pt x="1" y="277"/>
                    <a:pt x="92" y="581"/>
                  </a:cubicBezTo>
                  <a:cubicBezTo>
                    <a:pt x="153" y="885"/>
                    <a:pt x="244" y="1128"/>
                    <a:pt x="305" y="1128"/>
                  </a:cubicBezTo>
                  <a:cubicBezTo>
                    <a:pt x="335" y="1097"/>
                    <a:pt x="335" y="854"/>
                    <a:pt x="274" y="550"/>
                  </a:cubicBezTo>
                  <a:cubicBezTo>
                    <a:pt x="217" y="235"/>
                    <a:pt x="133" y="1"/>
                    <a:pt x="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2042850" y="4618150"/>
              <a:ext cx="8400" cy="28125"/>
            </a:xfrm>
            <a:custGeom>
              <a:avLst/>
              <a:gdLst/>
              <a:ahLst/>
              <a:cxnLst/>
              <a:rect l="l" t="t" r="r" b="b"/>
              <a:pathLst>
                <a:path w="336" h="1125" extrusionOk="0">
                  <a:moveTo>
                    <a:pt x="92" y="0"/>
                  </a:moveTo>
                  <a:cubicBezTo>
                    <a:pt x="1" y="30"/>
                    <a:pt x="31" y="274"/>
                    <a:pt x="92" y="578"/>
                  </a:cubicBezTo>
                  <a:cubicBezTo>
                    <a:pt x="153" y="882"/>
                    <a:pt x="244" y="1125"/>
                    <a:pt x="305" y="1125"/>
                  </a:cubicBezTo>
                  <a:cubicBezTo>
                    <a:pt x="335" y="1125"/>
                    <a:pt x="335" y="851"/>
                    <a:pt x="274" y="547"/>
                  </a:cubicBezTo>
                  <a:cubicBezTo>
                    <a:pt x="214" y="243"/>
                    <a:pt x="153" y="0"/>
                    <a:pt x="9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2053500" y="4674250"/>
              <a:ext cx="6100" cy="13825"/>
            </a:xfrm>
            <a:custGeom>
              <a:avLst/>
              <a:gdLst/>
              <a:ahLst/>
              <a:cxnLst/>
              <a:rect l="l" t="t" r="r" b="b"/>
              <a:pathLst>
                <a:path w="244" h="553" extrusionOk="0">
                  <a:moveTo>
                    <a:pt x="103" y="1"/>
                  </a:moveTo>
                  <a:cubicBezTo>
                    <a:pt x="99" y="1"/>
                    <a:pt x="95" y="2"/>
                    <a:pt x="92" y="5"/>
                  </a:cubicBezTo>
                  <a:cubicBezTo>
                    <a:pt x="31" y="5"/>
                    <a:pt x="0" y="127"/>
                    <a:pt x="31" y="279"/>
                  </a:cubicBezTo>
                  <a:cubicBezTo>
                    <a:pt x="61" y="461"/>
                    <a:pt x="122" y="552"/>
                    <a:pt x="183" y="552"/>
                  </a:cubicBezTo>
                  <a:cubicBezTo>
                    <a:pt x="244" y="552"/>
                    <a:pt x="244" y="400"/>
                    <a:pt x="213" y="248"/>
                  </a:cubicBezTo>
                  <a:cubicBezTo>
                    <a:pt x="213" y="112"/>
                    <a:pt x="140" y="1"/>
                    <a:pt x="10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1978275" y="4688050"/>
              <a:ext cx="276625" cy="47900"/>
            </a:xfrm>
            <a:custGeom>
              <a:avLst/>
              <a:gdLst/>
              <a:ahLst/>
              <a:cxnLst/>
              <a:rect l="l" t="t" r="r" b="b"/>
              <a:pathLst>
                <a:path w="11065" h="1916" extrusionOk="0">
                  <a:moveTo>
                    <a:pt x="0" y="0"/>
                  </a:moveTo>
                  <a:lnTo>
                    <a:pt x="547" y="1794"/>
                  </a:lnTo>
                  <a:lnTo>
                    <a:pt x="11064" y="1915"/>
                  </a:lnTo>
                  <a:lnTo>
                    <a:pt x="10639" y="183"/>
                  </a:lnTo>
                  <a:lnTo>
                    <a:pt x="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3"/>
            <p:cNvSpPr/>
            <p:nvPr/>
          </p:nvSpPr>
          <p:spPr>
            <a:xfrm>
              <a:off x="1635550" y="3542900"/>
              <a:ext cx="401250" cy="1148975"/>
            </a:xfrm>
            <a:custGeom>
              <a:avLst/>
              <a:gdLst/>
              <a:ahLst/>
              <a:cxnLst/>
              <a:rect l="l" t="t" r="r" b="b"/>
              <a:pathLst>
                <a:path w="16050" h="45959" extrusionOk="0">
                  <a:moveTo>
                    <a:pt x="1" y="0"/>
                  </a:moveTo>
                  <a:cubicBezTo>
                    <a:pt x="1" y="31"/>
                    <a:pt x="31" y="61"/>
                    <a:pt x="61" y="122"/>
                  </a:cubicBezTo>
                  <a:lnTo>
                    <a:pt x="213" y="456"/>
                  </a:lnTo>
                  <a:lnTo>
                    <a:pt x="821" y="1733"/>
                  </a:lnTo>
                  <a:cubicBezTo>
                    <a:pt x="1369" y="2888"/>
                    <a:pt x="2128" y="4468"/>
                    <a:pt x="3071" y="6475"/>
                  </a:cubicBezTo>
                  <a:cubicBezTo>
                    <a:pt x="3983" y="8481"/>
                    <a:pt x="5077" y="10852"/>
                    <a:pt x="6262" y="13526"/>
                  </a:cubicBezTo>
                  <a:cubicBezTo>
                    <a:pt x="6840" y="14894"/>
                    <a:pt x="7417" y="16292"/>
                    <a:pt x="8025" y="17782"/>
                  </a:cubicBezTo>
                  <a:cubicBezTo>
                    <a:pt x="8633" y="19241"/>
                    <a:pt x="9180" y="20791"/>
                    <a:pt x="9697" y="22402"/>
                  </a:cubicBezTo>
                  <a:cubicBezTo>
                    <a:pt x="10700" y="25624"/>
                    <a:pt x="11521" y="28724"/>
                    <a:pt x="12281" y="31521"/>
                  </a:cubicBezTo>
                  <a:lnTo>
                    <a:pt x="14256" y="39059"/>
                  </a:lnTo>
                  <a:cubicBezTo>
                    <a:pt x="14803" y="41186"/>
                    <a:pt x="15229" y="42919"/>
                    <a:pt x="15563" y="44104"/>
                  </a:cubicBezTo>
                  <a:cubicBezTo>
                    <a:pt x="15715" y="44712"/>
                    <a:pt x="15837" y="45168"/>
                    <a:pt x="15928" y="45502"/>
                  </a:cubicBezTo>
                  <a:cubicBezTo>
                    <a:pt x="15958" y="45654"/>
                    <a:pt x="15989" y="45746"/>
                    <a:pt x="16019" y="45837"/>
                  </a:cubicBezTo>
                  <a:cubicBezTo>
                    <a:pt x="15989" y="45746"/>
                    <a:pt x="15958" y="45624"/>
                    <a:pt x="15928" y="45472"/>
                  </a:cubicBezTo>
                  <a:cubicBezTo>
                    <a:pt x="15867" y="45138"/>
                    <a:pt x="15746" y="44682"/>
                    <a:pt x="15624" y="44104"/>
                  </a:cubicBezTo>
                  <a:lnTo>
                    <a:pt x="14378" y="38998"/>
                  </a:lnTo>
                  <a:cubicBezTo>
                    <a:pt x="13831" y="36870"/>
                    <a:pt x="13192" y="34317"/>
                    <a:pt x="12433" y="31490"/>
                  </a:cubicBezTo>
                  <a:cubicBezTo>
                    <a:pt x="11673" y="28663"/>
                    <a:pt x="10852" y="25563"/>
                    <a:pt x="9879" y="22341"/>
                  </a:cubicBezTo>
                  <a:cubicBezTo>
                    <a:pt x="9363" y="20730"/>
                    <a:pt x="8785" y="19180"/>
                    <a:pt x="8177" y="17691"/>
                  </a:cubicBezTo>
                  <a:cubicBezTo>
                    <a:pt x="7600" y="16201"/>
                    <a:pt x="6992" y="14803"/>
                    <a:pt x="6414" y="13466"/>
                  </a:cubicBezTo>
                  <a:cubicBezTo>
                    <a:pt x="5229" y="10791"/>
                    <a:pt x="4104" y="8389"/>
                    <a:pt x="3162" y="6414"/>
                  </a:cubicBezTo>
                  <a:cubicBezTo>
                    <a:pt x="2220" y="4408"/>
                    <a:pt x="1429" y="2797"/>
                    <a:pt x="882" y="1702"/>
                  </a:cubicBezTo>
                  <a:lnTo>
                    <a:pt x="244" y="426"/>
                  </a:lnTo>
                  <a:lnTo>
                    <a:pt x="61" y="92"/>
                  </a:lnTo>
                  <a:cubicBezTo>
                    <a:pt x="31" y="31"/>
                    <a:pt x="1" y="0"/>
                    <a:pt x="1" y="0"/>
                  </a:cubicBezTo>
                  <a:close/>
                  <a:moveTo>
                    <a:pt x="16019" y="45837"/>
                  </a:moveTo>
                  <a:cubicBezTo>
                    <a:pt x="16019" y="45898"/>
                    <a:pt x="16019" y="45928"/>
                    <a:pt x="16050" y="45958"/>
                  </a:cubicBezTo>
                  <a:cubicBezTo>
                    <a:pt x="16050" y="45928"/>
                    <a:pt x="16019" y="45867"/>
                    <a:pt x="16019" y="4583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1197100" y="4474225"/>
              <a:ext cx="20550" cy="21700"/>
            </a:xfrm>
            <a:custGeom>
              <a:avLst/>
              <a:gdLst/>
              <a:ahLst/>
              <a:cxnLst/>
              <a:rect l="l" t="t" r="r" b="b"/>
              <a:pathLst>
                <a:path w="822" h="868" extrusionOk="0">
                  <a:moveTo>
                    <a:pt x="761" y="1"/>
                  </a:moveTo>
                  <a:cubicBezTo>
                    <a:pt x="681" y="1"/>
                    <a:pt x="520" y="166"/>
                    <a:pt x="335" y="377"/>
                  </a:cubicBezTo>
                  <a:cubicBezTo>
                    <a:pt x="122" y="620"/>
                    <a:pt x="0" y="863"/>
                    <a:pt x="31" y="863"/>
                  </a:cubicBezTo>
                  <a:cubicBezTo>
                    <a:pt x="36" y="866"/>
                    <a:pt x="42" y="867"/>
                    <a:pt x="49" y="867"/>
                  </a:cubicBezTo>
                  <a:cubicBezTo>
                    <a:pt x="123" y="867"/>
                    <a:pt x="292" y="721"/>
                    <a:pt x="487" y="499"/>
                  </a:cubicBezTo>
                  <a:cubicBezTo>
                    <a:pt x="699" y="255"/>
                    <a:pt x="821" y="43"/>
                    <a:pt x="791" y="12"/>
                  </a:cubicBezTo>
                  <a:cubicBezTo>
                    <a:pt x="783" y="4"/>
                    <a:pt x="773" y="1"/>
                    <a:pt x="7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1233575" y="4430350"/>
              <a:ext cx="20550" cy="22250"/>
            </a:xfrm>
            <a:custGeom>
              <a:avLst/>
              <a:gdLst/>
              <a:ahLst/>
              <a:cxnLst/>
              <a:rect l="l" t="t" r="r" b="b"/>
              <a:pathLst>
                <a:path w="822" h="890" extrusionOk="0">
                  <a:moveTo>
                    <a:pt x="773" y="0"/>
                  </a:moveTo>
                  <a:cubicBezTo>
                    <a:pt x="699" y="0"/>
                    <a:pt x="529" y="147"/>
                    <a:pt x="335" y="369"/>
                  </a:cubicBezTo>
                  <a:cubicBezTo>
                    <a:pt x="152" y="612"/>
                    <a:pt x="0" y="855"/>
                    <a:pt x="61" y="886"/>
                  </a:cubicBezTo>
                  <a:cubicBezTo>
                    <a:pt x="66" y="888"/>
                    <a:pt x="71" y="889"/>
                    <a:pt x="76" y="889"/>
                  </a:cubicBezTo>
                  <a:cubicBezTo>
                    <a:pt x="149" y="889"/>
                    <a:pt x="318" y="716"/>
                    <a:pt x="487" y="491"/>
                  </a:cubicBezTo>
                  <a:cubicBezTo>
                    <a:pt x="699" y="248"/>
                    <a:pt x="821" y="35"/>
                    <a:pt x="791" y="4"/>
                  </a:cubicBezTo>
                  <a:cubicBezTo>
                    <a:pt x="785" y="2"/>
                    <a:pt x="779" y="0"/>
                    <a:pt x="77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3"/>
            <p:cNvSpPr/>
            <p:nvPr/>
          </p:nvSpPr>
          <p:spPr>
            <a:xfrm>
              <a:off x="1270050" y="4386075"/>
              <a:ext cx="19775" cy="22450"/>
            </a:xfrm>
            <a:custGeom>
              <a:avLst/>
              <a:gdLst/>
              <a:ahLst/>
              <a:cxnLst/>
              <a:rect l="l" t="t" r="r" b="b"/>
              <a:pathLst>
                <a:path w="791" h="898" extrusionOk="0">
                  <a:moveTo>
                    <a:pt x="739" y="1"/>
                  </a:moveTo>
                  <a:cubicBezTo>
                    <a:pt x="674" y="1"/>
                    <a:pt x="493" y="166"/>
                    <a:pt x="335" y="377"/>
                  </a:cubicBezTo>
                  <a:cubicBezTo>
                    <a:pt x="122" y="620"/>
                    <a:pt x="0" y="863"/>
                    <a:pt x="31" y="894"/>
                  </a:cubicBezTo>
                  <a:cubicBezTo>
                    <a:pt x="35" y="896"/>
                    <a:pt x="40" y="897"/>
                    <a:pt x="46" y="897"/>
                  </a:cubicBezTo>
                  <a:cubicBezTo>
                    <a:pt x="118" y="897"/>
                    <a:pt x="290" y="724"/>
                    <a:pt x="487" y="499"/>
                  </a:cubicBezTo>
                  <a:cubicBezTo>
                    <a:pt x="669" y="256"/>
                    <a:pt x="791" y="43"/>
                    <a:pt x="760" y="12"/>
                  </a:cubicBezTo>
                  <a:cubicBezTo>
                    <a:pt x="756" y="4"/>
                    <a:pt x="749" y="1"/>
                    <a:pt x="73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3"/>
            <p:cNvSpPr/>
            <p:nvPr/>
          </p:nvSpPr>
          <p:spPr>
            <a:xfrm>
              <a:off x="1305750" y="4341450"/>
              <a:ext cx="19800" cy="22250"/>
            </a:xfrm>
            <a:custGeom>
              <a:avLst/>
              <a:gdLst/>
              <a:ahLst/>
              <a:cxnLst/>
              <a:rect l="l" t="t" r="r" b="b"/>
              <a:pathLst>
                <a:path w="792" h="890" extrusionOk="0">
                  <a:moveTo>
                    <a:pt x="743" y="0"/>
                  </a:moveTo>
                  <a:cubicBezTo>
                    <a:pt x="669" y="0"/>
                    <a:pt x="500" y="146"/>
                    <a:pt x="305" y="369"/>
                  </a:cubicBezTo>
                  <a:cubicBezTo>
                    <a:pt x="123" y="642"/>
                    <a:pt x="1" y="855"/>
                    <a:pt x="31" y="886"/>
                  </a:cubicBezTo>
                  <a:cubicBezTo>
                    <a:pt x="37" y="888"/>
                    <a:pt x="43" y="889"/>
                    <a:pt x="49" y="889"/>
                  </a:cubicBezTo>
                  <a:cubicBezTo>
                    <a:pt x="123" y="889"/>
                    <a:pt x="293" y="743"/>
                    <a:pt x="487" y="521"/>
                  </a:cubicBezTo>
                  <a:cubicBezTo>
                    <a:pt x="670" y="278"/>
                    <a:pt x="791" y="34"/>
                    <a:pt x="761" y="4"/>
                  </a:cubicBezTo>
                  <a:cubicBezTo>
                    <a:pt x="756" y="1"/>
                    <a:pt x="750" y="0"/>
                    <a:pt x="74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1340725" y="4296625"/>
              <a:ext cx="20525" cy="22425"/>
            </a:xfrm>
            <a:custGeom>
              <a:avLst/>
              <a:gdLst/>
              <a:ahLst/>
              <a:cxnLst/>
              <a:rect l="l" t="t" r="r" b="b"/>
              <a:pathLst>
                <a:path w="821" h="897" extrusionOk="0">
                  <a:moveTo>
                    <a:pt x="751" y="0"/>
                  </a:moveTo>
                  <a:cubicBezTo>
                    <a:pt x="699" y="0"/>
                    <a:pt x="504" y="174"/>
                    <a:pt x="335" y="399"/>
                  </a:cubicBezTo>
                  <a:cubicBezTo>
                    <a:pt x="152" y="642"/>
                    <a:pt x="0" y="855"/>
                    <a:pt x="61" y="885"/>
                  </a:cubicBezTo>
                  <a:cubicBezTo>
                    <a:pt x="69" y="893"/>
                    <a:pt x="79" y="897"/>
                    <a:pt x="91" y="897"/>
                  </a:cubicBezTo>
                  <a:cubicBezTo>
                    <a:pt x="170" y="897"/>
                    <a:pt x="328" y="732"/>
                    <a:pt x="486" y="520"/>
                  </a:cubicBezTo>
                  <a:cubicBezTo>
                    <a:pt x="699" y="277"/>
                    <a:pt x="821" y="34"/>
                    <a:pt x="760" y="4"/>
                  </a:cubicBezTo>
                  <a:cubicBezTo>
                    <a:pt x="758" y="1"/>
                    <a:pt x="755" y="0"/>
                    <a:pt x="75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1376425" y="4251800"/>
              <a:ext cx="19800" cy="22975"/>
            </a:xfrm>
            <a:custGeom>
              <a:avLst/>
              <a:gdLst/>
              <a:ahLst/>
              <a:cxnLst/>
              <a:rect l="l" t="t" r="r" b="b"/>
              <a:pathLst>
                <a:path w="792" h="919" extrusionOk="0">
                  <a:moveTo>
                    <a:pt x="745" y="0"/>
                  </a:moveTo>
                  <a:cubicBezTo>
                    <a:pt x="673" y="0"/>
                    <a:pt x="504" y="173"/>
                    <a:pt x="335" y="399"/>
                  </a:cubicBezTo>
                  <a:cubicBezTo>
                    <a:pt x="122" y="642"/>
                    <a:pt x="1" y="854"/>
                    <a:pt x="62" y="915"/>
                  </a:cubicBezTo>
                  <a:cubicBezTo>
                    <a:pt x="64" y="917"/>
                    <a:pt x="67" y="919"/>
                    <a:pt x="71" y="919"/>
                  </a:cubicBezTo>
                  <a:cubicBezTo>
                    <a:pt x="119" y="919"/>
                    <a:pt x="290" y="745"/>
                    <a:pt x="487" y="520"/>
                  </a:cubicBezTo>
                  <a:cubicBezTo>
                    <a:pt x="669" y="277"/>
                    <a:pt x="791" y="64"/>
                    <a:pt x="761" y="3"/>
                  </a:cubicBezTo>
                  <a:cubicBezTo>
                    <a:pt x="756" y="1"/>
                    <a:pt x="751" y="0"/>
                    <a:pt x="74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1411375" y="4207700"/>
              <a:ext cx="20550" cy="22250"/>
            </a:xfrm>
            <a:custGeom>
              <a:avLst/>
              <a:gdLst/>
              <a:ahLst/>
              <a:cxnLst/>
              <a:rect l="l" t="t" r="r" b="b"/>
              <a:pathLst>
                <a:path w="822" h="890" extrusionOk="0">
                  <a:moveTo>
                    <a:pt x="780" y="1"/>
                  </a:moveTo>
                  <a:cubicBezTo>
                    <a:pt x="725" y="1"/>
                    <a:pt x="533" y="147"/>
                    <a:pt x="366" y="369"/>
                  </a:cubicBezTo>
                  <a:cubicBezTo>
                    <a:pt x="153" y="612"/>
                    <a:pt x="1" y="856"/>
                    <a:pt x="62" y="886"/>
                  </a:cubicBezTo>
                  <a:cubicBezTo>
                    <a:pt x="67" y="889"/>
                    <a:pt x="73" y="890"/>
                    <a:pt x="80" y="890"/>
                  </a:cubicBezTo>
                  <a:cubicBezTo>
                    <a:pt x="154" y="890"/>
                    <a:pt x="323" y="744"/>
                    <a:pt x="518" y="521"/>
                  </a:cubicBezTo>
                  <a:cubicBezTo>
                    <a:pt x="700" y="278"/>
                    <a:pt x="822" y="35"/>
                    <a:pt x="791" y="4"/>
                  </a:cubicBezTo>
                  <a:cubicBezTo>
                    <a:pt x="789" y="2"/>
                    <a:pt x="785" y="1"/>
                    <a:pt x="7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1447850" y="4163650"/>
              <a:ext cx="20550" cy="22225"/>
            </a:xfrm>
            <a:custGeom>
              <a:avLst/>
              <a:gdLst/>
              <a:ahLst/>
              <a:cxnLst/>
              <a:rect l="l" t="t" r="r" b="b"/>
              <a:pathLst>
                <a:path w="822" h="889" extrusionOk="0">
                  <a:moveTo>
                    <a:pt x="776" y="0"/>
                  </a:moveTo>
                  <a:cubicBezTo>
                    <a:pt x="704" y="0"/>
                    <a:pt x="532" y="173"/>
                    <a:pt x="335" y="399"/>
                  </a:cubicBezTo>
                  <a:cubicBezTo>
                    <a:pt x="123" y="642"/>
                    <a:pt x="1" y="855"/>
                    <a:pt x="62" y="885"/>
                  </a:cubicBezTo>
                  <a:cubicBezTo>
                    <a:pt x="64" y="887"/>
                    <a:pt x="67" y="888"/>
                    <a:pt x="71" y="888"/>
                  </a:cubicBezTo>
                  <a:cubicBezTo>
                    <a:pt x="123" y="888"/>
                    <a:pt x="318" y="717"/>
                    <a:pt x="487" y="520"/>
                  </a:cubicBezTo>
                  <a:cubicBezTo>
                    <a:pt x="700" y="277"/>
                    <a:pt x="822" y="34"/>
                    <a:pt x="791" y="4"/>
                  </a:cubicBezTo>
                  <a:cubicBezTo>
                    <a:pt x="787" y="1"/>
                    <a:pt x="782" y="0"/>
                    <a:pt x="77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1484325" y="4120325"/>
              <a:ext cx="21325" cy="22225"/>
            </a:xfrm>
            <a:custGeom>
              <a:avLst/>
              <a:gdLst/>
              <a:ahLst/>
              <a:cxnLst/>
              <a:rect l="l" t="t" r="r" b="b"/>
              <a:pathLst>
                <a:path w="853" h="889" extrusionOk="0">
                  <a:moveTo>
                    <a:pt x="782" y="1"/>
                  </a:moveTo>
                  <a:cubicBezTo>
                    <a:pt x="730" y="1"/>
                    <a:pt x="535" y="172"/>
                    <a:pt x="366" y="369"/>
                  </a:cubicBezTo>
                  <a:cubicBezTo>
                    <a:pt x="153" y="612"/>
                    <a:pt x="1" y="855"/>
                    <a:pt x="62" y="885"/>
                  </a:cubicBezTo>
                  <a:cubicBezTo>
                    <a:pt x="64" y="888"/>
                    <a:pt x="67" y="889"/>
                    <a:pt x="71" y="889"/>
                  </a:cubicBezTo>
                  <a:cubicBezTo>
                    <a:pt x="123" y="889"/>
                    <a:pt x="318" y="716"/>
                    <a:pt x="487" y="490"/>
                  </a:cubicBezTo>
                  <a:cubicBezTo>
                    <a:pt x="700" y="247"/>
                    <a:pt x="852" y="34"/>
                    <a:pt x="791" y="4"/>
                  </a:cubicBezTo>
                  <a:cubicBezTo>
                    <a:pt x="789" y="2"/>
                    <a:pt x="786" y="1"/>
                    <a:pt x="7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1521575" y="4077000"/>
              <a:ext cx="20550" cy="22250"/>
            </a:xfrm>
            <a:custGeom>
              <a:avLst/>
              <a:gdLst/>
              <a:ahLst/>
              <a:cxnLst/>
              <a:rect l="l" t="t" r="r" b="b"/>
              <a:pathLst>
                <a:path w="822" h="890" extrusionOk="0">
                  <a:moveTo>
                    <a:pt x="773" y="1"/>
                  </a:moveTo>
                  <a:cubicBezTo>
                    <a:pt x="699" y="1"/>
                    <a:pt x="529" y="147"/>
                    <a:pt x="335" y="369"/>
                  </a:cubicBezTo>
                  <a:cubicBezTo>
                    <a:pt x="122" y="612"/>
                    <a:pt x="0" y="855"/>
                    <a:pt x="61" y="886"/>
                  </a:cubicBezTo>
                  <a:cubicBezTo>
                    <a:pt x="66" y="888"/>
                    <a:pt x="71" y="889"/>
                    <a:pt x="76" y="889"/>
                  </a:cubicBezTo>
                  <a:cubicBezTo>
                    <a:pt x="145" y="889"/>
                    <a:pt x="290" y="716"/>
                    <a:pt x="487" y="491"/>
                  </a:cubicBezTo>
                  <a:cubicBezTo>
                    <a:pt x="699" y="248"/>
                    <a:pt x="821" y="35"/>
                    <a:pt x="791" y="4"/>
                  </a:cubicBezTo>
                  <a:cubicBezTo>
                    <a:pt x="785" y="2"/>
                    <a:pt x="779" y="1"/>
                    <a:pt x="7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1558800" y="4032725"/>
              <a:ext cx="19800" cy="22450"/>
            </a:xfrm>
            <a:custGeom>
              <a:avLst/>
              <a:gdLst/>
              <a:ahLst/>
              <a:cxnLst/>
              <a:rect l="l" t="t" r="r" b="b"/>
              <a:pathLst>
                <a:path w="792" h="898" extrusionOk="0">
                  <a:moveTo>
                    <a:pt x="731" y="1"/>
                  </a:moveTo>
                  <a:cubicBezTo>
                    <a:pt x="651" y="1"/>
                    <a:pt x="489" y="166"/>
                    <a:pt x="305" y="377"/>
                  </a:cubicBezTo>
                  <a:cubicBezTo>
                    <a:pt x="122" y="620"/>
                    <a:pt x="1" y="833"/>
                    <a:pt x="31" y="894"/>
                  </a:cubicBezTo>
                  <a:cubicBezTo>
                    <a:pt x="36" y="896"/>
                    <a:pt x="41" y="897"/>
                    <a:pt x="46" y="897"/>
                  </a:cubicBezTo>
                  <a:cubicBezTo>
                    <a:pt x="119" y="897"/>
                    <a:pt x="288" y="724"/>
                    <a:pt x="457" y="499"/>
                  </a:cubicBezTo>
                  <a:cubicBezTo>
                    <a:pt x="669" y="256"/>
                    <a:pt x="791" y="43"/>
                    <a:pt x="761" y="12"/>
                  </a:cubicBezTo>
                  <a:cubicBezTo>
                    <a:pt x="753" y="4"/>
                    <a:pt x="743" y="1"/>
                    <a:pt x="7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p:nvPr/>
          </p:nvSpPr>
          <p:spPr>
            <a:xfrm>
              <a:off x="1592250" y="3982050"/>
              <a:ext cx="9900" cy="27450"/>
            </a:xfrm>
            <a:custGeom>
              <a:avLst/>
              <a:gdLst/>
              <a:ahLst/>
              <a:cxnLst/>
              <a:rect l="l" t="t" r="r" b="b"/>
              <a:pathLst>
                <a:path w="396" h="1098" extrusionOk="0">
                  <a:moveTo>
                    <a:pt x="354" y="0"/>
                  </a:moveTo>
                  <a:cubicBezTo>
                    <a:pt x="290" y="0"/>
                    <a:pt x="179" y="233"/>
                    <a:pt x="122" y="520"/>
                  </a:cubicBezTo>
                  <a:cubicBezTo>
                    <a:pt x="91" y="641"/>
                    <a:pt x="61" y="793"/>
                    <a:pt x="31" y="915"/>
                  </a:cubicBezTo>
                  <a:cubicBezTo>
                    <a:pt x="0" y="1006"/>
                    <a:pt x="0" y="1067"/>
                    <a:pt x="31" y="1097"/>
                  </a:cubicBezTo>
                  <a:cubicBezTo>
                    <a:pt x="61" y="1097"/>
                    <a:pt x="122" y="1036"/>
                    <a:pt x="152" y="945"/>
                  </a:cubicBezTo>
                  <a:cubicBezTo>
                    <a:pt x="213" y="824"/>
                    <a:pt x="274" y="702"/>
                    <a:pt x="304" y="580"/>
                  </a:cubicBezTo>
                  <a:cubicBezTo>
                    <a:pt x="395" y="277"/>
                    <a:pt x="395" y="3"/>
                    <a:pt x="365" y="3"/>
                  </a:cubicBezTo>
                  <a:cubicBezTo>
                    <a:pt x="361" y="1"/>
                    <a:pt x="358" y="0"/>
                    <a:pt x="35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1606675" y="3926575"/>
              <a:ext cx="9150" cy="27500"/>
            </a:xfrm>
            <a:custGeom>
              <a:avLst/>
              <a:gdLst/>
              <a:ahLst/>
              <a:cxnLst/>
              <a:rect l="l" t="t" r="r" b="b"/>
              <a:pathLst>
                <a:path w="366" h="1100" extrusionOk="0">
                  <a:moveTo>
                    <a:pt x="299" y="1"/>
                  </a:moveTo>
                  <a:cubicBezTo>
                    <a:pt x="261" y="1"/>
                    <a:pt x="149" y="233"/>
                    <a:pt x="92" y="520"/>
                  </a:cubicBezTo>
                  <a:cubicBezTo>
                    <a:pt x="31" y="824"/>
                    <a:pt x="1" y="1097"/>
                    <a:pt x="61" y="1097"/>
                  </a:cubicBezTo>
                  <a:cubicBezTo>
                    <a:pt x="65" y="1099"/>
                    <a:pt x="68" y="1100"/>
                    <a:pt x="72" y="1100"/>
                  </a:cubicBezTo>
                  <a:cubicBezTo>
                    <a:pt x="133" y="1100"/>
                    <a:pt x="217" y="867"/>
                    <a:pt x="274" y="581"/>
                  </a:cubicBezTo>
                  <a:cubicBezTo>
                    <a:pt x="365" y="277"/>
                    <a:pt x="365" y="3"/>
                    <a:pt x="305" y="3"/>
                  </a:cubicBezTo>
                  <a:cubicBezTo>
                    <a:pt x="303" y="1"/>
                    <a:pt x="301" y="1"/>
                    <a:pt x="2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1619600" y="3870400"/>
              <a:ext cx="7625" cy="28150"/>
            </a:xfrm>
            <a:custGeom>
              <a:avLst/>
              <a:gdLst/>
              <a:ahLst/>
              <a:cxnLst/>
              <a:rect l="l" t="t" r="r" b="b"/>
              <a:pathLst>
                <a:path w="305" h="1126" extrusionOk="0">
                  <a:moveTo>
                    <a:pt x="274" y="1"/>
                  </a:moveTo>
                  <a:cubicBezTo>
                    <a:pt x="213" y="1"/>
                    <a:pt x="122" y="244"/>
                    <a:pt x="61" y="548"/>
                  </a:cubicBezTo>
                  <a:cubicBezTo>
                    <a:pt x="0" y="852"/>
                    <a:pt x="0" y="1125"/>
                    <a:pt x="61" y="1125"/>
                  </a:cubicBezTo>
                  <a:cubicBezTo>
                    <a:pt x="122" y="1125"/>
                    <a:pt x="213" y="913"/>
                    <a:pt x="274" y="578"/>
                  </a:cubicBezTo>
                  <a:cubicBezTo>
                    <a:pt x="304" y="274"/>
                    <a:pt x="304" y="1"/>
                    <a:pt x="2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1630225" y="3814175"/>
              <a:ext cx="7625" cy="28150"/>
            </a:xfrm>
            <a:custGeom>
              <a:avLst/>
              <a:gdLst/>
              <a:ahLst/>
              <a:cxnLst/>
              <a:rect l="l" t="t" r="r" b="b"/>
              <a:pathLst>
                <a:path w="305" h="1126" extrusionOk="0">
                  <a:moveTo>
                    <a:pt x="244" y="1"/>
                  </a:moveTo>
                  <a:cubicBezTo>
                    <a:pt x="183" y="1"/>
                    <a:pt x="92" y="244"/>
                    <a:pt x="31" y="548"/>
                  </a:cubicBezTo>
                  <a:cubicBezTo>
                    <a:pt x="1" y="852"/>
                    <a:pt x="1" y="1125"/>
                    <a:pt x="31" y="1125"/>
                  </a:cubicBezTo>
                  <a:cubicBezTo>
                    <a:pt x="92" y="1125"/>
                    <a:pt x="183" y="882"/>
                    <a:pt x="244" y="578"/>
                  </a:cubicBezTo>
                  <a:cubicBezTo>
                    <a:pt x="305" y="274"/>
                    <a:pt x="305" y="1"/>
                    <a:pt x="2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1639350" y="3758650"/>
              <a:ext cx="7625" cy="27500"/>
            </a:xfrm>
            <a:custGeom>
              <a:avLst/>
              <a:gdLst/>
              <a:ahLst/>
              <a:cxnLst/>
              <a:rect l="l" t="t" r="r" b="b"/>
              <a:pathLst>
                <a:path w="305" h="1100" extrusionOk="0">
                  <a:moveTo>
                    <a:pt x="233" y="0"/>
                  </a:moveTo>
                  <a:cubicBezTo>
                    <a:pt x="176" y="0"/>
                    <a:pt x="119" y="233"/>
                    <a:pt x="61" y="519"/>
                  </a:cubicBezTo>
                  <a:cubicBezTo>
                    <a:pt x="1" y="854"/>
                    <a:pt x="1" y="1097"/>
                    <a:pt x="61" y="1097"/>
                  </a:cubicBezTo>
                  <a:cubicBezTo>
                    <a:pt x="63" y="1099"/>
                    <a:pt x="65" y="1099"/>
                    <a:pt x="67" y="1099"/>
                  </a:cubicBezTo>
                  <a:cubicBezTo>
                    <a:pt x="102" y="1099"/>
                    <a:pt x="187" y="867"/>
                    <a:pt x="244" y="580"/>
                  </a:cubicBezTo>
                  <a:cubicBezTo>
                    <a:pt x="305" y="246"/>
                    <a:pt x="305" y="3"/>
                    <a:pt x="244" y="3"/>
                  </a:cubicBezTo>
                  <a:cubicBezTo>
                    <a:pt x="240" y="1"/>
                    <a:pt x="237" y="0"/>
                    <a:pt x="23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1648475" y="3710825"/>
              <a:ext cx="6850" cy="19800"/>
            </a:xfrm>
            <a:custGeom>
              <a:avLst/>
              <a:gdLst/>
              <a:ahLst/>
              <a:cxnLst/>
              <a:rect l="l" t="t" r="r" b="b"/>
              <a:pathLst>
                <a:path w="274" h="792" extrusionOk="0">
                  <a:moveTo>
                    <a:pt x="213" y="1"/>
                  </a:moveTo>
                  <a:cubicBezTo>
                    <a:pt x="152" y="1"/>
                    <a:pt x="61" y="153"/>
                    <a:pt x="31" y="365"/>
                  </a:cubicBezTo>
                  <a:cubicBezTo>
                    <a:pt x="0" y="609"/>
                    <a:pt x="0" y="791"/>
                    <a:pt x="61" y="791"/>
                  </a:cubicBezTo>
                  <a:cubicBezTo>
                    <a:pt x="122" y="791"/>
                    <a:pt x="213" y="609"/>
                    <a:pt x="244" y="396"/>
                  </a:cubicBezTo>
                  <a:cubicBezTo>
                    <a:pt x="274" y="183"/>
                    <a:pt x="244" y="1"/>
                    <a:pt x="2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1131750" y="4457800"/>
              <a:ext cx="217350" cy="235600"/>
            </a:xfrm>
            <a:custGeom>
              <a:avLst/>
              <a:gdLst/>
              <a:ahLst/>
              <a:cxnLst/>
              <a:rect l="l" t="t" r="r" b="b"/>
              <a:pathLst>
                <a:path w="8694" h="9424" extrusionOk="0">
                  <a:moveTo>
                    <a:pt x="1459" y="1"/>
                  </a:moveTo>
                  <a:lnTo>
                    <a:pt x="0" y="1916"/>
                  </a:lnTo>
                  <a:lnTo>
                    <a:pt x="7356" y="9423"/>
                  </a:lnTo>
                  <a:lnTo>
                    <a:pt x="8694" y="7843"/>
                  </a:lnTo>
                  <a:lnTo>
                    <a:pt x="145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1607450" y="3608250"/>
              <a:ext cx="183900" cy="522100"/>
            </a:xfrm>
            <a:custGeom>
              <a:avLst/>
              <a:gdLst/>
              <a:ahLst/>
              <a:cxnLst/>
              <a:rect l="l" t="t" r="r" b="b"/>
              <a:pathLst>
                <a:path w="7356" h="20884" extrusionOk="0">
                  <a:moveTo>
                    <a:pt x="0" y="0"/>
                  </a:moveTo>
                  <a:lnTo>
                    <a:pt x="0" y="0"/>
                  </a:lnTo>
                  <a:cubicBezTo>
                    <a:pt x="0" y="1"/>
                    <a:pt x="5928" y="20884"/>
                    <a:pt x="6047" y="20884"/>
                  </a:cubicBezTo>
                  <a:cubicBezTo>
                    <a:pt x="6048" y="20884"/>
                    <a:pt x="6048" y="20883"/>
                    <a:pt x="6049" y="20882"/>
                  </a:cubicBezTo>
                  <a:cubicBezTo>
                    <a:pt x="6140" y="20669"/>
                    <a:pt x="7356" y="16140"/>
                    <a:pt x="7356" y="16140"/>
                  </a:cubicBez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1792100" y="2875700"/>
              <a:ext cx="736350" cy="311450"/>
            </a:xfrm>
            <a:custGeom>
              <a:avLst/>
              <a:gdLst/>
              <a:ahLst/>
              <a:cxnLst/>
              <a:rect l="l" t="t" r="r" b="b"/>
              <a:pathLst>
                <a:path w="29454" h="12458" extrusionOk="0">
                  <a:moveTo>
                    <a:pt x="6414" y="1"/>
                  </a:moveTo>
                  <a:lnTo>
                    <a:pt x="0" y="943"/>
                  </a:lnTo>
                  <a:cubicBezTo>
                    <a:pt x="0" y="943"/>
                    <a:pt x="61" y="1521"/>
                    <a:pt x="3648" y="8299"/>
                  </a:cubicBezTo>
                  <a:cubicBezTo>
                    <a:pt x="5391" y="11596"/>
                    <a:pt x="9897" y="12457"/>
                    <a:pt x="14127" y="12457"/>
                  </a:cubicBezTo>
                  <a:cubicBezTo>
                    <a:pt x="18748" y="12457"/>
                    <a:pt x="23040" y="11430"/>
                    <a:pt x="23040" y="11430"/>
                  </a:cubicBezTo>
                  <a:cubicBezTo>
                    <a:pt x="24286" y="11399"/>
                    <a:pt x="25502" y="11308"/>
                    <a:pt x="26748" y="11156"/>
                  </a:cubicBezTo>
                  <a:cubicBezTo>
                    <a:pt x="28451" y="10852"/>
                    <a:pt x="28420" y="10700"/>
                    <a:pt x="28329" y="10518"/>
                  </a:cubicBezTo>
                  <a:cubicBezTo>
                    <a:pt x="28286" y="10395"/>
                    <a:pt x="28094" y="10353"/>
                    <a:pt x="27833" y="10353"/>
                  </a:cubicBezTo>
                  <a:cubicBezTo>
                    <a:pt x="27273" y="10353"/>
                    <a:pt x="26393" y="10548"/>
                    <a:pt x="25992" y="10548"/>
                  </a:cubicBezTo>
                  <a:cubicBezTo>
                    <a:pt x="25798" y="10548"/>
                    <a:pt x="25716" y="10502"/>
                    <a:pt x="25837" y="10366"/>
                  </a:cubicBezTo>
                  <a:cubicBezTo>
                    <a:pt x="26323" y="9819"/>
                    <a:pt x="29423" y="9636"/>
                    <a:pt x="29210" y="9120"/>
                  </a:cubicBezTo>
                  <a:cubicBezTo>
                    <a:pt x="29134" y="8944"/>
                    <a:pt x="28893" y="8878"/>
                    <a:pt x="28572" y="8878"/>
                  </a:cubicBezTo>
                  <a:cubicBezTo>
                    <a:pt x="27611" y="8878"/>
                    <a:pt x="25928" y="9469"/>
                    <a:pt x="25745" y="9515"/>
                  </a:cubicBezTo>
                  <a:cubicBezTo>
                    <a:pt x="25724" y="9519"/>
                    <a:pt x="25705" y="9522"/>
                    <a:pt x="25686" y="9522"/>
                  </a:cubicBezTo>
                  <a:cubicBezTo>
                    <a:pt x="25460" y="9522"/>
                    <a:pt x="25397" y="9206"/>
                    <a:pt x="25593" y="9150"/>
                  </a:cubicBezTo>
                  <a:cubicBezTo>
                    <a:pt x="25928" y="9089"/>
                    <a:pt x="29454" y="8269"/>
                    <a:pt x="29180" y="7569"/>
                  </a:cubicBezTo>
                  <a:cubicBezTo>
                    <a:pt x="29126" y="7441"/>
                    <a:pt x="29008" y="7399"/>
                    <a:pt x="28878" y="7399"/>
                  </a:cubicBezTo>
                  <a:cubicBezTo>
                    <a:pt x="28639" y="7399"/>
                    <a:pt x="28359" y="7539"/>
                    <a:pt x="28359" y="7539"/>
                  </a:cubicBezTo>
                  <a:cubicBezTo>
                    <a:pt x="28359" y="7539"/>
                    <a:pt x="26015" y="8276"/>
                    <a:pt x="25268" y="8276"/>
                  </a:cubicBezTo>
                  <a:cubicBezTo>
                    <a:pt x="25144" y="8276"/>
                    <a:pt x="25064" y="8256"/>
                    <a:pt x="25046" y="8208"/>
                  </a:cubicBezTo>
                  <a:cubicBezTo>
                    <a:pt x="24925" y="7904"/>
                    <a:pt x="26809" y="7235"/>
                    <a:pt x="27448" y="7053"/>
                  </a:cubicBezTo>
                  <a:cubicBezTo>
                    <a:pt x="28086" y="6901"/>
                    <a:pt x="28238" y="6506"/>
                    <a:pt x="27934" y="6293"/>
                  </a:cubicBezTo>
                  <a:cubicBezTo>
                    <a:pt x="27907" y="6274"/>
                    <a:pt x="27853" y="6265"/>
                    <a:pt x="27777" y="6265"/>
                  </a:cubicBezTo>
                  <a:cubicBezTo>
                    <a:pt x="27246" y="6265"/>
                    <a:pt x="25665" y="6681"/>
                    <a:pt x="25107" y="6840"/>
                  </a:cubicBezTo>
                  <a:cubicBezTo>
                    <a:pt x="24745" y="6943"/>
                    <a:pt x="24032" y="7164"/>
                    <a:pt x="23598" y="7164"/>
                  </a:cubicBezTo>
                  <a:cubicBezTo>
                    <a:pt x="23266" y="7164"/>
                    <a:pt x="23098" y="7035"/>
                    <a:pt x="23375" y="6627"/>
                  </a:cubicBezTo>
                  <a:cubicBezTo>
                    <a:pt x="24013" y="5655"/>
                    <a:pt x="24134" y="4652"/>
                    <a:pt x="23952" y="4378"/>
                  </a:cubicBezTo>
                  <a:cubicBezTo>
                    <a:pt x="23885" y="4289"/>
                    <a:pt x="23790" y="4249"/>
                    <a:pt x="23692" y="4249"/>
                  </a:cubicBezTo>
                  <a:cubicBezTo>
                    <a:pt x="23525" y="4249"/>
                    <a:pt x="23352" y="4368"/>
                    <a:pt x="23314" y="4560"/>
                  </a:cubicBezTo>
                  <a:cubicBezTo>
                    <a:pt x="23223" y="4925"/>
                    <a:pt x="23071" y="5290"/>
                    <a:pt x="22858" y="5624"/>
                  </a:cubicBezTo>
                  <a:cubicBezTo>
                    <a:pt x="22736" y="5898"/>
                    <a:pt x="22523" y="6141"/>
                    <a:pt x="22311" y="6354"/>
                  </a:cubicBezTo>
                  <a:cubicBezTo>
                    <a:pt x="22037" y="6627"/>
                    <a:pt x="21794" y="6810"/>
                    <a:pt x="21581" y="6962"/>
                  </a:cubicBezTo>
                  <a:cubicBezTo>
                    <a:pt x="20570" y="7133"/>
                    <a:pt x="18505" y="7420"/>
                    <a:pt x="16095" y="7420"/>
                  </a:cubicBezTo>
                  <a:cubicBezTo>
                    <a:pt x="14231" y="7420"/>
                    <a:pt x="12162" y="7249"/>
                    <a:pt x="10213" y="6718"/>
                  </a:cubicBezTo>
                  <a:cubicBezTo>
                    <a:pt x="9392" y="6506"/>
                    <a:pt x="6414" y="1"/>
                    <a:pt x="641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3"/>
            <p:cNvSpPr/>
            <p:nvPr/>
          </p:nvSpPr>
          <p:spPr>
            <a:xfrm>
              <a:off x="1779175" y="2523050"/>
              <a:ext cx="157325" cy="137150"/>
            </a:xfrm>
            <a:custGeom>
              <a:avLst/>
              <a:gdLst/>
              <a:ahLst/>
              <a:cxnLst/>
              <a:rect l="l" t="t" r="r" b="b"/>
              <a:pathLst>
                <a:path w="6293" h="5486" extrusionOk="0">
                  <a:moveTo>
                    <a:pt x="1793" y="0"/>
                  </a:moveTo>
                  <a:cubicBezTo>
                    <a:pt x="1399" y="0"/>
                    <a:pt x="1014" y="182"/>
                    <a:pt x="760" y="520"/>
                  </a:cubicBezTo>
                  <a:cubicBezTo>
                    <a:pt x="487" y="855"/>
                    <a:pt x="304" y="1250"/>
                    <a:pt x="274" y="1675"/>
                  </a:cubicBezTo>
                  <a:cubicBezTo>
                    <a:pt x="0" y="3560"/>
                    <a:pt x="1338" y="5262"/>
                    <a:pt x="3222" y="5475"/>
                  </a:cubicBezTo>
                  <a:cubicBezTo>
                    <a:pt x="3265" y="5482"/>
                    <a:pt x="3309" y="5486"/>
                    <a:pt x="3352" y="5486"/>
                  </a:cubicBezTo>
                  <a:cubicBezTo>
                    <a:pt x="3491" y="5486"/>
                    <a:pt x="3630" y="5446"/>
                    <a:pt x="3770" y="5353"/>
                  </a:cubicBezTo>
                  <a:cubicBezTo>
                    <a:pt x="3922" y="5171"/>
                    <a:pt x="3952" y="4928"/>
                    <a:pt x="3830" y="4715"/>
                  </a:cubicBezTo>
                  <a:cubicBezTo>
                    <a:pt x="3766" y="4603"/>
                    <a:pt x="3685" y="4499"/>
                    <a:pt x="3592" y="4408"/>
                  </a:cubicBezTo>
                  <a:lnTo>
                    <a:pt x="3592" y="4408"/>
                  </a:lnTo>
                  <a:cubicBezTo>
                    <a:pt x="3887" y="4591"/>
                    <a:pt x="4214" y="4677"/>
                    <a:pt x="4536" y="4677"/>
                  </a:cubicBezTo>
                  <a:cubicBezTo>
                    <a:pt x="5299" y="4677"/>
                    <a:pt x="6039" y="4196"/>
                    <a:pt x="6292" y="3377"/>
                  </a:cubicBezTo>
                  <a:cubicBezTo>
                    <a:pt x="5593" y="3317"/>
                    <a:pt x="4985" y="2800"/>
                    <a:pt x="4560" y="2253"/>
                  </a:cubicBezTo>
                  <a:cubicBezTo>
                    <a:pt x="4165" y="1675"/>
                    <a:pt x="3709" y="1128"/>
                    <a:pt x="3192" y="672"/>
                  </a:cubicBezTo>
                  <a:cubicBezTo>
                    <a:pt x="2851" y="421"/>
                    <a:pt x="2424" y="254"/>
                    <a:pt x="2013" y="254"/>
                  </a:cubicBezTo>
                  <a:cubicBezTo>
                    <a:pt x="1737" y="254"/>
                    <a:pt x="1468" y="329"/>
                    <a:pt x="1237" y="504"/>
                  </a:cubicBezTo>
                  <a:lnTo>
                    <a:pt x="1237" y="504"/>
                  </a:lnTo>
                  <a:lnTo>
                    <a:pt x="1885" y="3"/>
                  </a:lnTo>
                  <a:cubicBezTo>
                    <a:pt x="1854" y="1"/>
                    <a:pt x="1824" y="0"/>
                    <a:pt x="179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1592250" y="2320225"/>
              <a:ext cx="269775" cy="619350"/>
            </a:xfrm>
            <a:custGeom>
              <a:avLst/>
              <a:gdLst/>
              <a:ahLst/>
              <a:cxnLst/>
              <a:rect l="l" t="t" r="r" b="b"/>
              <a:pathLst>
                <a:path w="10791" h="24774" extrusionOk="0">
                  <a:moveTo>
                    <a:pt x="6474" y="1"/>
                  </a:moveTo>
                  <a:lnTo>
                    <a:pt x="2189" y="3527"/>
                  </a:lnTo>
                  <a:lnTo>
                    <a:pt x="2310" y="14621"/>
                  </a:lnTo>
                  <a:lnTo>
                    <a:pt x="0" y="14712"/>
                  </a:lnTo>
                  <a:lnTo>
                    <a:pt x="7295" y="24773"/>
                  </a:lnTo>
                  <a:cubicBezTo>
                    <a:pt x="8298" y="20883"/>
                    <a:pt x="9636" y="17266"/>
                    <a:pt x="9666" y="14895"/>
                  </a:cubicBezTo>
                  <a:lnTo>
                    <a:pt x="8207" y="14682"/>
                  </a:lnTo>
                  <a:cubicBezTo>
                    <a:pt x="8146" y="13831"/>
                    <a:pt x="8146" y="12949"/>
                    <a:pt x="8207" y="12068"/>
                  </a:cubicBezTo>
                  <a:cubicBezTo>
                    <a:pt x="8207" y="12068"/>
                    <a:pt x="10487" y="11825"/>
                    <a:pt x="10639" y="9575"/>
                  </a:cubicBezTo>
                  <a:cubicBezTo>
                    <a:pt x="10791" y="7296"/>
                    <a:pt x="10639" y="2037"/>
                    <a:pt x="10639" y="2037"/>
                  </a:cubicBezTo>
                  <a:lnTo>
                    <a:pt x="6474"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1832375" y="2459950"/>
              <a:ext cx="14450" cy="14575"/>
            </a:xfrm>
            <a:custGeom>
              <a:avLst/>
              <a:gdLst/>
              <a:ahLst/>
              <a:cxnLst/>
              <a:rect l="l" t="t" r="r" b="b"/>
              <a:pathLst>
                <a:path w="578" h="583" extrusionOk="0">
                  <a:moveTo>
                    <a:pt x="235" y="1"/>
                  </a:moveTo>
                  <a:cubicBezTo>
                    <a:pt x="102" y="1"/>
                    <a:pt x="0" y="139"/>
                    <a:pt x="0" y="278"/>
                  </a:cubicBezTo>
                  <a:cubicBezTo>
                    <a:pt x="0" y="430"/>
                    <a:pt x="122" y="582"/>
                    <a:pt x="274" y="582"/>
                  </a:cubicBezTo>
                  <a:cubicBezTo>
                    <a:pt x="456" y="582"/>
                    <a:pt x="578" y="430"/>
                    <a:pt x="578" y="278"/>
                  </a:cubicBezTo>
                  <a:cubicBezTo>
                    <a:pt x="578" y="126"/>
                    <a:pt x="456" y="5"/>
                    <a:pt x="274" y="5"/>
                  </a:cubicBezTo>
                  <a:cubicBezTo>
                    <a:pt x="261" y="2"/>
                    <a:pt x="247" y="1"/>
                    <a:pt x="2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p:cNvSpPr/>
            <p:nvPr/>
          </p:nvSpPr>
          <p:spPr>
            <a:xfrm>
              <a:off x="1824000" y="2450175"/>
              <a:ext cx="30425" cy="9225"/>
            </a:xfrm>
            <a:custGeom>
              <a:avLst/>
              <a:gdLst/>
              <a:ahLst/>
              <a:cxnLst/>
              <a:rect l="l" t="t" r="r" b="b"/>
              <a:pathLst>
                <a:path w="1217" h="369" extrusionOk="0">
                  <a:moveTo>
                    <a:pt x="639" y="0"/>
                  </a:moveTo>
                  <a:cubicBezTo>
                    <a:pt x="487" y="0"/>
                    <a:pt x="305" y="31"/>
                    <a:pt x="183" y="122"/>
                  </a:cubicBezTo>
                  <a:cubicBezTo>
                    <a:pt x="62" y="183"/>
                    <a:pt x="1" y="244"/>
                    <a:pt x="62" y="274"/>
                  </a:cubicBezTo>
                  <a:cubicBezTo>
                    <a:pt x="67" y="284"/>
                    <a:pt x="77" y="288"/>
                    <a:pt x="92" y="288"/>
                  </a:cubicBezTo>
                  <a:cubicBezTo>
                    <a:pt x="166" y="288"/>
                    <a:pt x="361" y="183"/>
                    <a:pt x="639" y="183"/>
                  </a:cubicBezTo>
                  <a:cubicBezTo>
                    <a:pt x="920" y="211"/>
                    <a:pt x="1123" y="369"/>
                    <a:pt x="1176" y="369"/>
                  </a:cubicBezTo>
                  <a:cubicBezTo>
                    <a:pt x="1181" y="369"/>
                    <a:pt x="1184" y="368"/>
                    <a:pt x="1186" y="365"/>
                  </a:cubicBezTo>
                  <a:cubicBezTo>
                    <a:pt x="1217" y="335"/>
                    <a:pt x="1186" y="274"/>
                    <a:pt x="1095" y="183"/>
                  </a:cubicBezTo>
                  <a:cubicBezTo>
                    <a:pt x="973" y="61"/>
                    <a:pt x="791" y="0"/>
                    <a:pt x="6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p:nvPr/>
          </p:nvSpPr>
          <p:spPr>
            <a:xfrm>
              <a:off x="1747250" y="2460625"/>
              <a:ext cx="16000" cy="14275"/>
            </a:xfrm>
            <a:custGeom>
              <a:avLst/>
              <a:gdLst/>
              <a:ahLst/>
              <a:cxnLst/>
              <a:rect l="l" t="t" r="r" b="b"/>
              <a:pathLst>
                <a:path w="640" h="571" extrusionOk="0">
                  <a:moveTo>
                    <a:pt x="320" y="0"/>
                  </a:moveTo>
                  <a:cubicBezTo>
                    <a:pt x="183" y="0"/>
                    <a:pt x="46" y="84"/>
                    <a:pt x="31" y="251"/>
                  </a:cubicBezTo>
                  <a:cubicBezTo>
                    <a:pt x="1" y="464"/>
                    <a:pt x="160" y="570"/>
                    <a:pt x="320" y="570"/>
                  </a:cubicBezTo>
                  <a:cubicBezTo>
                    <a:pt x="480" y="570"/>
                    <a:pt x="639" y="464"/>
                    <a:pt x="609" y="251"/>
                  </a:cubicBezTo>
                  <a:cubicBezTo>
                    <a:pt x="594" y="84"/>
                    <a:pt x="457" y="0"/>
                    <a:pt x="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p:nvPr/>
          </p:nvSpPr>
          <p:spPr>
            <a:xfrm>
              <a:off x="1738150" y="2450175"/>
              <a:ext cx="29650" cy="9225"/>
            </a:xfrm>
            <a:custGeom>
              <a:avLst/>
              <a:gdLst/>
              <a:ahLst/>
              <a:cxnLst/>
              <a:rect l="l" t="t" r="r" b="b"/>
              <a:pathLst>
                <a:path w="1186" h="369" extrusionOk="0">
                  <a:moveTo>
                    <a:pt x="608" y="0"/>
                  </a:moveTo>
                  <a:cubicBezTo>
                    <a:pt x="456" y="0"/>
                    <a:pt x="274" y="31"/>
                    <a:pt x="152" y="122"/>
                  </a:cubicBezTo>
                  <a:cubicBezTo>
                    <a:pt x="61" y="183"/>
                    <a:pt x="0" y="244"/>
                    <a:pt x="31" y="274"/>
                  </a:cubicBezTo>
                  <a:cubicBezTo>
                    <a:pt x="36" y="284"/>
                    <a:pt x="47" y="288"/>
                    <a:pt x="63" y="288"/>
                  </a:cubicBezTo>
                  <a:cubicBezTo>
                    <a:pt x="144" y="288"/>
                    <a:pt x="355" y="183"/>
                    <a:pt x="608" y="183"/>
                  </a:cubicBezTo>
                  <a:cubicBezTo>
                    <a:pt x="889" y="211"/>
                    <a:pt x="1092" y="369"/>
                    <a:pt x="1169" y="369"/>
                  </a:cubicBezTo>
                  <a:cubicBezTo>
                    <a:pt x="1175" y="369"/>
                    <a:pt x="1181" y="368"/>
                    <a:pt x="1186" y="365"/>
                  </a:cubicBezTo>
                  <a:cubicBezTo>
                    <a:pt x="1186" y="335"/>
                    <a:pt x="1125" y="274"/>
                    <a:pt x="1064" y="183"/>
                  </a:cubicBezTo>
                  <a:cubicBezTo>
                    <a:pt x="942" y="61"/>
                    <a:pt x="790" y="0"/>
                    <a:pt x="6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3"/>
            <p:cNvSpPr/>
            <p:nvPr/>
          </p:nvSpPr>
          <p:spPr>
            <a:xfrm>
              <a:off x="1767025" y="2532250"/>
              <a:ext cx="40300" cy="22175"/>
            </a:xfrm>
            <a:custGeom>
              <a:avLst/>
              <a:gdLst/>
              <a:ahLst/>
              <a:cxnLst/>
              <a:rect l="l" t="t" r="r" b="b"/>
              <a:pathLst>
                <a:path w="1612" h="887" extrusionOk="0">
                  <a:moveTo>
                    <a:pt x="91" y="0"/>
                  </a:moveTo>
                  <a:lnTo>
                    <a:pt x="91" y="0"/>
                  </a:lnTo>
                  <a:cubicBezTo>
                    <a:pt x="0" y="365"/>
                    <a:pt x="213" y="760"/>
                    <a:pt x="578" y="821"/>
                  </a:cubicBezTo>
                  <a:cubicBezTo>
                    <a:pt x="684" y="865"/>
                    <a:pt x="796" y="886"/>
                    <a:pt x="907" y="886"/>
                  </a:cubicBezTo>
                  <a:cubicBezTo>
                    <a:pt x="1175" y="886"/>
                    <a:pt x="1439" y="763"/>
                    <a:pt x="1611" y="547"/>
                  </a:cubicBezTo>
                  <a:cubicBezTo>
                    <a:pt x="1094" y="426"/>
                    <a:pt x="578" y="243"/>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3"/>
            <p:cNvSpPr/>
            <p:nvPr/>
          </p:nvSpPr>
          <p:spPr>
            <a:xfrm>
              <a:off x="1722175" y="2596825"/>
              <a:ext cx="75250" cy="39625"/>
            </a:xfrm>
            <a:custGeom>
              <a:avLst/>
              <a:gdLst/>
              <a:ahLst/>
              <a:cxnLst/>
              <a:rect l="l" t="t" r="r" b="b"/>
              <a:pathLst>
                <a:path w="3010" h="1585" extrusionOk="0">
                  <a:moveTo>
                    <a:pt x="1" y="1"/>
                  </a:moveTo>
                  <a:cubicBezTo>
                    <a:pt x="1" y="1"/>
                    <a:pt x="635" y="1585"/>
                    <a:pt x="2771" y="1585"/>
                  </a:cubicBezTo>
                  <a:cubicBezTo>
                    <a:pt x="2829" y="1585"/>
                    <a:pt x="2889" y="1584"/>
                    <a:pt x="2949" y="1581"/>
                  </a:cubicBezTo>
                  <a:lnTo>
                    <a:pt x="3010" y="1004"/>
                  </a:lnTo>
                  <a:cubicBezTo>
                    <a:pt x="1916" y="973"/>
                    <a:pt x="882" y="609"/>
                    <a:pt x="1"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3"/>
            <p:cNvSpPr/>
            <p:nvPr/>
          </p:nvSpPr>
          <p:spPr>
            <a:xfrm>
              <a:off x="1555000" y="2281950"/>
              <a:ext cx="329075" cy="330875"/>
            </a:xfrm>
            <a:custGeom>
              <a:avLst/>
              <a:gdLst/>
              <a:ahLst/>
              <a:cxnLst/>
              <a:rect l="l" t="t" r="r" b="b"/>
              <a:pathLst>
                <a:path w="13163" h="13235" extrusionOk="0">
                  <a:moveTo>
                    <a:pt x="7426" y="1"/>
                  </a:moveTo>
                  <a:cubicBezTo>
                    <a:pt x="7050" y="1"/>
                    <a:pt x="6734" y="42"/>
                    <a:pt x="6475" y="42"/>
                  </a:cubicBezTo>
                  <a:cubicBezTo>
                    <a:pt x="5654" y="42"/>
                    <a:pt x="1612" y="985"/>
                    <a:pt x="244" y="5666"/>
                  </a:cubicBezTo>
                  <a:cubicBezTo>
                    <a:pt x="153" y="6182"/>
                    <a:pt x="62" y="6669"/>
                    <a:pt x="31" y="7155"/>
                  </a:cubicBezTo>
                  <a:cubicBezTo>
                    <a:pt x="1" y="8219"/>
                    <a:pt x="62" y="12413"/>
                    <a:pt x="3891" y="13234"/>
                  </a:cubicBezTo>
                  <a:lnTo>
                    <a:pt x="3709" y="6790"/>
                  </a:lnTo>
                  <a:cubicBezTo>
                    <a:pt x="3709" y="6790"/>
                    <a:pt x="7478" y="6426"/>
                    <a:pt x="8147" y="3021"/>
                  </a:cubicBezTo>
                  <a:cubicBezTo>
                    <a:pt x="8360" y="3538"/>
                    <a:pt x="8755" y="4663"/>
                    <a:pt x="8512" y="5574"/>
                  </a:cubicBezTo>
                  <a:lnTo>
                    <a:pt x="11369" y="6547"/>
                  </a:lnTo>
                  <a:lnTo>
                    <a:pt x="12189" y="6790"/>
                  </a:lnTo>
                  <a:cubicBezTo>
                    <a:pt x="12524" y="5939"/>
                    <a:pt x="12615" y="5027"/>
                    <a:pt x="12433" y="4146"/>
                  </a:cubicBezTo>
                  <a:lnTo>
                    <a:pt x="12433" y="4146"/>
                  </a:lnTo>
                  <a:cubicBezTo>
                    <a:pt x="12615" y="4511"/>
                    <a:pt x="12737" y="4906"/>
                    <a:pt x="12858" y="5270"/>
                  </a:cubicBezTo>
                  <a:cubicBezTo>
                    <a:pt x="13041" y="5939"/>
                    <a:pt x="13041" y="6365"/>
                    <a:pt x="13071" y="6365"/>
                  </a:cubicBezTo>
                  <a:cubicBezTo>
                    <a:pt x="13162" y="6000"/>
                    <a:pt x="13132" y="5605"/>
                    <a:pt x="13041" y="5240"/>
                  </a:cubicBezTo>
                  <a:cubicBezTo>
                    <a:pt x="12858" y="4450"/>
                    <a:pt x="12524" y="3720"/>
                    <a:pt x="12037" y="3082"/>
                  </a:cubicBezTo>
                  <a:cubicBezTo>
                    <a:pt x="11794" y="2656"/>
                    <a:pt x="11521" y="2261"/>
                    <a:pt x="11186" y="1897"/>
                  </a:cubicBezTo>
                  <a:cubicBezTo>
                    <a:pt x="9576" y="243"/>
                    <a:pt x="8330" y="1"/>
                    <a:pt x="74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3"/>
            <p:cNvSpPr/>
            <p:nvPr/>
          </p:nvSpPr>
          <p:spPr>
            <a:xfrm>
              <a:off x="1793625" y="2457025"/>
              <a:ext cx="21300" cy="68750"/>
            </a:xfrm>
            <a:custGeom>
              <a:avLst/>
              <a:gdLst/>
              <a:ahLst/>
              <a:cxnLst/>
              <a:rect l="l" t="t" r="r" b="b"/>
              <a:pathLst>
                <a:path w="852" h="2750" extrusionOk="0">
                  <a:moveTo>
                    <a:pt x="0" y="0"/>
                  </a:moveTo>
                  <a:cubicBezTo>
                    <a:pt x="0" y="152"/>
                    <a:pt x="61" y="334"/>
                    <a:pt x="122" y="486"/>
                  </a:cubicBezTo>
                  <a:cubicBezTo>
                    <a:pt x="213" y="790"/>
                    <a:pt x="334" y="1216"/>
                    <a:pt x="486" y="1672"/>
                  </a:cubicBezTo>
                  <a:cubicBezTo>
                    <a:pt x="578" y="1915"/>
                    <a:pt x="638" y="2128"/>
                    <a:pt x="699" y="2340"/>
                  </a:cubicBezTo>
                  <a:cubicBezTo>
                    <a:pt x="760" y="2401"/>
                    <a:pt x="760" y="2492"/>
                    <a:pt x="760" y="2584"/>
                  </a:cubicBezTo>
                  <a:cubicBezTo>
                    <a:pt x="730" y="2675"/>
                    <a:pt x="669" y="2675"/>
                    <a:pt x="578" y="2675"/>
                  </a:cubicBezTo>
                  <a:cubicBezTo>
                    <a:pt x="395" y="2675"/>
                    <a:pt x="243" y="2675"/>
                    <a:pt x="61" y="2736"/>
                  </a:cubicBezTo>
                  <a:cubicBezTo>
                    <a:pt x="182" y="2736"/>
                    <a:pt x="290" y="2749"/>
                    <a:pt x="403" y="2749"/>
                  </a:cubicBezTo>
                  <a:cubicBezTo>
                    <a:pt x="459" y="2749"/>
                    <a:pt x="517" y="2746"/>
                    <a:pt x="578" y="2736"/>
                  </a:cubicBezTo>
                  <a:lnTo>
                    <a:pt x="699" y="2736"/>
                  </a:lnTo>
                  <a:cubicBezTo>
                    <a:pt x="760" y="2736"/>
                    <a:pt x="821" y="2675"/>
                    <a:pt x="851" y="2614"/>
                  </a:cubicBezTo>
                  <a:cubicBezTo>
                    <a:pt x="851" y="2523"/>
                    <a:pt x="851" y="2401"/>
                    <a:pt x="790" y="2310"/>
                  </a:cubicBezTo>
                  <a:lnTo>
                    <a:pt x="608" y="1641"/>
                  </a:lnTo>
                  <a:cubicBezTo>
                    <a:pt x="456" y="1185"/>
                    <a:pt x="304" y="760"/>
                    <a:pt x="213" y="456"/>
                  </a:cubicBezTo>
                  <a:cubicBezTo>
                    <a:pt x="152" y="304"/>
                    <a:pt x="91" y="15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1623400" y="2417250"/>
              <a:ext cx="269775" cy="92725"/>
            </a:xfrm>
            <a:custGeom>
              <a:avLst/>
              <a:gdLst/>
              <a:ahLst/>
              <a:cxnLst/>
              <a:rect l="l" t="t" r="r" b="b"/>
              <a:pathLst>
                <a:path w="10791" h="3709" extrusionOk="0">
                  <a:moveTo>
                    <a:pt x="4839" y="1"/>
                  </a:moveTo>
                  <a:cubicBezTo>
                    <a:pt x="4653" y="1"/>
                    <a:pt x="4464" y="30"/>
                    <a:pt x="4286" y="102"/>
                  </a:cubicBezTo>
                  <a:cubicBezTo>
                    <a:pt x="3921" y="223"/>
                    <a:pt x="3617" y="436"/>
                    <a:pt x="3405" y="740"/>
                  </a:cubicBezTo>
                  <a:cubicBezTo>
                    <a:pt x="3192" y="1074"/>
                    <a:pt x="3070" y="1439"/>
                    <a:pt x="3070" y="1834"/>
                  </a:cubicBezTo>
                  <a:cubicBezTo>
                    <a:pt x="3070" y="1956"/>
                    <a:pt x="3070" y="2077"/>
                    <a:pt x="3101" y="2229"/>
                  </a:cubicBezTo>
                  <a:cubicBezTo>
                    <a:pt x="2888" y="2229"/>
                    <a:pt x="2280" y="2321"/>
                    <a:pt x="1581" y="2473"/>
                  </a:cubicBezTo>
                  <a:cubicBezTo>
                    <a:pt x="1064" y="2564"/>
                    <a:pt x="517" y="2685"/>
                    <a:pt x="0" y="2868"/>
                  </a:cubicBezTo>
                  <a:cubicBezTo>
                    <a:pt x="547" y="2807"/>
                    <a:pt x="1095" y="2746"/>
                    <a:pt x="1611" y="2624"/>
                  </a:cubicBezTo>
                  <a:cubicBezTo>
                    <a:pt x="2310" y="2473"/>
                    <a:pt x="2918" y="2351"/>
                    <a:pt x="3101" y="2260"/>
                  </a:cubicBezTo>
                  <a:cubicBezTo>
                    <a:pt x="3222" y="2898"/>
                    <a:pt x="3678" y="3384"/>
                    <a:pt x="4256" y="3597"/>
                  </a:cubicBezTo>
                  <a:cubicBezTo>
                    <a:pt x="4469" y="3672"/>
                    <a:pt x="4685" y="3709"/>
                    <a:pt x="4897" y="3709"/>
                  </a:cubicBezTo>
                  <a:cubicBezTo>
                    <a:pt x="5292" y="3709"/>
                    <a:pt x="5672" y="3580"/>
                    <a:pt x="5988" y="3324"/>
                  </a:cubicBezTo>
                  <a:cubicBezTo>
                    <a:pt x="6323" y="3080"/>
                    <a:pt x="6566" y="2716"/>
                    <a:pt x="6627" y="2321"/>
                  </a:cubicBezTo>
                  <a:cubicBezTo>
                    <a:pt x="6657" y="2199"/>
                    <a:pt x="6687" y="2077"/>
                    <a:pt x="6687" y="1986"/>
                  </a:cubicBezTo>
                  <a:lnTo>
                    <a:pt x="6900" y="1986"/>
                  </a:lnTo>
                  <a:cubicBezTo>
                    <a:pt x="6991" y="1986"/>
                    <a:pt x="7083" y="1986"/>
                    <a:pt x="7174" y="1956"/>
                  </a:cubicBezTo>
                  <a:cubicBezTo>
                    <a:pt x="7174" y="2321"/>
                    <a:pt x="7295" y="2655"/>
                    <a:pt x="7508" y="2959"/>
                  </a:cubicBezTo>
                  <a:cubicBezTo>
                    <a:pt x="7721" y="3232"/>
                    <a:pt x="8025" y="3476"/>
                    <a:pt x="8359" y="3597"/>
                  </a:cubicBezTo>
                  <a:cubicBezTo>
                    <a:pt x="8562" y="3668"/>
                    <a:pt x="8768" y="3702"/>
                    <a:pt x="8970" y="3702"/>
                  </a:cubicBezTo>
                  <a:cubicBezTo>
                    <a:pt x="9376" y="3702"/>
                    <a:pt x="9768" y="3567"/>
                    <a:pt x="10092" y="3324"/>
                  </a:cubicBezTo>
                  <a:cubicBezTo>
                    <a:pt x="10426" y="3050"/>
                    <a:pt x="10669" y="2716"/>
                    <a:pt x="10760" y="2321"/>
                  </a:cubicBezTo>
                  <a:cubicBezTo>
                    <a:pt x="10791" y="2199"/>
                    <a:pt x="10791" y="2077"/>
                    <a:pt x="10791" y="1986"/>
                  </a:cubicBezTo>
                  <a:cubicBezTo>
                    <a:pt x="10791" y="1956"/>
                    <a:pt x="10791" y="1895"/>
                    <a:pt x="10791" y="1865"/>
                  </a:cubicBezTo>
                  <a:cubicBezTo>
                    <a:pt x="10760" y="1865"/>
                    <a:pt x="10791" y="2017"/>
                    <a:pt x="10700" y="2290"/>
                  </a:cubicBezTo>
                  <a:cubicBezTo>
                    <a:pt x="10608" y="2685"/>
                    <a:pt x="10365" y="3020"/>
                    <a:pt x="10061" y="3232"/>
                  </a:cubicBezTo>
                  <a:cubicBezTo>
                    <a:pt x="9849" y="3415"/>
                    <a:pt x="9605" y="3506"/>
                    <a:pt x="9332" y="3567"/>
                  </a:cubicBezTo>
                  <a:cubicBezTo>
                    <a:pt x="9231" y="3587"/>
                    <a:pt x="9129" y="3597"/>
                    <a:pt x="9028" y="3597"/>
                  </a:cubicBezTo>
                  <a:cubicBezTo>
                    <a:pt x="8825" y="3597"/>
                    <a:pt x="8623" y="3557"/>
                    <a:pt x="8420" y="3476"/>
                  </a:cubicBezTo>
                  <a:cubicBezTo>
                    <a:pt x="7356" y="3080"/>
                    <a:pt x="6961" y="1773"/>
                    <a:pt x="7630" y="862"/>
                  </a:cubicBezTo>
                  <a:cubicBezTo>
                    <a:pt x="7812" y="558"/>
                    <a:pt x="8086" y="375"/>
                    <a:pt x="8420" y="254"/>
                  </a:cubicBezTo>
                  <a:cubicBezTo>
                    <a:pt x="8615" y="178"/>
                    <a:pt x="8818" y="141"/>
                    <a:pt x="9020" y="141"/>
                  </a:cubicBezTo>
                  <a:cubicBezTo>
                    <a:pt x="9385" y="141"/>
                    <a:pt x="9748" y="262"/>
                    <a:pt x="10061" y="497"/>
                  </a:cubicBezTo>
                  <a:cubicBezTo>
                    <a:pt x="10365" y="710"/>
                    <a:pt x="10608" y="1044"/>
                    <a:pt x="10700" y="1439"/>
                  </a:cubicBezTo>
                  <a:cubicBezTo>
                    <a:pt x="10791" y="1713"/>
                    <a:pt x="10791" y="1865"/>
                    <a:pt x="10791" y="1865"/>
                  </a:cubicBezTo>
                  <a:cubicBezTo>
                    <a:pt x="10791" y="1834"/>
                    <a:pt x="10791" y="1773"/>
                    <a:pt x="10791" y="1743"/>
                  </a:cubicBezTo>
                  <a:cubicBezTo>
                    <a:pt x="10791" y="1652"/>
                    <a:pt x="10791" y="1530"/>
                    <a:pt x="10760" y="1439"/>
                  </a:cubicBezTo>
                  <a:cubicBezTo>
                    <a:pt x="10669" y="1014"/>
                    <a:pt x="10426" y="679"/>
                    <a:pt x="10092" y="406"/>
                  </a:cubicBezTo>
                  <a:cubicBezTo>
                    <a:pt x="9879" y="223"/>
                    <a:pt x="9636" y="102"/>
                    <a:pt x="9332" y="71"/>
                  </a:cubicBezTo>
                  <a:cubicBezTo>
                    <a:pt x="9206" y="46"/>
                    <a:pt x="9075" y="31"/>
                    <a:pt x="8943" y="31"/>
                  </a:cubicBezTo>
                  <a:cubicBezTo>
                    <a:pt x="8756" y="31"/>
                    <a:pt x="8568" y="61"/>
                    <a:pt x="8390" y="132"/>
                  </a:cubicBezTo>
                  <a:cubicBezTo>
                    <a:pt x="8025" y="254"/>
                    <a:pt x="7751" y="466"/>
                    <a:pt x="7508" y="770"/>
                  </a:cubicBezTo>
                  <a:cubicBezTo>
                    <a:pt x="7295" y="1105"/>
                    <a:pt x="7174" y="1469"/>
                    <a:pt x="7174" y="1865"/>
                  </a:cubicBezTo>
                  <a:cubicBezTo>
                    <a:pt x="7174" y="1865"/>
                    <a:pt x="7174" y="1865"/>
                    <a:pt x="7174" y="1895"/>
                  </a:cubicBezTo>
                  <a:cubicBezTo>
                    <a:pt x="7083" y="1865"/>
                    <a:pt x="6991" y="1865"/>
                    <a:pt x="6900" y="1865"/>
                  </a:cubicBezTo>
                  <a:lnTo>
                    <a:pt x="6687" y="1865"/>
                  </a:lnTo>
                  <a:cubicBezTo>
                    <a:pt x="6627" y="1865"/>
                    <a:pt x="6566" y="1895"/>
                    <a:pt x="6566" y="1895"/>
                  </a:cubicBezTo>
                  <a:cubicBezTo>
                    <a:pt x="6566" y="1925"/>
                    <a:pt x="6596" y="1956"/>
                    <a:pt x="6657" y="1956"/>
                  </a:cubicBezTo>
                  <a:cubicBezTo>
                    <a:pt x="6657" y="2047"/>
                    <a:pt x="6627" y="2169"/>
                    <a:pt x="6596" y="2290"/>
                  </a:cubicBezTo>
                  <a:cubicBezTo>
                    <a:pt x="6505" y="2655"/>
                    <a:pt x="6262" y="2989"/>
                    <a:pt x="5958" y="3232"/>
                  </a:cubicBezTo>
                  <a:cubicBezTo>
                    <a:pt x="5745" y="3384"/>
                    <a:pt x="5472" y="3506"/>
                    <a:pt x="5228" y="3536"/>
                  </a:cubicBezTo>
                  <a:cubicBezTo>
                    <a:pt x="5121" y="3558"/>
                    <a:pt x="5009" y="3568"/>
                    <a:pt x="4898" y="3568"/>
                  </a:cubicBezTo>
                  <a:cubicBezTo>
                    <a:pt x="4695" y="3568"/>
                    <a:pt x="4493" y="3534"/>
                    <a:pt x="4317" y="3476"/>
                  </a:cubicBezTo>
                  <a:cubicBezTo>
                    <a:pt x="3253" y="3080"/>
                    <a:pt x="2827" y="1743"/>
                    <a:pt x="3526" y="831"/>
                  </a:cubicBezTo>
                  <a:cubicBezTo>
                    <a:pt x="3851" y="362"/>
                    <a:pt x="4369" y="118"/>
                    <a:pt x="4902" y="118"/>
                  </a:cubicBezTo>
                  <a:cubicBezTo>
                    <a:pt x="5266" y="118"/>
                    <a:pt x="5637" y="232"/>
                    <a:pt x="5958" y="466"/>
                  </a:cubicBezTo>
                  <a:cubicBezTo>
                    <a:pt x="6262" y="679"/>
                    <a:pt x="6505" y="1014"/>
                    <a:pt x="6596" y="1409"/>
                  </a:cubicBezTo>
                  <a:cubicBezTo>
                    <a:pt x="6687" y="1682"/>
                    <a:pt x="6687" y="1834"/>
                    <a:pt x="6687" y="1834"/>
                  </a:cubicBezTo>
                  <a:cubicBezTo>
                    <a:pt x="6687" y="1804"/>
                    <a:pt x="6687" y="1743"/>
                    <a:pt x="6687" y="1713"/>
                  </a:cubicBezTo>
                  <a:cubicBezTo>
                    <a:pt x="6687" y="1621"/>
                    <a:pt x="6657" y="1500"/>
                    <a:pt x="6627" y="1409"/>
                  </a:cubicBezTo>
                  <a:cubicBezTo>
                    <a:pt x="6566" y="983"/>
                    <a:pt x="6323" y="649"/>
                    <a:pt x="5988" y="375"/>
                  </a:cubicBezTo>
                  <a:cubicBezTo>
                    <a:pt x="5776" y="193"/>
                    <a:pt x="5532" y="71"/>
                    <a:pt x="5228" y="41"/>
                  </a:cubicBezTo>
                  <a:cubicBezTo>
                    <a:pt x="5103" y="16"/>
                    <a:pt x="4971" y="1"/>
                    <a:pt x="48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3"/>
            <p:cNvSpPr/>
            <p:nvPr/>
          </p:nvSpPr>
          <p:spPr>
            <a:xfrm>
              <a:off x="1461550" y="2544325"/>
              <a:ext cx="156550" cy="136875"/>
            </a:xfrm>
            <a:custGeom>
              <a:avLst/>
              <a:gdLst/>
              <a:ahLst/>
              <a:cxnLst/>
              <a:rect l="l" t="t" r="r" b="b"/>
              <a:pathLst>
                <a:path w="6262" h="5475" extrusionOk="0">
                  <a:moveTo>
                    <a:pt x="4500" y="0"/>
                  </a:moveTo>
                  <a:cubicBezTo>
                    <a:pt x="4469" y="0"/>
                    <a:pt x="4438" y="1"/>
                    <a:pt x="4407" y="4"/>
                  </a:cubicBezTo>
                  <a:lnTo>
                    <a:pt x="5028" y="476"/>
                  </a:lnTo>
                  <a:lnTo>
                    <a:pt x="5028" y="476"/>
                  </a:lnTo>
                  <a:cubicBezTo>
                    <a:pt x="4814" y="317"/>
                    <a:pt x="4560" y="248"/>
                    <a:pt x="4296" y="248"/>
                  </a:cubicBezTo>
                  <a:cubicBezTo>
                    <a:pt x="3885" y="248"/>
                    <a:pt x="3448" y="416"/>
                    <a:pt x="3100" y="672"/>
                  </a:cubicBezTo>
                  <a:cubicBezTo>
                    <a:pt x="2584" y="1128"/>
                    <a:pt x="2128" y="1675"/>
                    <a:pt x="1733" y="2253"/>
                  </a:cubicBezTo>
                  <a:cubicBezTo>
                    <a:pt x="1277" y="2800"/>
                    <a:pt x="699" y="3317"/>
                    <a:pt x="0" y="3347"/>
                  </a:cubicBezTo>
                  <a:cubicBezTo>
                    <a:pt x="234" y="4187"/>
                    <a:pt x="983" y="4675"/>
                    <a:pt x="1747" y="4675"/>
                  </a:cubicBezTo>
                  <a:cubicBezTo>
                    <a:pt x="2085" y="4675"/>
                    <a:pt x="2426" y="4579"/>
                    <a:pt x="2727" y="4376"/>
                  </a:cubicBezTo>
                  <a:lnTo>
                    <a:pt x="2727" y="4376"/>
                  </a:lnTo>
                  <a:cubicBezTo>
                    <a:pt x="2626" y="4470"/>
                    <a:pt x="2533" y="4577"/>
                    <a:pt x="2462" y="4684"/>
                  </a:cubicBezTo>
                  <a:cubicBezTo>
                    <a:pt x="2341" y="4897"/>
                    <a:pt x="2371" y="5171"/>
                    <a:pt x="2523" y="5353"/>
                  </a:cubicBezTo>
                  <a:cubicBezTo>
                    <a:pt x="2624" y="5434"/>
                    <a:pt x="2753" y="5475"/>
                    <a:pt x="2881" y="5475"/>
                  </a:cubicBezTo>
                  <a:cubicBezTo>
                    <a:pt x="2945" y="5475"/>
                    <a:pt x="3009" y="5465"/>
                    <a:pt x="3070" y="5444"/>
                  </a:cubicBezTo>
                  <a:cubicBezTo>
                    <a:pt x="4955" y="5232"/>
                    <a:pt x="6262" y="3529"/>
                    <a:pt x="6018" y="1675"/>
                  </a:cubicBezTo>
                  <a:cubicBezTo>
                    <a:pt x="5988" y="1250"/>
                    <a:pt x="5806" y="824"/>
                    <a:pt x="5532" y="490"/>
                  </a:cubicBezTo>
                  <a:cubicBezTo>
                    <a:pt x="5278" y="180"/>
                    <a:pt x="4894" y="0"/>
                    <a:pt x="45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3"/>
            <p:cNvSpPr/>
            <p:nvPr/>
          </p:nvSpPr>
          <p:spPr>
            <a:xfrm>
              <a:off x="1571725" y="2549600"/>
              <a:ext cx="42575" cy="51050"/>
            </a:xfrm>
            <a:custGeom>
              <a:avLst/>
              <a:gdLst/>
              <a:ahLst/>
              <a:cxnLst/>
              <a:rect l="l" t="t" r="r" b="b"/>
              <a:pathLst>
                <a:path w="1703" h="2042" extrusionOk="0">
                  <a:moveTo>
                    <a:pt x="147" y="1"/>
                  </a:moveTo>
                  <a:cubicBezTo>
                    <a:pt x="51" y="1"/>
                    <a:pt x="0" y="18"/>
                    <a:pt x="0" y="36"/>
                  </a:cubicBezTo>
                  <a:cubicBezTo>
                    <a:pt x="0" y="66"/>
                    <a:pt x="152" y="96"/>
                    <a:pt x="396" y="188"/>
                  </a:cubicBezTo>
                  <a:cubicBezTo>
                    <a:pt x="700" y="279"/>
                    <a:pt x="973" y="461"/>
                    <a:pt x="1186" y="735"/>
                  </a:cubicBezTo>
                  <a:cubicBezTo>
                    <a:pt x="1399" y="978"/>
                    <a:pt x="1520" y="1282"/>
                    <a:pt x="1581" y="1616"/>
                  </a:cubicBezTo>
                  <a:cubicBezTo>
                    <a:pt x="1611" y="1890"/>
                    <a:pt x="1581" y="2042"/>
                    <a:pt x="1611" y="2042"/>
                  </a:cubicBezTo>
                  <a:cubicBezTo>
                    <a:pt x="1642" y="2042"/>
                    <a:pt x="1703" y="1890"/>
                    <a:pt x="1703" y="1616"/>
                  </a:cubicBezTo>
                  <a:cubicBezTo>
                    <a:pt x="1703" y="1252"/>
                    <a:pt x="1581" y="887"/>
                    <a:pt x="1338" y="613"/>
                  </a:cubicBezTo>
                  <a:cubicBezTo>
                    <a:pt x="1095" y="309"/>
                    <a:pt x="791" y="127"/>
                    <a:pt x="426" y="36"/>
                  </a:cubicBezTo>
                  <a:cubicBezTo>
                    <a:pt x="310" y="10"/>
                    <a:pt x="216" y="1"/>
                    <a:pt x="1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1873400" y="2553525"/>
              <a:ext cx="77525" cy="43575"/>
            </a:xfrm>
            <a:custGeom>
              <a:avLst/>
              <a:gdLst/>
              <a:ahLst/>
              <a:cxnLst/>
              <a:rect l="l" t="t" r="r" b="b"/>
              <a:pathLst>
                <a:path w="3101" h="1743" extrusionOk="0">
                  <a:moveTo>
                    <a:pt x="1" y="0"/>
                  </a:moveTo>
                  <a:lnTo>
                    <a:pt x="1" y="0"/>
                  </a:lnTo>
                  <a:cubicBezTo>
                    <a:pt x="31" y="243"/>
                    <a:pt x="153" y="456"/>
                    <a:pt x="335" y="639"/>
                  </a:cubicBezTo>
                  <a:cubicBezTo>
                    <a:pt x="517" y="851"/>
                    <a:pt x="700" y="1064"/>
                    <a:pt x="912" y="1216"/>
                  </a:cubicBezTo>
                  <a:cubicBezTo>
                    <a:pt x="1156" y="1429"/>
                    <a:pt x="1460" y="1611"/>
                    <a:pt x="1794" y="1702"/>
                  </a:cubicBezTo>
                  <a:cubicBezTo>
                    <a:pt x="1891" y="1729"/>
                    <a:pt x="1994" y="1743"/>
                    <a:pt x="2097" y="1743"/>
                  </a:cubicBezTo>
                  <a:cubicBezTo>
                    <a:pt x="2348" y="1743"/>
                    <a:pt x="2603" y="1662"/>
                    <a:pt x="2797" y="1490"/>
                  </a:cubicBezTo>
                  <a:cubicBezTo>
                    <a:pt x="3010" y="1307"/>
                    <a:pt x="3101" y="973"/>
                    <a:pt x="3010" y="699"/>
                  </a:cubicBezTo>
                  <a:cubicBezTo>
                    <a:pt x="2919" y="517"/>
                    <a:pt x="2736" y="365"/>
                    <a:pt x="2554" y="335"/>
                  </a:cubicBezTo>
                  <a:cubicBezTo>
                    <a:pt x="2402" y="335"/>
                    <a:pt x="2341" y="395"/>
                    <a:pt x="2341" y="395"/>
                  </a:cubicBezTo>
                  <a:cubicBezTo>
                    <a:pt x="2341" y="395"/>
                    <a:pt x="2432" y="395"/>
                    <a:pt x="2523" y="426"/>
                  </a:cubicBezTo>
                  <a:cubicBezTo>
                    <a:pt x="2675" y="487"/>
                    <a:pt x="2827" y="578"/>
                    <a:pt x="2858" y="730"/>
                  </a:cubicBezTo>
                  <a:cubicBezTo>
                    <a:pt x="2919" y="973"/>
                    <a:pt x="2858" y="1216"/>
                    <a:pt x="2675" y="1368"/>
                  </a:cubicBezTo>
                  <a:cubicBezTo>
                    <a:pt x="2506" y="1495"/>
                    <a:pt x="2307" y="1549"/>
                    <a:pt x="2109" y="1549"/>
                  </a:cubicBezTo>
                  <a:cubicBezTo>
                    <a:pt x="2023" y="1549"/>
                    <a:pt x="1938" y="1538"/>
                    <a:pt x="1855" y="1520"/>
                  </a:cubicBezTo>
                  <a:cubicBezTo>
                    <a:pt x="1551" y="1398"/>
                    <a:pt x="1277" y="1277"/>
                    <a:pt x="1034" y="1064"/>
                  </a:cubicBezTo>
                  <a:cubicBezTo>
                    <a:pt x="821" y="912"/>
                    <a:pt x="608" y="760"/>
                    <a:pt x="456" y="547"/>
                  </a:cubicBezTo>
                  <a:cubicBezTo>
                    <a:pt x="153" y="243"/>
                    <a:pt x="1" y="0"/>
                    <a:pt x="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1457750" y="2565675"/>
              <a:ext cx="102600" cy="44375"/>
            </a:xfrm>
            <a:custGeom>
              <a:avLst/>
              <a:gdLst/>
              <a:ahLst/>
              <a:cxnLst/>
              <a:rect l="l" t="t" r="r" b="b"/>
              <a:pathLst>
                <a:path w="4104" h="1775" extrusionOk="0">
                  <a:moveTo>
                    <a:pt x="4104" y="1"/>
                  </a:moveTo>
                  <a:cubicBezTo>
                    <a:pt x="3891" y="1"/>
                    <a:pt x="3648" y="61"/>
                    <a:pt x="3435" y="183"/>
                  </a:cubicBezTo>
                  <a:cubicBezTo>
                    <a:pt x="2979" y="426"/>
                    <a:pt x="2523" y="730"/>
                    <a:pt x="2097" y="1095"/>
                  </a:cubicBezTo>
                  <a:cubicBezTo>
                    <a:pt x="1672" y="1429"/>
                    <a:pt x="1186" y="1612"/>
                    <a:pt x="638" y="1642"/>
                  </a:cubicBezTo>
                  <a:cubicBezTo>
                    <a:pt x="426" y="1612"/>
                    <a:pt x="213" y="1581"/>
                    <a:pt x="0" y="1520"/>
                  </a:cubicBezTo>
                  <a:lnTo>
                    <a:pt x="0" y="1520"/>
                  </a:lnTo>
                  <a:cubicBezTo>
                    <a:pt x="159" y="1680"/>
                    <a:pt x="342" y="1769"/>
                    <a:pt x="547" y="1769"/>
                  </a:cubicBezTo>
                  <a:cubicBezTo>
                    <a:pt x="577" y="1769"/>
                    <a:pt x="608" y="1767"/>
                    <a:pt x="638" y="1764"/>
                  </a:cubicBezTo>
                  <a:cubicBezTo>
                    <a:pt x="699" y="1771"/>
                    <a:pt x="762" y="1775"/>
                    <a:pt x="826" y="1775"/>
                  </a:cubicBezTo>
                  <a:cubicBezTo>
                    <a:pt x="1016" y="1775"/>
                    <a:pt x="1216" y="1741"/>
                    <a:pt x="1398" y="1672"/>
                  </a:cubicBezTo>
                  <a:cubicBezTo>
                    <a:pt x="1702" y="1581"/>
                    <a:pt x="1976" y="1429"/>
                    <a:pt x="2219" y="1247"/>
                  </a:cubicBezTo>
                  <a:cubicBezTo>
                    <a:pt x="2736" y="882"/>
                    <a:pt x="3161" y="517"/>
                    <a:pt x="3526" y="305"/>
                  </a:cubicBezTo>
                  <a:cubicBezTo>
                    <a:pt x="3860" y="92"/>
                    <a:pt x="4104" y="31"/>
                    <a:pt x="41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1608200" y="2361275"/>
              <a:ext cx="148200" cy="88175"/>
            </a:xfrm>
            <a:custGeom>
              <a:avLst/>
              <a:gdLst/>
              <a:ahLst/>
              <a:cxnLst/>
              <a:rect l="l" t="t" r="r" b="b"/>
              <a:pathLst>
                <a:path w="5928" h="3527" extrusionOk="0">
                  <a:moveTo>
                    <a:pt x="5928" y="0"/>
                  </a:moveTo>
                  <a:cubicBezTo>
                    <a:pt x="5897" y="0"/>
                    <a:pt x="5776" y="395"/>
                    <a:pt x="5411" y="942"/>
                  </a:cubicBezTo>
                  <a:cubicBezTo>
                    <a:pt x="4469" y="2432"/>
                    <a:pt x="2827" y="3344"/>
                    <a:pt x="1095" y="3374"/>
                  </a:cubicBezTo>
                  <a:cubicBezTo>
                    <a:pt x="997" y="3379"/>
                    <a:pt x="904" y="3380"/>
                    <a:pt x="817" y="3380"/>
                  </a:cubicBezTo>
                  <a:cubicBezTo>
                    <a:pt x="397" y="3380"/>
                    <a:pt x="113" y="3337"/>
                    <a:pt x="27" y="3337"/>
                  </a:cubicBezTo>
                  <a:cubicBezTo>
                    <a:pt x="10" y="3337"/>
                    <a:pt x="0" y="3339"/>
                    <a:pt x="0" y="3344"/>
                  </a:cubicBezTo>
                  <a:cubicBezTo>
                    <a:pt x="0" y="3344"/>
                    <a:pt x="122" y="3404"/>
                    <a:pt x="304" y="3435"/>
                  </a:cubicBezTo>
                  <a:cubicBezTo>
                    <a:pt x="548" y="3496"/>
                    <a:pt x="821" y="3526"/>
                    <a:pt x="1095" y="3526"/>
                  </a:cubicBezTo>
                  <a:cubicBezTo>
                    <a:pt x="1122" y="3527"/>
                    <a:pt x="1150" y="3527"/>
                    <a:pt x="1178" y="3527"/>
                  </a:cubicBezTo>
                  <a:cubicBezTo>
                    <a:pt x="2969" y="3527"/>
                    <a:pt x="4605" y="2560"/>
                    <a:pt x="5532" y="1034"/>
                  </a:cubicBezTo>
                  <a:cubicBezTo>
                    <a:pt x="5654" y="790"/>
                    <a:pt x="5776" y="547"/>
                    <a:pt x="5867" y="304"/>
                  </a:cubicBezTo>
                  <a:cubicBezTo>
                    <a:pt x="5897" y="213"/>
                    <a:pt x="5928" y="91"/>
                    <a:pt x="59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1335400" y="2684225"/>
              <a:ext cx="710525" cy="664925"/>
            </a:xfrm>
            <a:custGeom>
              <a:avLst/>
              <a:gdLst/>
              <a:ahLst/>
              <a:cxnLst/>
              <a:rect l="l" t="t" r="r" b="b"/>
              <a:pathLst>
                <a:path w="28421" h="26597" extrusionOk="0">
                  <a:moveTo>
                    <a:pt x="11551" y="0"/>
                  </a:moveTo>
                  <a:cubicBezTo>
                    <a:pt x="11551" y="0"/>
                    <a:pt x="11277" y="0"/>
                    <a:pt x="10882" y="31"/>
                  </a:cubicBezTo>
                  <a:lnTo>
                    <a:pt x="9818" y="91"/>
                  </a:lnTo>
                  <a:lnTo>
                    <a:pt x="9757" y="183"/>
                  </a:lnTo>
                  <a:cubicBezTo>
                    <a:pt x="8967" y="274"/>
                    <a:pt x="8207" y="547"/>
                    <a:pt x="7508" y="943"/>
                  </a:cubicBezTo>
                  <a:cubicBezTo>
                    <a:pt x="6292" y="1763"/>
                    <a:pt x="0" y="9028"/>
                    <a:pt x="0" y="9028"/>
                  </a:cubicBezTo>
                  <a:lnTo>
                    <a:pt x="6566" y="13861"/>
                  </a:lnTo>
                  <a:lnTo>
                    <a:pt x="7964" y="12037"/>
                  </a:lnTo>
                  <a:lnTo>
                    <a:pt x="8633" y="14742"/>
                  </a:lnTo>
                  <a:cubicBezTo>
                    <a:pt x="9180" y="16961"/>
                    <a:pt x="6505" y="22280"/>
                    <a:pt x="6566" y="24742"/>
                  </a:cubicBezTo>
                  <a:lnTo>
                    <a:pt x="23192" y="26596"/>
                  </a:lnTo>
                  <a:lnTo>
                    <a:pt x="22615" y="18177"/>
                  </a:lnTo>
                  <a:lnTo>
                    <a:pt x="22615" y="15046"/>
                  </a:lnTo>
                  <a:lnTo>
                    <a:pt x="28420" y="10852"/>
                  </a:lnTo>
                  <a:lnTo>
                    <a:pt x="21916" y="1763"/>
                  </a:lnTo>
                  <a:cubicBezTo>
                    <a:pt x="21156" y="699"/>
                    <a:pt x="19940" y="61"/>
                    <a:pt x="18633" y="61"/>
                  </a:cubicBezTo>
                  <a:cubicBezTo>
                    <a:pt x="18633" y="61"/>
                    <a:pt x="19484" y="5563"/>
                    <a:pt x="16049" y="5593"/>
                  </a:cubicBezTo>
                  <a:cubicBezTo>
                    <a:pt x="16040" y="5593"/>
                    <a:pt x="16030" y="5593"/>
                    <a:pt x="16021" y="5593"/>
                  </a:cubicBezTo>
                  <a:cubicBezTo>
                    <a:pt x="12582" y="5593"/>
                    <a:pt x="12128" y="122"/>
                    <a:pt x="12128" y="122"/>
                  </a:cubicBezTo>
                  <a:lnTo>
                    <a:pt x="12098" y="0"/>
                  </a:lnTo>
                  <a:lnTo>
                    <a:pt x="11551" y="31"/>
                  </a:lnTo>
                  <a:lnTo>
                    <a:pt x="1155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a:off x="1335400" y="2684225"/>
              <a:ext cx="710525" cy="664925"/>
            </a:xfrm>
            <a:custGeom>
              <a:avLst/>
              <a:gdLst/>
              <a:ahLst/>
              <a:cxnLst/>
              <a:rect l="l" t="t" r="r" b="b"/>
              <a:pathLst>
                <a:path w="28421" h="26597" extrusionOk="0">
                  <a:moveTo>
                    <a:pt x="11551" y="0"/>
                  </a:moveTo>
                  <a:cubicBezTo>
                    <a:pt x="11551" y="0"/>
                    <a:pt x="11277" y="0"/>
                    <a:pt x="10882" y="31"/>
                  </a:cubicBezTo>
                  <a:lnTo>
                    <a:pt x="9818" y="91"/>
                  </a:lnTo>
                  <a:lnTo>
                    <a:pt x="9757" y="183"/>
                  </a:lnTo>
                  <a:cubicBezTo>
                    <a:pt x="8967" y="274"/>
                    <a:pt x="8207" y="547"/>
                    <a:pt x="7508" y="943"/>
                  </a:cubicBezTo>
                  <a:cubicBezTo>
                    <a:pt x="6292" y="1763"/>
                    <a:pt x="0" y="9028"/>
                    <a:pt x="0" y="9028"/>
                  </a:cubicBezTo>
                  <a:lnTo>
                    <a:pt x="6566" y="13861"/>
                  </a:lnTo>
                  <a:lnTo>
                    <a:pt x="7964" y="12037"/>
                  </a:lnTo>
                  <a:lnTo>
                    <a:pt x="8633" y="14742"/>
                  </a:lnTo>
                  <a:cubicBezTo>
                    <a:pt x="9180" y="16961"/>
                    <a:pt x="6505" y="22280"/>
                    <a:pt x="6566" y="24742"/>
                  </a:cubicBezTo>
                  <a:lnTo>
                    <a:pt x="23192" y="26596"/>
                  </a:lnTo>
                  <a:lnTo>
                    <a:pt x="22615" y="18177"/>
                  </a:lnTo>
                  <a:lnTo>
                    <a:pt x="22615" y="15046"/>
                  </a:lnTo>
                  <a:lnTo>
                    <a:pt x="28420" y="10852"/>
                  </a:lnTo>
                  <a:lnTo>
                    <a:pt x="21916" y="1763"/>
                  </a:lnTo>
                  <a:cubicBezTo>
                    <a:pt x="21156" y="699"/>
                    <a:pt x="19940" y="61"/>
                    <a:pt x="18633" y="61"/>
                  </a:cubicBezTo>
                  <a:cubicBezTo>
                    <a:pt x="18633" y="61"/>
                    <a:pt x="19484" y="5563"/>
                    <a:pt x="16049" y="5593"/>
                  </a:cubicBezTo>
                  <a:cubicBezTo>
                    <a:pt x="16040" y="5593"/>
                    <a:pt x="16030" y="5593"/>
                    <a:pt x="16021" y="5593"/>
                  </a:cubicBezTo>
                  <a:cubicBezTo>
                    <a:pt x="12582" y="5593"/>
                    <a:pt x="12128" y="122"/>
                    <a:pt x="12128" y="122"/>
                  </a:cubicBezTo>
                  <a:lnTo>
                    <a:pt x="12098" y="0"/>
                  </a:lnTo>
                  <a:lnTo>
                    <a:pt x="11551" y="31"/>
                  </a:lnTo>
                  <a:lnTo>
                    <a:pt x="11551" y="0"/>
                  </a:ln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a:off x="1354400" y="2862025"/>
              <a:ext cx="618575" cy="83050"/>
            </a:xfrm>
            <a:custGeom>
              <a:avLst/>
              <a:gdLst/>
              <a:ahLst/>
              <a:cxnLst/>
              <a:rect l="l" t="t" r="r" b="b"/>
              <a:pathLst>
                <a:path w="24743" h="3322" extrusionOk="0">
                  <a:moveTo>
                    <a:pt x="24438" y="1"/>
                  </a:moveTo>
                  <a:cubicBezTo>
                    <a:pt x="24165" y="1"/>
                    <a:pt x="23891" y="92"/>
                    <a:pt x="23648" y="214"/>
                  </a:cubicBezTo>
                  <a:cubicBezTo>
                    <a:pt x="23253" y="457"/>
                    <a:pt x="22949" y="761"/>
                    <a:pt x="22675" y="1095"/>
                  </a:cubicBezTo>
                  <a:cubicBezTo>
                    <a:pt x="22341" y="1551"/>
                    <a:pt x="21916" y="1946"/>
                    <a:pt x="21460" y="2281"/>
                  </a:cubicBezTo>
                  <a:cubicBezTo>
                    <a:pt x="20882" y="2645"/>
                    <a:pt x="20213" y="2858"/>
                    <a:pt x="19545" y="2888"/>
                  </a:cubicBezTo>
                  <a:cubicBezTo>
                    <a:pt x="19455" y="2895"/>
                    <a:pt x="19366" y="2899"/>
                    <a:pt x="19276" y="2899"/>
                  </a:cubicBezTo>
                  <a:cubicBezTo>
                    <a:pt x="18577" y="2899"/>
                    <a:pt x="17888" y="2692"/>
                    <a:pt x="17295" y="2341"/>
                  </a:cubicBezTo>
                  <a:cubicBezTo>
                    <a:pt x="16596" y="1946"/>
                    <a:pt x="15988" y="1247"/>
                    <a:pt x="15107" y="852"/>
                  </a:cubicBezTo>
                  <a:cubicBezTo>
                    <a:pt x="14792" y="726"/>
                    <a:pt x="14463" y="658"/>
                    <a:pt x="14139" y="658"/>
                  </a:cubicBezTo>
                  <a:cubicBezTo>
                    <a:pt x="13994" y="658"/>
                    <a:pt x="13850" y="672"/>
                    <a:pt x="13709" y="700"/>
                  </a:cubicBezTo>
                  <a:cubicBezTo>
                    <a:pt x="13222" y="761"/>
                    <a:pt x="12736" y="913"/>
                    <a:pt x="12311" y="1156"/>
                  </a:cubicBezTo>
                  <a:cubicBezTo>
                    <a:pt x="11399" y="1612"/>
                    <a:pt x="10700" y="2220"/>
                    <a:pt x="9879" y="2645"/>
                  </a:cubicBezTo>
                  <a:cubicBezTo>
                    <a:pt x="9311" y="2963"/>
                    <a:pt x="8693" y="3128"/>
                    <a:pt x="8049" y="3128"/>
                  </a:cubicBezTo>
                  <a:cubicBezTo>
                    <a:pt x="7831" y="3128"/>
                    <a:pt x="7610" y="3109"/>
                    <a:pt x="7386" y="3071"/>
                  </a:cubicBezTo>
                  <a:cubicBezTo>
                    <a:pt x="6627" y="2949"/>
                    <a:pt x="5897" y="2585"/>
                    <a:pt x="5350" y="2007"/>
                  </a:cubicBezTo>
                  <a:cubicBezTo>
                    <a:pt x="4833" y="1521"/>
                    <a:pt x="4377" y="943"/>
                    <a:pt x="3800" y="639"/>
                  </a:cubicBezTo>
                  <a:cubicBezTo>
                    <a:pt x="3335" y="393"/>
                    <a:pt x="2820" y="270"/>
                    <a:pt x="2279" y="270"/>
                  </a:cubicBezTo>
                  <a:cubicBezTo>
                    <a:pt x="2219" y="270"/>
                    <a:pt x="2158" y="271"/>
                    <a:pt x="2098" y="274"/>
                  </a:cubicBezTo>
                  <a:cubicBezTo>
                    <a:pt x="1672" y="305"/>
                    <a:pt x="1247" y="426"/>
                    <a:pt x="851" y="639"/>
                  </a:cubicBezTo>
                  <a:cubicBezTo>
                    <a:pt x="608" y="761"/>
                    <a:pt x="365" y="913"/>
                    <a:pt x="183" y="1095"/>
                  </a:cubicBezTo>
                  <a:cubicBezTo>
                    <a:pt x="122" y="1186"/>
                    <a:pt x="61" y="1247"/>
                    <a:pt x="0" y="1338"/>
                  </a:cubicBezTo>
                  <a:cubicBezTo>
                    <a:pt x="61" y="1277"/>
                    <a:pt x="152" y="1217"/>
                    <a:pt x="213" y="1126"/>
                  </a:cubicBezTo>
                  <a:cubicBezTo>
                    <a:pt x="426" y="974"/>
                    <a:pt x="639" y="822"/>
                    <a:pt x="882" y="700"/>
                  </a:cubicBezTo>
                  <a:cubicBezTo>
                    <a:pt x="1277" y="518"/>
                    <a:pt x="1672" y="426"/>
                    <a:pt x="2098" y="396"/>
                  </a:cubicBezTo>
                  <a:cubicBezTo>
                    <a:pt x="2155" y="393"/>
                    <a:pt x="2213" y="391"/>
                    <a:pt x="2270" y="391"/>
                  </a:cubicBezTo>
                  <a:cubicBezTo>
                    <a:pt x="2784" y="391"/>
                    <a:pt x="3274" y="515"/>
                    <a:pt x="3739" y="761"/>
                  </a:cubicBezTo>
                  <a:cubicBezTo>
                    <a:pt x="4286" y="1065"/>
                    <a:pt x="4712" y="1612"/>
                    <a:pt x="5259" y="2159"/>
                  </a:cubicBezTo>
                  <a:cubicBezTo>
                    <a:pt x="5806" y="2736"/>
                    <a:pt x="6566" y="3132"/>
                    <a:pt x="7356" y="3253"/>
                  </a:cubicBezTo>
                  <a:cubicBezTo>
                    <a:pt x="7584" y="3299"/>
                    <a:pt x="7812" y="3322"/>
                    <a:pt x="8036" y="3322"/>
                  </a:cubicBezTo>
                  <a:cubicBezTo>
                    <a:pt x="8260" y="3322"/>
                    <a:pt x="8481" y="3299"/>
                    <a:pt x="8693" y="3253"/>
                  </a:cubicBezTo>
                  <a:cubicBezTo>
                    <a:pt x="9149" y="3192"/>
                    <a:pt x="9575" y="3040"/>
                    <a:pt x="9970" y="2797"/>
                  </a:cubicBezTo>
                  <a:cubicBezTo>
                    <a:pt x="10821" y="2372"/>
                    <a:pt x="11551" y="1794"/>
                    <a:pt x="12402" y="1338"/>
                  </a:cubicBezTo>
                  <a:cubicBezTo>
                    <a:pt x="12962" y="1058"/>
                    <a:pt x="13575" y="883"/>
                    <a:pt x="14163" y="883"/>
                  </a:cubicBezTo>
                  <a:cubicBezTo>
                    <a:pt x="14468" y="883"/>
                    <a:pt x="14766" y="930"/>
                    <a:pt x="15046" y="1034"/>
                  </a:cubicBezTo>
                  <a:cubicBezTo>
                    <a:pt x="15867" y="1369"/>
                    <a:pt x="16475" y="2068"/>
                    <a:pt x="17235" y="2524"/>
                  </a:cubicBezTo>
                  <a:cubicBezTo>
                    <a:pt x="17884" y="2891"/>
                    <a:pt x="18638" y="3074"/>
                    <a:pt x="19399" y="3074"/>
                  </a:cubicBezTo>
                  <a:cubicBezTo>
                    <a:pt x="19458" y="3074"/>
                    <a:pt x="19517" y="3073"/>
                    <a:pt x="19575" y="3071"/>
                  </a:cubicBezTo>
                  <a:cubicBezTo>
                    <a:pt x="20274" y="3010"/>
                    <a:pt x="20943" y="2797"/>
                    <a:pt x="21551" y="2402"/>
                  </a:cubicBezTo>
                  <a:cubicBezTo>
                    <a:pt x="22037" y="2068"/>
                    <a:pt x="22432" y="1673"/>
                    <a:pt x="22767" y="1186"/>
                  </a:cubicBezTo>
                  <a:cubicBezTo>
                    <a:pt x="23040" y="852"/>
                    <a:pt x="23344" y="548"/>
                    <a:pt x="23709" y="305"/>
                  </a:cubicBezTo>
                  <a:cubicBezTo>
                    <a:pt x="23922" y="153"/>
                    <a:pt x="24195" y="62"/>
                    <a:pt x="24469" y="62"/>
                  </a:cubicBezTo>
                  <a:lnTo>
                    <a:pt x="24742" y="62"/>
                  </a:lnTo>
                  <a:cubicBezTo>
                    <a:pt x="24651" y="31"/>
                    <a:pt x="24530" y="1"/>
                    <a:pt x="244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a:off x="1458500" y="2760750"/>
              <a:ext cx="449875" cy="89200"/>
            </a:xfrm>
            <a:custGeom>
              <a:avLst/>
              <a:gdLst/>
              <a:ahLst/>
              <a:cxnLst/>
              <a:rect l="l" t="t" r="r" b="b"/>
              <a:pathLst>
                <a:path w="17995" h="3568" extrusionOk="0">
                  <a:moveTo>
                    <a:pt x="2008" y="1"/>
                  </a:moveTo>
                  <a:cubicBezTo>
                    <a:pt x="1563" y="1"/>
                    <a:pt x="1119" y="69"/>
                    <a:pt x="700" y="222"/>
                  </a:cubicBezTo>
                  <a:cubicBezTo>
                    <a:pt x="487" y="283"/>
                    <a:pt x="335" y="344"/>
                    <a:pt x="152" y="465"/>
                  </a:cubicBezTo>
                  <a:cubicBezTo>
                    <a:pt x="92" y="465"/>
                    <a:pt x="31" y="526"/>
                    <a:pt x="1" y="556"/>
                  </a:cubicBezTo>
                  <a:cubicBezTo>
                    <a:pt x="1" y="559"/>
                    <a:pt x="2" y="560"/>
                    <a:pt x="6" y="560"/>
                  </a:cubicBezTo>
                  <a:cubicBezTo>
                    <a:pt x="44" y="560"/>
                    <a:pt x="283" y="422"/>
                    <a:pt x="700" y="283"/>
                  </a:cubicBezTo>
                  <a:cubicBezTo>
                    <a:pt x="1101" y="173"/>
                    <a:pt x="1524" y="119"/>
                    <a:pt x="1949" y="119"/>
                  </a:cubicBezTo>
                  <a:cubicBezTo>
                    <a:pt x="2233" y="119"/>
                    <a:pt x="2517" y="143"/>
                    <a:pt x="2797" y="192"/>
                  </a:cubicBezTo>
                  <a:cubicBezTo>
                    <a:pt x="3253" y="283"/>
                    <a:pt x="3709" y="404"/>
                    <a:pt x="4165" y="587"/>
                  </a:cubicBezTo>
                  <a:cubicBezTo>
                    <a:pt x="4681" y="830"/>
                    <a:pt x="5168" y="1073"/>
                    <a:pt x="5654" y="1347"/>
                  </a:cubicBezTo>
                  <a:cubicBezTo>
                    <a:pt x="6657" y="1955"/>
                    <a:pt x="7721" y="2714"/>
                    <a:pt x="9028" y="3201"/>
                  </a:cubicBezTo>
                  <a:cubicBezTo>
                    <a:pt x="9696" y="3445"/>
                    <a:pt x="10389" y="3567"/>
                    <a:pt x="11086" y="3567"/>
                  </a:cubicBezTo>
                  <a:cubicBezTo>
                    <a:pt x="11690" y="3567"/>
                    <a:pt x="12296" y="3475"/>
                    <a:pt x="12888" y="3292"/>
                  </a:cubicBezTo>
                  <a:cubicBezTo>
                    <a:pt x="13405" y="3110"/>
                    <a:pt x="13922" y="2866"/>
                    <a:pt x="14408" y="2532"/>
                  </a:cubicBezTo>
                  <a:cubicBezTo>
                    <a:pt x="14803" y="2259"/>
                    <a:pt x="15168" y="1924"/>
                    <a:pt x="15533" y="1590"/>
                  </a:cubicBezTo>
                  <a:cubicBezTo>
                    <a:pt x="15837" y="1316"/>
                    <a:pt x="16141" y="1073"/>
                    <a:pt x="16475" y="830"/>
                  </a:cubicBezTo>
                  <a:cubicBezTo>
                    <a:pt x="16718" y="648"/>
                    <a:pt x="16961" y="526"/>
                    <a:pt x="17265" y="404"/>
                  </a:cubicBezTo>
                  <a:cubicBezTo>
                    <a:pt x="17478" y="313"/>
                    <a:pt x="17752" y="222"/>
                    <a:pt x="17995" y="192"/>
                  </a:cubicBezTo>
                  <a:cubicBezTo>
                    <a:pt x="17964" y="176"/>
                    <a:pt x="17926" y="169"/>
                    <a:pt x="17888" y="169"/>
                  </a:cubicBezTo>
                  <a:cubicBezTo>
                    <a:pt x="17850" y="169"/>
                    <a:pt x="17812" y="176"/>
                    <a:pt x="17782" y="192"/>
                  </a:cubicBezTo>
                  <a:cubicBezTo>
                    <a:pt x="17600" y="192"/>
                    <a:pt x="17387" y="252"/>
                    <a:pt x="17204" y="313"/>
                  </a:cubicBezTo>
                  <a:cubicBezTo>
                    <a:pt x="16931" y="435"/>
                    <a:pt x="16657" y="556"/>
                    <a:pt x="16414" y="739"/>
                  </a:cubicBezTo>
                  <a:cubicBezTo>
                    <a:pt x="16049" y="952"/>
                    <a:pt x="15745" y="1225"/>
                    <a:pt x="15442" y="1499"/>
                  </a:cubicBezTo>
                  <a:cubicBezTo>
                    <a:pt x="15077" y="1803"/>
                    <a:pt x="14682" y="2107"/>
                    <a:pt x="14286" y="2411"/>
                  </a:cubicBezTo>
                  <a:cubicBezTo>
                    <a:pt x="13831" y="2714"/>
                    <a:pt x="13344" y="2958"/>
                    <a:pt x="12797" y="3110"/>
                  </a:cubicBezTo>
                  <a:cubicBezTo>
                    <a:pt x="12220" y="3292"/>
                    <a:pt x="11612" y="3383"/>
                    <a:pt x="11004" y="3383"/>
                  </a:cubicBezTo>
                  <a:cubicBezTo>
                    <a:pt x="10365" y="3353"/>
                    <a:pt x="9727" y="3231"/>
                    <a:pt x="9119" y="3018"/>
                  </a:cubicBezTo>
                  <a:cubicBezTo>
                    <a:pt x="7843" y="2562"/>
                    <a:pt x="6779" y="1772"/>
                    <a:pt x="5745" y="1195"/>
                  </a:cubicBezTo>
                  <a:cubicBezTo>
                    <a:pt x="5259" y="891"/>
                    <a:pt x="4742" y="648"/>
                    <a:pt x="4226" y="435"/>
                  </a:cubicBezTo>
                  <a:cubicBezTo>
                    <a:pt x="3770" y="252"/>
                    <a:pt x="3283" y="131"/>
                    <a:pt x="2797" y="70"/>
                  </a:cubicBezTo>
                  <a:cubicBezTo>
                    <a:pt x="2537" y="25"/>
                    <a:pt x="2272" y="1"/>
                    <a:pt x="20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a:off x="1527650" y="2703750"/>
              <a:ext cx="119325" cy="21525"/>
            </a:xfrm>
            <a:custGeom>
              <a:avLst/>
              <a:gdLst/>
              <a:ahLst/>
              <a:cxnLst/>
              <a:rect l="l" t="t" r="r" b="b"/>
              <a:pathLst>
                <a:path w="4773" h="861" extrusionOk="0">
                  <a:moveTo>
                    <a:pt x="1782" y="0"/>
                  </a:moveTo>
                  <a:cubicBezTo>
                    <a:pt x="1413" y="0"/>
                    <a:pt x="1041" y="34"/>
                    <a:pt x="669" y="101"/>
                  </a:cubicBezTo>
                  <a:cubicBezTo>
                    <a:pt x="456" y="131"/>
                    <a:pt x="213" y="222"/>
                    <a:pt x="1" y="344"/>
                  </a:cubicBezTo>
                  <a:cubicBezTo>
                    <a:pt x="244" y="314"/>
                    <a:pt x="487" y="283"/>
                    <a:pt x="700" y="253"/>
                  </a:cubicBezTo>
                  <a:cubicBezTo>
                    <a:pt x="988" y="222"/>
                    <a:pt x="1277" y="207"/>
                    <a:pt x="1562" y="207"/>
                  </a:cubicBezTo>
                  <a:cubicBezTo>
                    <a:pt x="1847" y="207"/>
                    <a:pt x="2128" y="222"/>
                    <a:pt x="2402" y="253"/>
                  </a:cubicBezTo>
                  <a:cubicBezTo>
                    <a:pt x="2979" y="314"/>
                    <a:pt x="3526" y="435"/>
                    <a:pt x="4074" y="618"/>
                  </a:cubicBezTo>
                  <a:cubicBezTo>
                    <a:pt x="4286" y="739"/>
                    <a:pt x="4529" y="800"/>
                    <a:pt x="4742" y="861"/>
                  </a:cubicBezTo>
                  <a:cubicBezTo>
                    <a:pt x="4773" y="861"/>
                    <a:pt x="4712" y="800"/>
                    <a:pt x="4590" y="739"/>
                  </a:cubicBezTo>
                  <a:cubicBezTo>
                    <a:pt x="4438" y="648"/>
                    <a:pt x="4286" y="557"/>
                    <a:pt x="4134" y="496"/>
                  </a:cubicBezTo>
                  <a:cubicBezTo>
                    <a:pt x="3383" y="162"/>
                    <a:pt x="2589" y="0"/>
                    <a:pt x="17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3"/>
            <p:cNvSpPr/>
            <p:nvPr/>
          </p:nvSpPr>
          <p:spPr>
            <a:xfrm>
              <a:off x="1801200" y="2712325"/>
              <a:ext cx="66900" cy="23600"/>
            </a:xfrm>
            <a:custGeom>
              <a:avLst/>
              <a:gdLst/>
              <a:ahLst/>
              <a:cxnLst/>
              <a:rect l="l" t="t" r="r" b="b"/>
              <a:pathLst>
                <a:path w="2676" h="944" extrusionOk="0">
                  <a:moveTo>
                    <a:pt x="2645" y="1"/>
                  </a:moveTo>
                  <a:lnTo>
                    <a:pt x="2645" y="1"/>
                  </a:lnTo>
                  <a:cubicBezTo>
                    <a:pt x="2250" y="244"/>
                    <a:pt x="1825" y="426"/>
                    <a:pt x="1369" y="609"/>
                  </a:cubicBezTo>
                  <a:cubicBezTo>
                    <a:pt x="913" y="730"/>
                    <a:pt x="457" y="791"/>
                    <a:pt x="1" y="852"/>
                  </a:cubicBezTo>
                  <a:cubicBezTo>
                    <a:pt x="1" y="882"/>
                    <a:pt x="153" y="943"/>
                    <a:pt x="427" y="943"/>
                  </a:cubicBezTo>
                  <a:cubicBezTo>
                    <a:pt x="761" y="943"/>
                    <a:pt x="1095" y="913"/>
                    <a:pt x="1430" y="791"/>
                  </a:cubicBezTo>
                  <a:cubicBezTo>
                    <a:pt x="1764" y="700"/>
                    <a:pt x="2098" y="518"/>
                    <a:pt x="2372" y="305"/>
                  </a:cubicBezTo>
                  <a:cubicBezTo>
                    <a:pt x="2585" y="153"/>
                    <a:pt x="2676" y="31"/>
                    <a:pt x="2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p:nvPr/>
          </p:nvSpPr>
          <p:spPr>
            <a:xfrm>
              <a:off x="1547400" y="2980575"/>
              <a:ext cx="462050" cy="52875"/>
            </a:xfrm>
            <a:custGeom>
              <a:avLst/>
              <a:gdLst/>
              <a:ahLst/>
              <a:cxnLst/>
              <a:rect l="l" t="t" r="r" b="b"/>
              <a:pathLst>
                <a:path w="18482" h="2115" extrusionOk="0">
                  <a:moveTo>
                    <a:pt x="18481" y="1"/>
                  </a:moveTo>
                  <a:lnTo>
                    <a:pt x="18481" y="1"/>
                  </a:lnTo>
                  <a:cubicBezTo>
                    <a:pt x="18269" y="122"/>
                    <a:pt x="18056" y="244"/>
                    <a:pt x="17843" y="365"/>
                  </a:cubicBezTo>
                  <a:cubicBezTo>
                    <a:pt x="17424" y="505"/>
                    <a:pt x="16978" y="579"/>
                    <a:pt x="16532" y="579"/>
                  </a:cubicBezTo>
                  <a:cubicBezTo>
                    <a:pt x="16299" y="579"/>
                    <a:pt x="16066" y="559"/>
                    <a:pt x="15837" y="517"/>
                  </a:cubicBezTo>
                  <a:cubicBezTo>
                    <a:pt x="15411" y="457"/>
                    <a:pt x="14955" y="335"/>
                    <a:pt x="14469" y="244"/>
                  </a:cubicBezTo>
                  <a:cubicBezTo>
                    <a:pt x="13922" y="122"/>
                    <a:pt x="13375" y="92"/>
                    <a:pt x="12828" y="92"/>
                  </a:cubicBezTo>
                  <a:cubicBezTo>
                    <a:pt x="11551" y="122"/>
                    <a:pt x="10335" y="365"/>
                    <a:pt x="9120" y="760"/>
                  </a:cubicBezTo>
                  <a:cubicBezTo>
                    <a:pt x="7964" y="1156"/>
                    <a:pt x="6749" y="1490"/>
                    <a:pt x="5533" y="1764"/>
                  </a:cubicBezTo>
                  <a:cubicBezTo>
                    <a:pt x="4965" y="1888"/>
                    <a:pt x="4377" y="1950"/>
                    <a:pt x="3793" y="1950"/>
                  </a:cubicBezTo>
                  <a:cubicBezTo>
                    <a:pt x="3375" y="1950"/>
                    <a:pt x="2959" y="1918"/>
                    <a:pt x="2554" y="1855"/>
                  </a:cubicBezTo>
                  <a:cubicBezTo>
                    <a:pt x="1855" y="1733"/>
                    <a:pt x="1217" y="1520"/>
                    <a:pt x="639" y="1156"/>
                  </a:cubicBezTo>
                  <a:cubicBezTo>
                    <a:pt x="487" y="1064"/>
                    <a:pt x="335" y="973"/>
                    <a:pt x="183" y="852"/>
                  </a:cubicBezTo>
                  <a:cubicBezTo>
                    <a:pt x="122" y="821"/>
                    <a:pt x="62" y="760"/>
                    <a:pt x="31" y="730"/>
                  </a:cubicBezTo>
                  <a:lnTo>
                    <a:pt x="31" y="730"/>
                  </a:lnTo>
                  <a:cubicBezTo>
                    <a:pt x="1" y="760"/>
                    <a:pt x="62" y="791"/>
                    <a:pt x="153" y="882"/>
                  </a:cubicBezTo>
                  <a:cubicBezTo>
                    <a:pt x="305" y="1004"/>
                    <a:pt x="426" y="1125"/>
                    <a:pt x="609" y="1247"/>
                  </a:cubicBezTo>
                  <a:cubicBezTo>
                    <a:pt x="1186" y="1612"/>
                    <a:pt x="1825" y="1855"/>
                    <a:pt x="2493" y="2007"/>
                  </a:cubicBezTo>
                  <a:cubicBezTo>
                    <a:pt x="2967" y="2076"/>
                    <a:pt x="3440" y="2114"/>
                    <a:pt x="3910" y="2114"/>
                  </a:cubicBezTo>
                  <a:cubicBezTo>
                    <a:pt x="4467" y="2114"/>
                    <a:pt x="5020" y="2061"/>
                    <a:pt x="5563" y="1946"/>
                  </a:cubicBezTo>
                  <a:cubicBezTo>
                    <a:pt x="6779" y="1672"/>
                    <a:pt x="7995" y="1338"/>
                    <a:pt x="9180" y="943"/>
                  </a:cubicBezTo>
                  <a:cubicBezTo>
                    <a:pt x="10335" y="548"/>
                    <a:pt x="11582" y="335"/>
                    <a:pt x="12797" y="274"/>
                  </a:cubicBezTo>
                  <a:cubicBezTo>
                    <a:pt x="12891" y="269"/>
                    <a:pt x="12985" y="266"/>
                    <a:pt x="13079" y="266"/>
                  </a:cubicBezTo>
                  <a:cubicBezTo>
                    <a:pt x="13531" y="266"/>
                    <a:pt x="13980" y="325"/>
                    <a:pt x="14408" y="426"/>
                  </a:cubicBezTo>
                  <a:cubicBezTo>
                    <a:pt x="14925" y="487"/>
                    <a:pt x="15381" y="608"/>
                    <a:pt x="15807" y="669"/>
                  </a:cubicBezTo>
                  <a:cubicBezTo>
                    <a:pt x="16011" y="705"/>
                    <a:pt x="16215" y="722"/>
                    <a:pt x="16418" y="722"/>
                  </a:cubicBezTo>
                  <a:cubicBezTo>
                    <a:pt x="16911" y="722"/>
                    <a:pt x="17400" y="620"/>
                    <a:pt x="17873" y="426"/>
                  </a:cubicBezTo>
                  <a:cubicBezTo>
                    <a:pt x="18025" y="365"/>
                    <a:pt x="18208" y="244"/>
                    <a:pt x="18329" y="122"/>
                  </a:cubicBezTo>
                  <a:cubicBezTo>
                    <a:pt x="18390" y="92"/>
                    <a:pt x="18451" y="31"/>
                    <a:pt x="184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3"/>
            <p:cNvSpPr/>
            <p:nvPr/>
          </p:nvSpPr>
          <p:spPr>
            <a:xfrm>
              <a:off x="1500300" y="2875700"/>
              <a:ext cx="129200" cy="158100"/>
            </a:xfrm>
            <a:custGeom>
              <a:avLst/>
              <a:gdLst/>
              <a:ahLst/>
              <a:cxnLst/>
              <a:rect l="l" t="t" r="r" b="b"/>
              <a:pathLst>
                <a:path w="5168" h="6324" extrusionOk="0">
                  <a:moveTo>
                    <a:pt x="5168" y="1"/>
                  </a:moveTo>
                  <a:lnTo>
                    <a:pt x="5168" y="1"/>
                  </a:lnTo>
                  <a:cubicBezTo>
                    <a:pt x="4864" y="244"/>
                    <a:pt x="4560" y="548"/>
                    <a:pt x="4286" y="852"/>
                  </a:cubicBezTo>
                  <a:cubicBezTo>
                    <a:pt x="3800" y="1369"/>
                    <a:pt x="3101" y="2129"/>
                    <a:pt x="2402" y="3010"/>
                  </a:cubicBezTo>
                  <a:cubicBezTo>
                    <a:pt x="1702" y="3892"/>
                    <a:pt x="1064" y="4712"/>
                    <a:pt x="639" y="5320"/>
                  </a:cubicBezTo>
                  <a:cubicBezTo>
                    <a:pt x="395" y="5624"/>
                    <a:pt x="183" y="5959"/>
                    <a:pt x="0" y="6323"/>
                  </a:cubicBezTo>
                  <a:cubicBezTo>
                    <a:pt x="274" y="6019"/>
                    <a:pt x="517" y="5715"/>
                    <a:pt x="760" y="5411"/>
                  </a:cubicBezTo>
                  <a:cubicBezTo>
                    <a:pt x="1216" y="4834"/>
                    <a:pt x="1824" y="4013"/>
                    <a:pt x="2554" y="3132"/>
                  </a:cubicBezTo>
                  <a:cubicBezTo>
                    <a:pt x="3253" y="2281"/>
                    <a:pt x="3921" y="1490"/>
                    <a:pt x="4408" y="943"/>
                  </a:cubicBezTo>
                  <a:cubicBezTo>
                    <a:pt x="4681" y="639"/>
                    <a:pt x="4924" y="335"/>
                    <a:pt x="51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3"/>
            <p:cNvSpPr/>
            <p:nvPr/>
          </p:nvSpPr>
          <p:spPr>
            <a:xfrm>
              <a:off x="1853650" y="2846825"/>
              <a:ext cx="65375" cy="209775"/>
            </a:xfrm>
            <a:custGeom>
              <a:avLst/>
              <a:gdLst/>
              <a:ahLst/>
              <a:cxnLst/>
              <a:rect l="l" t="t" r="r" b="b"/>
              <a:pathLst>
                <a:path w="2615" h="8391" extrusionOk="0">
                  <a:moveTo>
                    <a:pt x="0" y="1"/>
                  </a:moveTo>
                  <a:cubicBezTo>
                    <a:pt x="0" y="123"/>
                    <a:pt x="0" y="244"/>
                    <a:pt x="0" y="366"/>
                  </a:cubicBezTo>
                  <a:cubicBezTo>
                    <a:pt x="61" y="700"/>
                    <a:pt x="183" y="1034"/>
                    <a:pt x="335" y="1338"/>
                  </a:cubicBezTo>
                  <a:cubicBezTo>
                    <a:pt x="608" y="1794"/>
                    <a:pt x="882" y="2220"/>
                    <a:pt x="1186" y="2615"/>
                  </a:cubicBezTo>
                  <a:cubicBezTo>
                    <a:pt x="1581" y="3101"/>
                    <a:pt x="1885" y="3618"/>
                    <a:pt x="2158" y="4165"/>
                  </a:cubicBezTo>
                  <a:cubicBezTo>
                    <a:pt x="2280" y="4439"/>
                    <a:pt x="2371" y="4743"/>
                    <a:pt x="2402" y="5077"/>
                  </a:cubicBezTo>
                  <a:cubicBezTo>
                    <a:pt x="2402" y="5351"/>
                    <a:pt x="2371" y="5624"/>
                    <a:pt x="2310" y="5928"/>
                  </a:cubicBezTo>
                  <a:cubicBezTo>
                    <a:pt x="2158" y="6384"/>
                    <a:pt x="1946" y="6840"/>
                    <a:pt x="1672" y="7266"/>
                  </a:cubicBezTo>
                  <a:cubicBezTo>
                    <a:pt x="1186" y="7965"/>
                    <a:pt x="821" y="8360"/>
                    <a:pt x="851" y="8390"/>
                  </a:cubicBezTo>
                  <a:cubicBezTo>
                    <a:pt x="973" y="8329"/>
                    <a:pt x="1064" y="8238"/>
                    <a:pt x="1125" y="8147"/>
                  </a:cubicBezTo>
                  <a:cubicBezTo>
                    <a:pt x="1368" y="7873"/>
                    <a:pt x="1581" y="7630"/>
                    <a:pt x="1794" y="7357"/>
                  </a:cubicBezTo>
                  <a:cubicBezTo>
                    <a:pt x="2098" y="6931"/>
                    <a:pt x="2341" y="6475"/>
                    <a:pt x="2493" y="5989"/>
                  </a:cubicBezTo>
                  <a:cubicBezTo>
                    <a:pt x="2584" y="5685"/>
                    <a:pt x="2614" y="5381"/>
                    <a:pt x="2584" y="5077"/>
                  </a:cubicBezTo>
                  <a:cubicBezTo>
                    <a:pt x="2554" y="4743"/>
                    <a:pt x="2493" y="4408"/>
                    <a:pt x="2341" y="4104"/>
                  </a:cubicBezTo>
                  <a:cubicBezTo>
                    <a:pt x="2067" y="3527"/>
                    <a:pt x="1733" y="3010"/>
                    <a:pt x="1338" y="2524"/>
                  </a:cubicBezTo>
                  <a:cubicBezTo>
                    <a:pt x="1034" y="2129"/>
                    <a:pt x="730" y="1734"/>
                    <a:pt x="487" y="1308"/>
                  </a:cubicBezTo>
                  <a:cubicBezTo>
                    <a:pt x="304" y="1004"/>
                    <a:pt x="183" y="700"/>
                    <a:pt x="91" y="366"/>
                  </a:cubicBezTo>
                  <a:cubicBezTo>
                    <a:pt x="91" y="244"/>
                    <a:pt x="61" y="123"/>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3"/>
            <p:cNvSpPr/>
            <p:nvPr/>
          </p:nvSpPr>
          <p:spPr>
            <a:xfrm>
              <a:off x="1639350" y="2688625"/>
              <a:ext cx="166450" cy="141150"/>
            </a:xfrm>
            <a:custGeom>
              <a:avLst/>
              <a:gdLst/>
              <a:ahLst/>
              <a:cxnLst/>
              <a:rect l="l" t="t" r="r" b="b"/>
              <a:pathLst>
                <a:path w="6658" h="5646" extrusionOk="0">
                  <a:moveTo>
                    <a:pt x="6656" y="1"/>
                  </a:moveTo>
                  <a:cubicBezTo>
                    <a:pt x="6649" y="1"/>
                    <a:pt x="6623" y="80"/>
                    <a:pt x="6597" y="159"/>
                  </a:cubicBezTo>
                  <a:cubicBezTo>
                    <a:pt x="6597" y="250"/>
                    <a:pt x="6566" y="402"/>
                    <a:pt x="6536" y="584"/>
                  </a:cubicBezTo>
                  <a:cubicBezTo>
                    <a:pt x="6475" y="949"/>
                    <a:pt x="6475" y="1466"/>
                    <a:pt x="6445" y="2134"/>
                  </a:cubicBezTo>
                  <a:cubicBezTo>
                    <a:pt x="6445" y="2864"/>
                    <a:pt x="6262" y="3624"/>
                    <a:pt x="5928" y="4292"/>
                  </a:cubicBezTo>
                  <a:cubicBezTo>
                    <a:pt x="5715" y="4688"/>
                    <a:pt x="5411" y="4992"/>
                    <a:pt x="5016" y="5204"/>
                  </a:cubicBezTo>
                  <a:cubicBezTo>
                    <a:pt x="4670" y="5391"/>
                    <a:pt x="4255" y="5484"/>
                    <a:pt x="3851" y="5484"/>
                  </a:cubicBezTo>
                  <a:cubicBezTo>
                    <a:pt x="3793" y="5484"/>
                    <a:pt x="3736" y="5482"/>
                    <a:pt x="3679" y="5478"/>
                  </a:cubicBezTo>
                  <a:cubicBezTo>
                    <a:pt x="2767" y="5356"/>
                    <a:pt x="1916" y="4870"/>
                    <a:pt x="1399" y="4110"/>
                  </a:cubicBezTo>
                  <a:cubicBezTo>
                    <a:pt x="943" y="3502"/>
                    <a:pt x="639" y="2803"/>
                    <a:pt x="457" y="2074"/>
                  </a:cubicBezTo>
                  <a:cubicBezTo>
                    <a:pt x="274" y="1435"/>
                    <a:pt x="183" y="919"/>
                    <a:pt x="122" y="554"/>
                  </a:cubicBezTo>
                  <a:cubicBezTo>
                    <a:pt x="122" y="371"/>
                    <a:pt x="61" y="189"/>
                    <a:pt x="31" y="7"/>
                  </a:cubicBezTo>
                  <a:lnTo>
                    <a:pt x="31" y="7"/>
                  </a:lnTo>
                  <a:cubicBezTo>
                    <a:pt x="1" y="189"/>
                    <a:pt x="31" y="371"/>
                    <a:pt x="61" y="584"/>
                  </a:cubicBezTo>
                  <a:cubicBezTo>
                    <a:pt x="122" y="1071"/>
                    <a:pt x="183" y="1587"/>
                    <a:pt x="305" y="2104"/>
                  </a:cubicBezTo>
                  <a:cubicBezTo>
                    <a:pt x="487" y="2833"/>
                    <a:pt x="791" y="3563"/>
                    <a:pt x="1247" y="4201"/>
                  </a:cubicBezTo>
                  <a:cubicBezTo>
                    <a:pt x="1520" y="4566"/>
                    <a:pt x="1855" y="4900"/>
                    <a:pt x="2250" y="5144"/>
                  </a:cubicBezTo>
                  <a:cubicBezTo>
                    <a:pt x="2676" y="5417"/>
                    <a:pt x="3162" y="5599"/>
                    <a:pt x="3648" y="5630"/>
                  </a:cubicBezTo>
                  <a:cubicBezTo>
                    <a:pt x="3738" y="5640"/>
                    <a:pt x="3827" y="5646"/>
                    <a:pt x="3916" y="5646"/>
                  </a:cubicBezTo>
                  <a:cubicBezTo>
                    <a:pt x="4333" y="5646"/>
                    <a:pt x="4731" y="5532"/>
                    <a:pt x="5107" y="5356"/>
                  </a:cubicBezTo>
                  <a:cubicBezTo>
                    <a:pt x="5533" y="5113"/>
                    <a:pt x="5867" y="4779"/>
                    <a:pt x="6080" y="4353"/>
                  </a:cubicBezTo>
                  <a:cubicBezTo>
                    <a:pt x="6414" y="3654"/>
                    <a:pt x="6597" y="2864"/>
                    <a:pt x="6566" y="2104"/>
                  </a:cubicBezTo>
                  <a:cubicBezTo>
                    <a:pt x="6597" y="1435"/>
                    <a:pt x="6566" y="919"/>
                    <a:pt x="6597" y="554"/>
                  </a:cubicBezTo>
                  <a:cubicBezTo>
                    <a:pt x="6657" y="189"/>
                    <a:pt x="6657" y="7"/>
                    <a:pt x="6657" y="7"/>
                  </a:cubicBezTo>
                  <a:cubicBezTo>
                    <a:pt x="6657" y="3"/>
                    <a:pt x="6657" y="1"/>
                    <a:pt x="66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3"/>
            <p:cNvSpPr/>
            <p:nvPr/>
          </p:nvSpPr>
          <p:spPr>
            <a:xfrm>
              <a:off x="952400" y="3006350"/>
              <a:ext cx="1268300" cy="658150"/>
            </a:xfrm>
            <a:custGeom>
              <a:avLst/>
              <a:gdLst/>
              <a:ahLst/>
              <a:cxnLst/>
              <a:rect l="l" t="t" r="r" b="b"/>
              <a:pathLst>
                <a:path w="50732" h="26326" extrusionOk="0">
                  <a:moveTo>
                    <a:pt x="3106" y="0"/>
                  </a:moveTo>
                  <a:cubicBezTo>
                    <a:pt x="1882" y="0"/>
                    <a:pt x="881" y="924"/>
                    <a:pt x="822" y="2161"/>
                  </a:cubicBezTo>
                  <a:lnTo>
                    <a:pt x="62" y="17754"/>
                  </a:lnTo>
                  <a:cubicBezTo>
                    <a:pt x="1" y="19031"/>
                    <a:pt x="1004" y="20095"/>
                    <a:pt x="2250" y="20155"/>
                  </a:cubicBezTo>
                  <a:lnTo>
                    <a:pt x="41339" y="22009"/>
                  </a:lnTo>
                  <a:lnTo>
                    <a:pt x="45382" y="26326"/>
                  </a:lnTo>
                  <a:lnTo>
                    <a:pt x="45686" y="22222"/>
                  </a:lnTo>
                  <a:lnTo>
                    <a:pt x="47540" y="22313"/>
                  </a:lnTo>
                  <a:cubicBezTo>
                    <a:pt x="47578" y="22315"/>
                    <a:pt x="47616" y="22316"/>
                    <a:pt x="47653" y="22316"/>
                  </a:cubicBezTo>
                  <a:cubicBezTo>
                    <a:pt x="48879" y="22316"/>
                    <a:pt x="49882" y="21364"/>
                    <a:pt x="49941" y="20125"/>
                  </a:cubicBezTo>
                  <a:lnTo>
                    <a:pt x="50671" y="4532"/>
                  </a:lnTo>
                  <a:cubicBezTo>
                    <a:pt x="50731" y="3255"/>
                    <a:pt x="49759" y="2192"/>
                    <a:pt x="48513" y="2131"/>
                  </a:cubicBezTo>
                  <a:lnTo>
                    <a:pt x="3223" y="3"/>
                  </a:lnTo>
                  <a:cubicBezTo>
                    <a:pt x="3184" y="1"/>
                    <a:pt x="3145" y="0"/>
                    <a:pt x="310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3"/>
            <p:cNvSpPr/>
            <p:nvPr/>
          </p:nvSpPr>
          <p:spPr>
            <a:xfrm>
              <a:off x="1475975" y="3194875"/>
              <a:ext cx="601850" cy="63075"/>
            </a:xfrm>
            <a:custGeom>
              <a:avLst/>
              <a:gdLst/>
              <a:ahLst/>
              <a:cxnLst/>
              <a:rect l="l" t="t" r="r" b="b"/>
              <a:pathLst>
                <a:path w="24074" h="2523" extrusionOk="0">
                  <a:moveTo>
                    <a:pt x="61" y="0"/>
                  </a:moveTo>
                  <a:lnTo>
                    <a:pt x="1" y="1338"/>
                  </a:lnTo>
                  <a:lnTo>
                    <a:pt x="24013" y="2523"/>
                  </a:lnTo>
                  <a:lnTo>
                    <a:pt x="24074" y="1216"/>
                  </a:lnTo>
                  <a:lnTo>
                    <a:pt x="6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3"/>
            <p:cNvSpPr/>
            <p:nvPr/>
          </p:nvSpPr>
          <p:spPr>
            <a:xfrm>
              <a:off x="1476725" y="3273900"/>
              <a:ext cx="601875" cy="61575"/>
            </a:xfrm>
            <a:custGeom>
              <a:avLst/>
              <a:gdLst/>
              <a:ahLst/>
              <a:cxnLst/>
              <a:rect l="l" t="t" r="r" b="b"/>
              <a:pathLst>
                <a:path w="24075" h="2463" extrusionOk="0">
                  <a:moveTo>
                    <a:pt x="62" y="0"/>
                  </a:moveTo>
                  <a:lnTo>
                    <a:pt x="1" y="1338"/>
                  </a:lnTo>
                  <a:lnTo>
                    <a:pt x="23983" y="2462"/>
                  </a:lnTo>
                  <a:lnTo>
                    <a:pt x="24074" y="1155"/>
                  </a:lnTo>
                  <a:lnTo>
                    <a:pt x="6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1472950" y="3356725"/>
              <a:ext cx="298650" cy="47125"/>
            </a:xfrm>
            <a:custGeom>
              <a:avLst/>
              <a:gdLst/>
              <a:ahLst/>
              <a:cxnLst/>
              <a:rect l="l" t="t" r="r" b="b"/>
              <a:pathLst>
                <a:path w="11946" h="1885" extrusionOk="0">
                  <a:moveTo>
                    <a:pt x="61" y="0"/>
                  </a:moveTo>
                  <a:lnTo>
                    <a:pt x="0" y="1338"/>
                  </a:lnTo>
                  <a:lnTo>
                    <a:pt x="11885" y="1885"/>
                  </a:lnTo>
                  <a:lnTo>
                    <a:pt x="11946" y="578"/>
                  </a:lnTo>
                  <a:lnTo>
                    <a:pt x="6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989650" y="3069125"/>
              <a:ext cx="436950" cy="395900"/>
            </a:xfrm>
            <a:custGeom>
              <a:avLst/>
              <a:gdLst/>
              <a:ahLst/>
              <a:cxnLst/>
              <a:rect l="l" t="t" r="r" b="b"/>
              <a:pathLst>
                <a:path w="17478" h="15836" extrusionOk="0">
                  <a:moveTo>
                    <a:pt x="8720" y="0"/>
                  </a:moveTo>
                  <a:cubicBezTo>
                    <a:pt x="8099" y="0"/>
                    <a:pt x="7469" y="74"/>
                    <a:pt x="6839" y="228"/>
                  </a:cubicBezTo>
                  <a:cubicBezTo>
                    <a:pt x="2584" y="1291"/>
                    <a:pt x="0" y="5577"/>
                    <a:pt x="1064" y="9833"/>
                  </a:cubicBezTo>
                  <a:cubicBezTo>
                    <a:pt x="1944" y="13428"/>
                    <a:pt x="5179" y="15835"/>
                    <a:pt x="8747" y="15835"/>
                  </a:cubicBezTo>
                  <a:cubicBezTo>
                    <a:pt x="9371" y="15835"/>
                    <a:pt x="10005" y="15762"/>
                    <a:pt x="10639" y="15608"/>
                  </a:cubicBezTo>
                  <a:cubicBezTo>
                    <a:pt x="14864" y="14544"/>
                    <a:pt x="17478" y="10258"/>
                    <a:pt x="16414" y="6003"/>
                  </a:cubicBezTo>
                  <a:cubicBezTo>
                    <a:pt x="15509" y="2407"/>
                    <a:pt x="12269" y="0"/>
                    <a:pt x="872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p:nvPr/>
          </p:nvSpPr>
          <p:spPr>
            <a:xfrm>
              <a:off x="1081600" y="3196825"/>
              <a:ext cx="224950" cy="268575"/>
            </a:xfrm>
            <a:custGeom>
              <a:avLst/>
              <a:gdLst/>
              <a:ahLst/>
              <a:cxnLst/>
              <a:rect l="l" t="t" r="r" b="b"/>
              <a:pathLst>
                <a:path w="8998" h="10743" extrusionOk="0">
                  <a:moveTo>
                    <a:pt x="5194" y="2624"/>
                  </a:moveTo>
                  <a:cubicBezTo>
                    <a:pt x="5364" y="2624"/>
                    <a:pt x="5530" y="2686"/>
                    <a:pt x="5654" y="2810"/>
                  </a:cubicBezTo>
                  <a:cubicBezTo>
                    <a:pt x="5715" y="2901"/>
                    <a:pt x="5745" y="2962"/>
                    <a:pt x="5715" y="2962"/>
                  </a:cubicBezTo>
                  <a:cubicBezTo>
                    <a:pt x="5715" y="2964"/>
                    <a:pt x="5713" y="2966"/>
                    <a:pt x="5710" y="2966"/>
                  </a:cubicBezTo>
                  <a:cubicBezTo>
                    <a:pt x="5676" y="2966"/>
                    <a:pt x="5477" y="2837"/>
                    <a:pt x="5228" y="2810"/>
                  </a:cubicBezTo>
                  <a:cubicBezTo>
                    <a:pt x="5197" y="2806"/>
                    <a:pt x="5167" y="2805"/>
                    <a:pt x="5137" y="2805"/>
                  </a:cubicBezTo>
                  <a:cubicBezTo>
                    <a:pt x="4961" y="2805"/>
                    <a:pt x="4820" y="2857"/>
                    <a:pt x="4752" y="2857"/>
                  </a:cubicBezTo>
                  <a:cubicBezTo>
                    <a:pt x="4732" y="2857"/>
                    <a:pt x="4718" y="2853"/>
                    <a:pt x="4712" y="2840"/>
                  </a:cubicBezTo>
                  <a:cubicBezTo>
                    <a:pt x="4712" y="2840"/>
                    <a:pt x="4742" y="2779"/>
                    <a:pt x="4833" y="2719"/>
                  </a:cubicBezTo>
                  <a:cubicBezTo>
                    <a:pt x="4947" y="2655"/>
                    <a:pt x="5072" y="2624"/>
                    <a:pt x="5194" y="2624"/>
                  </a:cubicBezTo>
                  <a:close/>
                  <a:moveTo>
                    <a:pt x="8194" y="2715"/>
                  </a:moveTo>
                  <a:cubicBezTo>
                    <a:pt x="8359" y="2715"/>
                    <a:pt x="8521" y="2777"/>
                    <a:pt x="8663" y="2901"/>
                  </a:cubicBezTo>
                  <a:cubicBezTo>
                    <a:pt x="8724" y="2992"/>
                    <a:pt x="8754" y="3053"/>
                    <a:pt x="8724" y="3053"/>
                  </a:cubicBezTo>
                  <a:cubicBezTo>
                    <a:pt x="8724" y="3056"/>
                    <a:pt x="8722" y="3057"/>
                    <a:pt x="8719" y="3057"/>
                  </a:cubicBezTo>
                  <a:cubicBezTo>
                    <a:pt x="8685" y="3057"/>
                    <a:pt x="8486" y="2929"/>
                    <a:pt x="8237" y="2901"/>
                  </a:cubicBezTo>
                  <a:cubicBezTo>
                    <a:pt x="8190" y="2890"/>
                    <a:pt x="8145" y="2886"/>
                    <a:pt x="8102" y="2886"/>
                  </a:cubicBezTo>
                  <a:cubicBezTo>
                    <a:pt x="7939" y="2886"/>
                    <a:pt x="7811" y="2946"/>
                    <a:pt x="7752" y="2946"/>
                  </a:cubicBezTo>
                  <a:cubicBezTo>
                    <a:pt x="7737" y="2946"/>
                    <a:pt x="7726" y="2942"/>
                    <a:pt x="7721" y="2931"/>
                  </a:cubicBezTo>
                  <a:cubicBezTo>
                    <a:pt x="7690" y="2901"/>
                    <a:pt x="7751" y="2871"/>
                    <a:pt x="7842" y="2810"/>
                  </a:cubicBezTo>
                  <a:cubicBezTo>
                    <a:pt x="7956" y="2746"/>
                    <a:pt x="8076" y="2715"/>
                    <a:pt x="8194" y="2715"/>
                  </a:cubicBezTo>
                  <a:close/>
                  <a:moveTo>
                    <a:pt x="5344" y="2897"/>
                  </a:moveTo>
                  <a:cubicBezTo>
                    <a:pt x="5415" y="2897"/>
                    <a:pt x="5492" y="2919"/>
                    <a:pt x="5563" y="2962"/>
                  </a:cubicBezTo>
                  <a:cubicBezTo>
                    <a:pt x="5684" y="3053"/>
                    <a:pt x="5684" y="3235"/>
                    <a:pt x="5593" y="3357"/>
                  </a:cubicBezTo>
                  <a:cubicBezTo>
                    <a:pt x="5533" y="3460"/>
                    <a:pt x="5446" y="3503"/>
                    <a:pt x="5359" y="3503"/>
                  </a:cubicBezTo>
                  <a:cubicBezTo>
                    <a:pt x="5139" y="3503"/>
                    <a:pt x="4919" y="3232"/>
                    <a:pt x="5137" y="2992"/>
                  </a:cubicBezTo>
                  <a:cubicBezTo>
                    <a:pt x="5186" y="2927"/>
                    <a:pt x="5261" y="2897"/>
                    <a:pt x="5344" y="2897"/>
                  </a:cubicBezTo>
                  <a:close/>
                  <a:moveTo>
                    <a:pt x="8420" y="2975"/>
                  </a:moveTo>
                  <a:cubicBezTo>
                    <a:pt x="8501" y="2975"/>
                    <a:pt x="8581" y="3015"/>
                    <a:pt x="8633" y="3083"/>
                  </a:cubicBezTo>
                  <a:cubicBezTo>
                    <a:pt x="8754" y="3205"/>
                    <a:pt x="8724" y="3387"/>
                    <a:pt x="8602" y="3478"/>
                  </a:cubicBezTo>
                  <a:cubicBezTo>
                    <a:pt x="8546" y="3535"/>
                    <a:pt x="8476" y="3559"/>
                    <a:pt x="8409" y="3559"/>
                  </a:cubicBezTo>
                  <a:cubicBezTo>
                    <a:pt x="8331" y="3559"/>
                    <a:pt x="8256" y="3527"/>
                    <a:pt x="8207" y="3478"/>
                  </a:cubicBezTo>
                  <a:cubicBezTo>
                    <a:pt x="8085" y="3357"/>
                    <a:pt x="8116" y="3144"/>
                    <a:pt x="8237" y="3053"/>
                  </a:cubicBezTo>
                  <a:cubicBezTo>
                    <a:pt x="8291" y="3000"/>
                    <a:pt x="8356" y="2975"/>
                    <a:pt x="8420" y="2975"/>
                  </a:cubicBezTo>
                  <a:close/>
                  <a:moveTo>
                    <a:pt x="851" y="2871"/>
                  </a:moveTo>
                  <a:cubicBezTo>
                    <a:pt x="912" y="2871"/>
                    <a:pt x="973" y="2871"/>
                    <a:pt x="1034" y="2901"/>
                  </a:cubicBezTo>
                  <a:cubicBezTo>
                    <a:pt x="1064" y="2931"/>
                    <a:pt x="1064" y="2962"/>
                    <a:pt x="1094" y="3022"/>
                  </a:cubicBezTo>
                  <a:lnTo>
                    <a:pt x="1094" y="3114"/>
                  </a:lnTo>
                  <a:cubicBezTo>
                    <a:pt x="1094" y="3114"/>
                    <a:pt x="1094" y="3083"/>
                    <a:pt x="1064" y="3022"/>
                  </a:cubicBezTo>
                  <a:cubicBezTo>
                    <a:pt x="1042" y="2978"/>
                    <a:pt x="1003" y="2950"/>
                    <a:pt x="948" y="2950"/>
                  </a:cubicBezTo>
                  <a:cubicBezTo>
                    <a:pt x="928" y="2950"/>
                    <a:pt x="906" y="2954"/>
                    <a:pt x="882" y="2962"/>
                  </a:cubicBezTo>
                  <a:cubicBezTo>
                    <a:pt x="791" y="2992"/>
                    <a:pt x="699" y="3083"/>
                    <a:pt x="669" y="3174"/>
                  </a:cubicBezTo>
                  <a:cubicBezTo>
                    <a:pt x="608" y="3326"/>
                    <a:pt x="578" y="3478"/>
                    <a:pt x="608" y="3630"/>
                  </a:cubicBezTo>
                  <a:cubicBezTo>
                    <a:pt x="608" y="3904"/>
                    <a:pt x="760" y="4147"/>
                    <a:pt x="973" y="4269"/>
                  </a:cubicBezTo>
                  <a:cubicBezTo>
                    <a:pt x="1018" y="4284"/>
                    <a:pt x="1056" y="4292"/>
                    <a:pt x="1094" y="4292"/>
                  </a:cubicBezTo>
                  <a:cubicBezTo>
                    <a:pt x="1132" y="4292"/>
                    <a:pt x="1170" y="4284"/>
                    <a:pt x="1216" y="4269"/>
                  </a:cubicBezTo>
                  <a:cubicBezTo>
                    <a:pt x="1246" y="4238"/>
                    <a:pt x="1277" y="4208"/>
                    <a:pt x="1277" y="4208"/>
                  </a:cubicBezTo>
                  <a:cubicBezTo>
                    <a:pt x="1307" y="4208"/>
                    <a:pt x="1246" y="4238"/>
                    <a:pt x="1186" y="4299"/>
                  </a:cubicBezTo>
                  <a:cubicBezTo>
                    <a:pt x="1125" y="4360"/>
                    <a:pt x="1003" y="4360"/>
                    <a:pt x="912" y="4360"/>
                  </a:cubicBezTo>
                  <a:cubicBezTo>
                    <a:pt x="639" y="4238"/>
                    <a:pt x="456" y="3934"/>
                    <a:pt x="456" y="3630"/>
                  </a:cubicBezTo>
                  <a:cubicBezTo>
                    <a:pt x="456" y="3448"/>
                    <a:pt x="487" y="3296"/>
                    <a:pt x="547" y="3144"/>
                  </a:cubicBezTo>
                  <a:cubicBezTo>
                    <a:pt x="608" y="3022"/>
                    <a:pt x="699" y="2901"/>
                    <a:pt x="851" y="2871"/>
                  </a:cubicBezTo>
                  <a:close/>
                  <a:moveTo>
                    <a:pt x="6687" y="2962"/>
                  </a:moveTo>
                  <a:lnTo>
                    <a:pt x="6687" y="2962"/>
                  </a:lnTo>
                  <a:cubicBezTo>
                    <a:pt x="6870" y="3418"/>
                    <a:pt x="7052" y="3934"/>
                    <a:pt x="7143" y="4451"/>
                  </a:cubicBezTo>
                  <a:cubicBezTo>
                    <a:pt x="7204" y="4633"/>
                    <a:pt x="7234" y="4816"/>
                    <a:pt x="7295" y="5029"/>
                  </a:cubicBezTo>
                  <a:cubicBezTo>
                    <a:pt x="7326" y="5120"/>
                    <a:pt x="7326" y="5211"/>
                    <a:pt x="7295" y="5333"/>
                  </a:cubicBezTo>
                  <a:cubicBezTo>
                    <a:pt x="7265" y="5363"/>
                    <a:pt x="7204" y="5424"/>
                    <a:pt x="7143" y="5424"/>
                  </a:cubicBezTo>
                  <a:lnTo>
                    <a:pt x="7022" y="5424"/>
                  </a:lnTo>
                  <a:cubicBezTo>
                    <a:pt x="6870" y="5424"/>
                    <a:pt x="6718" y="5393"/>
                    <a:pt x="6566" y="5363"/>
                  </a:cubicBezTo>
                  <a:cubicBezTo>
                    <a:pt x="6718" y="5302"/>
                    <a:pt x="6870" y="5302"/>
                    <a:pt x="7022" y="5302"/>
                  </a:cubicBezTo>
                  <a:cubicBezTo>
                    <a:pt x="7113" y="5302"/>
                    <a:pt x="7174" y="5302"/>
                    <a:pt x="7174" y="5272"/>
                  </a:cubicBezTo>
                  <a:cubicBezTo>
                    <a:pt x="7174" y="5211"/>
                    <a:pt x="7174" y="5120"/>
                    <a:pt x="7143" y="5059"/>
                  </a:cubicBezTo>
                  <a:cubicBezTo>
                    <a:pt x="7082" y="4877"/>
                    <a:pt x="7052" y="4664"/>
                    <a:pt x="6991" y="4481"/>
                  </a:cubicBezTo>
                  <a:cubicBezTo>
                    <a:pt x="6839" y="3965"/>
                    <a:pt x="6718" y="3478"/>
                    <a:pt x="6687" y="2962"/>
                  </a:cubicBezTo>
                  <a:close/>
                  <a:moveTo>
                    <a:pt x="5609" y="5515"/>
                  </a:moveTo>
                  <a:cubicBezTo>
                    <a:pt x="5612" y="5515"/>
                    <a:pt x="6477" y="6066"/>
                    <a:pt x="6961" y="6092"/>
                  </a:cubicBezTo>
                  <a:cubicBezTo>
                    <a:pt x="6817" y="6277"/>
                    <a:pt x="6591" y="6378"/>
                    <a:pt x="6356" y="6378"/>
                  </a:cubicBezTo>
                  <a:cubicBezTo>
                    <a:pt x="6243" y="6378"/>
                    <a:pt x="6128" y="6355"/>
                    <a:pt x="6019" y="6305"/>
                  </a:cubicBezTo>
                  <a:cubicBezTo>
                    <a:pt x="5441" y="6032"/>
                    <a:pt x="5654" y="5545"/>
                    <a:pt x="5654" y="5545"/>
                  </a:cubicBezTo>
                  <a:cubicBezTo>
                    <a:pt x="5622" y="5524"/>
                    <a:pt x="5608" y="5515"/>
                    <a:pt x="5609" y="5515"/>
                  </a:cubicBezTo>
                  <a:close/>
                  <a:moveTo>
                    <a:pt x="3175" y="1"/>
                  </a:moveTo>
                  <a:cubicBezTo>
                    <a:pt x="2283" y="1"/>
                    <a:pt x="2310" y="1138"/>
                    <a:pt x="2310" y="1138"/>
                  </a:cubicBezTo>
                  <a:lnTo>
                    <a:pt x="2219" y="4117"/>
                  </a:lnTo>
                  <a:lnTo>
                    <a:pt x="1702" y="4117"/>
                  </a:lnTo>
                  <a:lnTo>
                    <a:pt x="1459" y="2323"/>
                  </a:lnTo>
                  <a:lnTo>
                    <a:pt x="1003" y="2323"/>
                  </a:lnTo>
                  <a:cubicBezTo>
                    <a:pt x="578" y="2384"/>
                    <a:pt x="0" y="2658"/>
                    <a:pt x="31" y="3782"/>
                  </a:cubicBezTo>
                  <a:cubicBezTo>
                    <a:pt x="54" y="4732"/>
                    <a:pt x="606" y="4958"/>
                    <a:pt x="1083" y="4958"/>
                  </a:cubicBezTo>
                  <a:cubicBezTo>
                    <a:pt x="1232" y="4958"/>
                    <a:pt x="1374" y="4936"/>
                    <a:pt x="1490" y="4907"/>
                  </a:cubicBezTo>
                  <a:lnTo>
                    <a:pt x="1490" y="4907"/>
                  </a:lnTo>
                  <a:lnTo>
                    <a:pt x="1307" y="9770"/>
                  </a:lnTo>
                  <a:cubicBezTo>
                    <a:pt x="2341" y="10348"/>
                    <a:pt x="3496" y="10682"/>
                    <a:pt x="4681" y="10743"/>
                  </a:cubicBezTo>
                  <a:cubicBezTo>
                    <a:pt x="5198" y="10743"/>
                    <a:pt x="5684" y="10713"/>
                    <a:pt x="6201" y="10652"/>
                  </a:cubicBezTo>
                  <a:cubicBezTo>
                    <a:pt x="6231" y="10196"/>
                    <a:pt x="6292" y="9649"/>
                    <a:pt x="6323" y="9284"/>
                  </a:cubicBezTo>
                  <a:cubicBezTo>
                    <a:pt x="4316" y="9254"/>
                    <a:pt x="3861" y="7734"/>
                    <a:pt x="3860" y="7734"/>
                  </a:cubicBezTo>
                  <a:lnTo>
                    <a:pt x="3860" y="7734"/>
                  </a:lnTo>
                  <a:cubicBezTo>
                    <a:pt x="4590" y="8311"/>
                    <a:pt x="5471" y="8676"/>
                    <a:pt x="6383" y="8767"/>
                  </a:cubicBezTo>
                  <a:lnTo>
                    <a:pt x="6383" y="8798"/>
                  </a:lnTo>
                  <a:cubicBezTo>
                    <a:pt x="6414" y="8798"/>
                    <a:pt x="8420" y="8676"/>
                    <a:pt x="8663" y="6700"/>
                  </a:cubicBezTo>
                  <a:cubicBezTo>
                    <a:pt x="8815" y="5241"/>
                    <a:pt x="8937" y="2445"/>
                    <a:pt x="8997" y="1016"/>
                  </a:cubicBezTo>
                  <a:lnTo>
                    <a:pt x="8997" y="1016"/>
                  </a:lnTo>
                  <a:cubicBezTo>
                    <a:pt x="8997" y="1016"/>
                    <a:pt x="8967" y="1016"/>
                    <a:pt x="8967" y="1047"/>
                  </a:cubicBezTo>
                  <a:cubicBezTo>
                    <a:pt x="8663" y="1199"/>
                    <a:pt x="8298" y="1260"/>
                    <a:pt x="7964" y="1260"/>
                  </a:cubicBezTo>
                  <a:cubicBezTo>
                    <a:pt x="7801" y="1276"/>
                    <a:pt x="7643" y="1283"/>
                    <a:pt x="7488" y="1283"/>
                  </a:cubicBezTo>
                  <a:cubicBezTo>
                    <a:pt x="5624" y="1283"/>
                    <a:pt x="4354" y="182"/>
                    <a:pt x="3344" y="13"/>
                  </a:cubicBezTo>
                  <a:cubicBezTo>
                    <a:pt x="3284" y="5"/>
                    <a:pt x="3228" y="1"/>
                    <a:pt x="3175"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3"/>
            <p:cNvSpPr/>
            <p:nvPr/>
          </p:nvSpPr>
          <p:spPr>
            <a:xfrm>
              <a:off x="1283725" y="3271200"/>
              <a:ext cx="16750" cy="14600"/>
            </a:xfrm>
            <a:custGeom>
              <a:avLst/>
              <a:gdLst/>
              <a:ahLst/>
              <a:cxnLst/>
              <a:rect l="l" t="t" r="r" b="b"/>
              <a:pathLst>
                <a:path w="670" h="584" extrusionOk="0">
                  <a:moveTo>
                    <a:pt x="335" y="0"/>
                  </a:moveTo>
                  <a:cubicBezTo>
                    <a:pt x="271" y="0"/>
                    <a:pt x="206" y="25"/>
                    <a:pt x="152" y="78"/>
                  </a:cubicBezTo>
                  <a:cubicBezTo>
                    <a:pt x="31" y="169"/>
                    <a:pt x="0" y="382"/>
                    <a:pt x="122" y="503"/>
                  </a:cubicBezTo>
                  <a:cubicBezTo>
                    <a:pt x="171" y="552"/>
                    <a:pt x="246" y="584"/>
                    <a:pt x="324" y="584"/>
                  </a:cubicBezTo>
                  <a:cubicBezTo>
                    <a:pt x="391" y="584"/>
                    <a:pt x="461" y="560"/>
                    <a:pt x="517" y="503"/>
                  </a:cubicBezTo>
                  <a:cubicBezTo>
                    <a:pt x="639" y="412"/>
                    <a:pt x="669" y="230"/>
                    <a:pt x="548" y="108"/>
                  </a:cubicBezTo>
                  <a:cubicBezTo>
                    <a:pt x="496" y="40"/>
                    <a:pt x="416" y="0"/>
                    <a:pt x="3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3"/>
            <p:cNvSpPr/>
            <p:nvPr/>
          </p:nvSpPr>
          <p:spPr>
            <a:xfrm>
              <a:off x="1274600" y="3264675"/>
              <a:ext cx="26625" cy="8575"/>
            </a:xfrm>
            <a:custGeom>
              <a:avLst/>
              <a:gdLst/>
              <a:ahLst/>
              <a:cxnLst/>
              <a:rect l="l" t="t" r="r" b="b"/>
              <a:pathLst>
                <a:path w="1065" h="343" extrusionOk="0">
                  <a:moveTo>
                    <a:pt x="474" y="1"/>
                  </a:moveTo>
                  <a:cubicBezTo>
                    <a:pt x="356" y="1"/>
                    <a:pt x="236" y="32"/>
                    <a:pt x="122" y="96"/>
                  </a:cubicBezTo>
                  <a:cubicBezTo>
                    <a:pt x="31" y="157"/>
                    <a:pt x="1" y="217"/>
                    <a:pt x="1" y="217"/>
                  </a:cubicBezTo>
                  <a:cubicBezTo>
                    <a:pt x="4" y="221"/>
                    <a:pt x="10" y="222"/>
                    <a:pt x="18" y="222"/>
                  </a:cubicBezTo>
                  <a:cubicBezTo>
                    <a:pt x="66" y="222"/>
                    <a:pt x="192" y="170"/>
                    <a:pt x="358" y="170"/>
                  </a:cubicBezTo>
                  <a:cubicBezTo>
                    <a:pt x="408" y="170"/>
                    <a:pt x="461" y="174"/>
                    <a:pt x="517" y="187"/>
                  </a:cubicBezTo>
                  <a:cubicBezTo>
                    <a:pt x="766" y="215"/>
                    <a:pt x="940" y="343"/>
                    <a:pt x="992" y="343"/>
                  </a:cubicBezTo>
                  <a:cubicBezTo>
                    <a:pt x="997" y="343"/>
                    <a:pt x="1001" y="342"/>
                    <a:pt x="1004" y="339"/>
                  </a:cubicBezTo>
                  <a:cubicBezTo>
                    <a:pt x="1065" y="308"/>
                    <a:pt x="1004" y="278"/>
                    <a:pt x="943" y="187"/>
                  </a:cubicBezTo>
                  <a:cubicBezTo>
                    <a:pt x="801" y="63"/>
                    <a:pt x="639" y="1"/>
                    <a:pt x="4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3"/>
            <p:cNvSpPr/>
            <p:nvPr/>
          </p:nvSpPr>
          <p:spPr>
            <a:xfrm>
              <a:off x="1206400" y="3269225"/>
              <a:ext cx="18850" cy="14625"/>
            </a:xfrm>
            <a:custGeom>
              <a:avLst/>
              <a:gdLst/>
              <a:ahLst/>
              <a:cxnLst/>
              <a:rect l="l" t="t" r="r" b="b"/>
              <a:pathLst>
                <a:path w="754" h="585" extrusionOk="0">
                  <a:moveTo>
                    <a:pt x="352" y="1"/>
                  </a:moveTo>
                  <a:cubicBezTo>
                    <a:pt x="269" y="1"/>
                    <a:pt x="194" y="31"/>
                    <a:pt x="145" y="96"/>
                  </a:cubicBezTo>
                  <a:cubicBezTo>
                    <a:pt x="0" y="299"/>
                    <a:pt x="132" y="585"/>
                    <a:pt x="381" y="585"/>
                  </a:cubicBezTo>
                  <a:cubicBezTo>
                    <a:pt x="393" y="585"/>
                    <a:pt x="406" y="584"/>
                    <a:pt x="419" y="582"/>
                  </a:cubicBezTo>
                  <a:cubicBezTo>
                    <a:pt x="662" y="552"/>
                    <a:pt x="753" y="218"/>
                    <a:pt x="571" y="66"/>
                  </a:cubicBezTo>
                  <a:cubicBezTo>
                    <a:pt x="500" y="23"/>
                    <a:pt x="423" y="1"/>
                    <a:pt x="3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3"/>
            <p:cNvSpPr/>
            <p:nvPr/>
          </p:nvSpPr>
          <p:spPr>
            <a:xfrm>
              <a:off x="1199375" y="3262400"/>
              <a:ext cx="25100" cy="8800"/>
            </a:xfrm>
            <a:custGeom>
              <a:avLst/>
              <a:gdLst/>
              <a:ahLst/>
              <a:cxnLst/>
              <a:rect l="l" t="t" r="r" b="b"/>
              <a:pathLst>
                <a:path w="1004" h="352" extrusionOk="0">
                  <a:moveTo>
                    <a:pt x="483" y="1"/>
                  </a:moveTo>
                  <a:cubicBezTo>
                    <a:pt x="361" y="1"/>
                    <a:pt x="236" y="32"/>
                    <a:pt x="122" y="96"/>
                  </a:cubicBezTo>
                  <a:cubicBezTo>
                    <a:pt x="31" y="156"/>
                    <a:pt x="1" y="217"/>
                    <a:pt x="1" y="217"/>
                  </a:cubicBezTo>
                  <a:cubicBezTo>
                    <a:pt x="5" y="222"/>
                    <a:pt x="13" y="223"/>
                    <a:pt x="25" y="223"/>
                  </a:cubicBezTo>
                  <a:cubicBezTo>
                    <a:pt x="83" y="223"/>
                    <a:pt x="222" y="180"/>
                    <a:pt x="401" y="180"/>
                  </a:cubicBezTo>
                  <a:cubicBezTo>
                    <a:pt x="438" y="180"/>
                    <a:pt x="477" y="182"/>
                    <a:pt x="517" y="187"/>
                  </a:cubicBezTo>
                  <a:cubicBezTo>
                    <a:pt x="752" y="213"/>
                    <a:pt x="920" y="351"/>
                    <a:pt x="982" y="351"/>
                  </a:cubicBezTo>
                  <a:cubicBezTo>
                    <a:pt x="992" y="351"/>
                    <a:pt x="999" y="347"/>
                    <a:pt x="1004" y="339"/>
                  </a:cubicBezTo>
                  <a:cubicBezTo>
                    <a:pt x="1004" y="339"/>
                    <a:pt x="1004" y="278"/>
                    <a:pt x="943" y="187"/>
                  </a:cubicBezTo>
                  <a:cubicBezTo>
                    <a:pt x="819" y="63"/>
                    <a:pt x="653" y="1"/>
                    <a:pt x="4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3"/>
            <p:cNvSpPr/>
            <p:nvPr/>
          </p:nvSpPr>
          <p:spPr>
            <a:xfrm>
              <a:off x="1245725" y="3270850"/>
              <a:ext cx="19025" cy="61575"/>
            </a:xfrm>
            <a:custGeom>
              <a:avLst/>
              <a:gdLst/>
              <a:ahLst/>
              <a:cxnLst/>
              <a:rect l="l" t="t" r="r" b="b"/>
              <a:pathLst>
                <a:path w="761" h="2463" extrusionOk="0">
                  <a:moveTo>
                    <a:pt x="122" y="1"/>
                  </a:moveTo>
                  <a:lnTo>
                    <a:pt x="122" y="1"/>
                  </a:lnTo>
                  <a:cubicBezTo>
                    <a:pt x="183" y="517"/>
                    <a:pt x="274" y="1004"/>
                    <a:pt x="426" y="1520"/>
                  </a:cubicBezTo>
                  <a:cubicBezTo>
                    <a:pt x="487" y="1703"/>
                    <a:pt x="517" y="1916"/>
                    <a:pt x="578" y="2098"/>
                  </a:cubicBezTo>
                  <a:cubicBezTo>
                    <a:pt x="609" y="2159"/>
                    <a:pt x="609" y="2250"/>
                    <a:pt x="609" y="2311"/>
                  </a:cubicBezTo>
                  <a:cubicBezTo>
                    <a:pt x="609" y="2341"/>
                    <a:pt x="548" y="2341"/>
                    <a:pt x="457" y="2341"/>
                  </a:cubicBezTo>
                  <a:cubicBezTo>
                    <a:pt x="305" y="2341"/>
                    <a:pt x="153" y="2341"/>
                    <a:pt x="1" y="2402"/>
                  </a:cubicBezTo>
                  <a:cubicBezTo>
                    <a:pt x="153" y="2432"/>
                    <a:pt x="305" y="2463"/>
                    <a:pt x="457" y="2463"/>
                  </a:cubicBezTo>
                  <a:lnTo>
                    <a:pt x="578" y="2463"/>
                  </a:lnTo>
                  <a:cubicBezTo>
                    <a:pt x="639" y="2463"/>
                    <a:pt x="700" y="2402"/>
                    <a:pt x="730" y="2372"/>
                  </a:cubicBezTo>
                  <a:cubicBezTo>
                    <a:pt x="761" y="2250"/>
                    <a:pt x="761" y="2159"/>
                    <a:pt x="730" y="2068"/>
                  </a:cubicBezTo>
                  <a:cubicBezTo>
                    <a:pt x="669" y="1855"/>
                    <a:pt x="639" y="1672"/>
                    <a:pt x="578" y="1460"/>
                  </a:cubicBezTo>
                  <a:cubicBezTo>
                    <a:pt x="487" y="973"/>
                    <a:pt x="335" y="457"/>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3"/>
            <p:cNvSpPr/>
            <p:nvPr/>
          </p:nvSpPr>
          <p:spPr>
            <a:xfrm>
              <a:off x="1218375" y="3335225"/>
              <a:ext cx="37250" cy="21825"/>
            </a:xfrm>
            <a:custGeom>
              <a:avLst/>
              <a:gdLst/>
              <a:ahLst/>
              <a:cxnLst/>
              <a:rect l="l" t="t" r="r" b="b"/>
              <a:pathLst>
                <a:path w="1490" h="873" extrusionOk="0">
                  <a:moveTo>
                    <a:pt x="147" y="1"/>
                  </a:moveTo>
                  <a:cubicBezTo>
                    <a:pt x="141" y="1"/>
                    <a:pt x="152" y="13"/>
                    <a:pt x="183" y="40"/>
                  </a:cubicBezTo>
                  <a:cubicBezTo>
                    <a:pt x="183" y="40"/>
                    <a:pt x="0" y="496"/>
                    <a:pt x="578" y="800"/>
                  </a:cubicBezTo>
                  <a:cubicBezTo>
                    <a:pt x="677" y="849"/>
                    <a:pt x="786" y="873"/>
                    <a:pt x="895" y="873"/>
                  </a:cubicBezTo>
                  <a:cubicBezTo>
                    <a:pt x="1120" y="873"/>
                    <a:pt x="1346" y="771"/>
                    <a:pt x="1490" y="587"/>
                  </a:cubicBezTo>
                  <a:cubicBezTo>
                    <a:pt x="1012" y="560"/>
                    <a:pt x="187" y="1"/>
                    <a:pt x="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3"/>
            <p:cNvSpPr/>
            <p:nvPr/>
          </p:nvSpPr>
          <p:spPr>
            <a:xfrm>
              <a:off x="1178850" y="3390150"/>
              <a:ext cx="62350" cy="38025"/>
            </a:xfrm>
            <a:custGeom>
              <a:avLst/>
              <a:gdLst/>
              <a:ahLst/>
              <a:cxnLst/>
              <a:rect l="l" t="t" r="r" b="b"/>
              <a:pathLst>
                <a:path w="2494" h="1521" extrusionOk="0">
                  <a:moveTo>
                    <a:pt x="1" y="1"/>
                  </a:moveTo>
                  <a:cubicBezTo>
                    <a:pt x="1" y="1"/>
                    <a:pt x="457" y="1490"/>
                    <a:pt x="2463" y="1521"/>
                  </a:cubicBezTo>
                  <a:lnTo>
                    <a:pt x="2493" y="1034"/>
                  </a:lnTo>
                  <a:lnTo>
                    <a:pt x="2493" y="1004"/>
                  </a:lnTo>
                  <a:cubicBezTo>
                    <a:pt x="1581" y="913"/>
                    <a:pt x="700" y="578"/>
                    <a:pt x="1"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3"/>
            <p:cNvSpPr/>
            <p:nvPr/>
          </p:nvSpPr>
          <p:spPr>
            <a:xfrm>
              <a:off x="1098300" y="3107175"/>
              <a:ext cx="224750" cy="191825"/>
            </a:xfrm>
            <a:custGeom>
              <a:avLst/>
              <a:gdLst/>
              <a:ahLst/>
              <a:cxnLst/>
              <a:rect l="l" t="t" r="r" b="b"/>
              <a:pathLst>
                <a:path w="8990" h="7673" extrusionOk="0">
                  <a:moveTo>
                    <a:pt x="7750" y="0"/>
                  </a:moveTo>
                  <a:cubicBezTo>
                    <a:pt x="7630" y="0"/>
                    <a:pt x="7509" y="25"/>
                    <a:pt x="7387" y="73"/>
                  </a:cubicBezTo>
                  <a:cubicBezTo>
                    <a:pt x="6962" y="256"/>
                    <a:pt x="6597" y="590"/>
                    <a:pt x="6171" y="712"/>
                  </a:cubicBezTo>
                  <a:cubicBezTo>
                    <a:pt x="5920" y="762"/>
                    <a:pt x="5660" y="785"/>
                    <a:pt x="5401" y="785"/>
                  </a:cubicBezTo>
                  <a:cubicBezTo>
                    <a:pt x="5189" y="785"/>
                    <a:pt x="4978" y="769"/>
                    <a:pt x="4773" y="742"/>
                  </a:cubicBezTo>
                  <a:cubicBezTo>
                    <a:pt x="4256" y="742"/>
                    <a:pt x="3740" y="864"/>
                    <a:pt x="3314" y="1168"/>
                  </a:cubicBezTo>
                  <a:cubicBezTo>
                    <a:pt x="2889" y="1472"/>
                    <a:pt x="2615" y="1958"/>
                    <a:pt x="2615" y="2475"/>
                  </a:cubicBezTo>
                  <a:cubicBezTo>
                    <a:pt x="2350" y="2438"/>
                    <a:pt x="2074" y="2407"/>
                    <a:pt x="1807" y="2407"/>
                  </a:cubicBezTo>
                  <a:cubicBezTo>
                    <a:pt x="1401" y="2407"/>
                    <a:pt x="1012" y="2480"/>
                    <a:pt x="700" y="2718"/>
                  </a:cubicBezTo>
                  <a:cubicBezTo>
                    <a:pt x="274" y="3083"/>
                    <a:pt x="1" y="3599"/>
                    <a:pt x="1" y="4177"/>
                  </a:cubicBezTo>
                  <a:cubicBezTo>
                    <a:pt x="31" y="4724"/>
                    <a:pt x="123" y="5271"/>
                    <a:pt x="305" y="5788"/>
                  </a:cubicBezTo>
                  <a:cubicBezTo>
                    <a:pt x="335" y="5818"/>
                    <a:pt x="335" y="5849"/>
                    <a:pt x="335" y="5879"/>
                  </a:cubicBezTo>
                  <a:lnTo>
                    <a:pt x="791" y="5879"/>
                  </a:lnTo>
                  <a:lnTo>
                    <a:pt x="1034" y="7672"/>
                  </a:lnTo>
                  <a:lnTo>
                    <a:pt x="1551" y="7672"/>
                  </a:lnTo>
                  <a:lnTo>
                    <a:pt x="1642" y="4694"/>
                  </a:lnTo>
                  <a:cubicBezTo>
                    <a:pt x="1642" y="4694"/>
                    <a:pt x="1615" y="3586"/>
                    <a:pt x="2503" y="3586"/>
                  </a:cubicBezTo>
                  <a:cubicBezTo>
                    <a:pt x="2557" y="3586"/>
                    <a:pt x="2615" y="3591"/>
                    <a:pt x="2676" y="3599"/>
                  </a:cubicBezTo>
                  <a:cubicBezTo>
                    <a:pt x="3688" y="3740"/>
                    <a:pt x="4960" y="4869"/>
                    <a:pt x="6830" y="4869"/>
                  </a:cubicBezTo>
                  <a:cubicBezTo>
                    <a:pt x="6981" y="4869"/>
                    <a:pt x="7136" y="4861"/>
                    <a:pt x="7296" y="4846"/>
                  </a:cubicBezTo>
                  <a:cubicBezTo>
                    <a:pt x="7630" y="4846"/>
                    <a:pt x="7995" y="4754"/>
                    <a:pt x="8299" y="4602"/>
                  </a:cubicBezTo>
                  <a:cubicBezTo>
                    <a:pt x="8299" y="4602"/>
                    <a:pt x="8329" y="4572"/>
                    <a:pt x="8329" y="4572"/>
                  </a:cubicBezTo>
                  <a:cubicBezTo>
                    <a:pt x="8603" y="4390"/>
                    <a:pt x="8785" y="4086"/>
                    <a:pt x="8785" y="3751"/>
                  </a:cubicBezTo>
                  <a:cubicBezTo>
                    <a:pt x="8758" y="3421"/>
                    <a:pt x="8506" y="3166"/>
                    <a:pt x="8188" y="3143"/>
                  </a:cubicBezTo>
                  <a:lnTo>
                    <a:pt x="8188" y="3143"/>
                  </a:lnTo>
                  <a:cubicBezTo>
                    <a:pt x="8653" y="3109"/>
                    <a:pt x="8990" y="2655"/>
                    <a:pt x="8876" y="2201"/>
                  </a:cubicBezTo>
                  <a:cubicBezTo>
                    <a:pt x="8789" y="1829"/>
                    <a:pt x="8465" y="1614"/>
                    <a:pt x="8131" y="1614"/>
                  </a:cubicBezTo>
                  <a:cubicBezTo>
                    <a:pt x="8002" y="1614"/>
                    <a:pt x="7871" y="1647"/>
                    <a:pt x="7752" y="1715"/>
                  </a:cubicBezTo>
                  <a:cubicBezTo>
                    <a:pt x="7995" y="1532"/>
                    <a:pt x="8208" y="1320"/>
                    <a:pt x="8360" y="1046"/>
                  </a:cubicBezTo>
                  <a:cubicBezTo>
                    <a:pt x="8512" y="742"/>
                    <a:pt x="8481" y="408"/>
                    <a:pt x="8269" y="165"/>
                  </a:cubicBezTo>
                  <a:cubicBezTo>
                    <a:pt x="8104" y="55"/>
                    <a:pt x="7929" y="0"/>
                    <a:pt x="77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3"/>
            <p:cNvSpPr/>
            <p:nvPr/>
          </p:nvSpPr>
          <p:spPr>
            <a:xfrm>
              <a:off x="1092225" y="3268250"/>
              <a:ext cx="19800" cy="37150"/>
            </a:xfrm>
            <a:custGeom>
              <a:avLst/>
              <a:gdLst/>
              <a:ahLst/>
              <a:cxnLst/>
              <a:rect l="l" t="t" r="r" b="b"/>
              <a:pathLst>
                <a:path w="792" h="1486" extrusionOk="0">
                  <a:moveTo>
                    <a:pt x="449" y="1"/>
                  </a:moveTo>
                  <a:cubicBezTo>
                    <a:pt x="432" y="1"/>
                    <a:pt x="414" y="5"/>
                    <a:pt x="396" y="14"/>
                  </a:cubicBezTo>
                  <a:cubicBezTo>
                    <a:pt x="244" y="44"/>
                    <a:pt x="122" y="135"/>
                    <a:pt x="92" y="287"/>
                  </a:cubicBezTo>
                  <a:cubicBezTo>
                    <a:pt x="31" y="439"/>
                    <a:pt x="1" y="591"/>
                    <a:pt x="1" y="773"/>
                  </a:cubicBezTo>
                  <a:cubicBezTo>
                    <a:pt x="1" y="1077"/>
                    <a:pt x="183" y="1351"/>
                    <a:pt x="457" y="1473"/>
                  </a:cubicBezTo>
                  <a:cubicBezTo>
                    <a:pt x="483" y="1481"/>
                    <a:pt x="510" y="1485"/>
                    <a:pt x="537" y="1485"/>
                  </a:cubicBezTo>
                  <a:cubicBezTo>
                    <a:pt x="601" y="1485"/>
                    <a:pt x="666" y="1464"/>
                    <a:pt x="730" y="1442"/>
                  </a:cubicBezTo>
                  <a:cubicBezTo>
                    <a:pt x="790" y="1383"/>
                    <a:pt x="791" y="1352"/>
                    <a:pt x="791" y="1351"/>
                  </a:cubicBezTo>
                  <a:lnTo>
                    <a:pt x="791" y="1351"/>
                  </a:lnTo>
                  <a:cubicBezTo>
                    <a:pt x="791" y="1352"/>
                    <a:pt x="790" y="1382"/>
                    <a:pt x="730" y="1412"/>
                  </a:cubicBezTo>
                  <a:cubicBezTo>
                    <a:pt x="700" y="1427"/>
                    <a:pt x="662" y="1435"/>
                    <a:pt x="624" y="1435"/>
                  </a:cubicBezTo>
                  <a:cubicBezTo>
                    <a:pt x="586" y="1435"/>
                    <a:pt x="548" y="1427"/>
                    <a:pt x="517" y="1412"/>
                  </a:cubicBezTo>
                  <a:cubicBezTo>
                    <a:pt x="274" y="1260"/>
                    <a:pt x="153" y="1017"/>
                    <a:pt x="153" y="743"/>
                  </a:cubicBezTo>
                  <a:cubicBezTo>
                    <a:pt x="122" y="591"/>
                    <a:pt x="153" y="469"/>
                    <a:pt x="214" y="317"/>
                  </a:cubicBezTo>
                  <a:cubicBezTo>
                    <a:pt x="244" y="226"/>
                    <a:pt x="305" y="135"/>
                    <a:pt x="426" y="74"/>
                  </a:cubicBezTo>
                  <a:cubicBezTo>
                    <a:pt x="487" y="74"/>
                    <a:pt x="578" y="105"/>
                    <a:pt x="609" y="165"/>
                  </a:cubicBezTo>
                  <a:cubicBezTo>
                    <a:pt x="639" y="226"/>
                    <a:pt x="609" y="257"/>
                    <a:pt x="639" y="257"/>
                  </a:cubicBezTo>
                  <a:cubicBezTo>
                    <a:pt x="639" y="257"/>
                    <a:pt x="669" y="226"/>
                    <a:pt x="639" y="135"/>
                  </a:cubicBezTo>
                  <a:cubicBezTo>
                    <a:pt x="609" y="105"/>
                    <a:pt x="578" y="74"/>
                    <a:pt x="548" y="44"/>
                  </a:cubicBezTo>
                  <a:cubicBezTo>
                    <a:pt x="526" y="22"/>
                    <a:pt x="490" y="1"/>
                    <a:pt x="449"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3"/>
            <p:cNvSpPr/>
            <p:nvPr/>
          </p:nvSpPr>
          <p:spPr>
            <a:xfrm>
              <a:off x="1248775" y="2934225"/>
              <a:ext cx="267500" cy="626975"/>
            </a:xfrm>
            <a:custGeom>
              <a:avLst/>
              <a:gdLst/>
              <a:ahLst/>
              <a:cxnLst/>
              <a:rect l="l" t="t" r="r" b="b"/>
              <a:pathLst>
                <a:path w="10700" h="25079" extrusionOk="0">
                  <a:moveTo>
                    <a:pt x="4803" y="0"/>
                  </a:moveTo>
                  <a:lnTo>
                    <a:pt x="4043" y="943"/>
                  </a:lnTo>
                  <a:cubicBezTo>
                    <a:pt x="0" y="5988"/>
                    <a:pt x="1429" y="16080"/>
                    <a:pt x="2219" y="20122"/>
                  </a:cubicBezTo>
                  <a:lnTo>
                    <a:pt x="2645" y="22341"/>
                  </a:lnTo>
                  <a:cubicBezTo>
                    <a:pt x="2645" y="22341"/>
                    <a:pt x="2979" y="24773"/>
                    <a:pt x="3313" y="24894"/>
                  </a:cubicBezTo>
                  <a:cubicBezTo>
                    <a:pt x="3366" y="24921"/>
                    <a:pt x="3415" y="24931"/>
                    <a:pt x="3459" y="24931"/>
                  </a:cubicBezTo>
                  <a:cubicBezTo>
                    <a:pt x="3675" y="24931"/>
                    <a:pt x="3800" y="24682"/>
                    <a:pt x="3800" y="24682"/>
                  </a:cubicBezTo>
                  <a:cubicBezTo>
                    <a:pt x="3800" y="24682"/>
                    <a:pt x="4111" y="25078"/>
                    <a:pt x="4379" y="25078"/>
                  </a:cubicBezTo>
                  <a:cubicBezTo>
                    <a:pt x="4389" y="25078"/>
                    <a:pt x="4398" y="25078"/>
                    <a:pt x="4408" y="25077"/>
                  </a:cubicBezTo>
                  <a:cubicBezTo>
                    <a:pt x="4772" y="25016"/>
                    <a:pt x="4924" y="24378"/>
                    <a:pt x="4924" y="24378"/>
                  </a:cubicBezTo>
                  <a:cubicBezTo>
                    <a:pt x="4924" y="24378"/>
                    <a:pt x="5259" y="24894"/>
                    <a:pt x="5563" y="24894"/>
                  </a:cubicBezTo>
                  <a:cubicBezTo>
                    <a:pt x="5927" y="24894"/>
                    <a:pt x="6019" y="24287"/>
                    <a:pt x="6019" y="24287"/>
                  </a:cubicBezTo>
                  <a:cubicBezTo>
                    <a:pt x="6201" y="24590"/>
                    <a:pt x="6535" y="24803"/>
                    <a:pt x="6900" y="24803"/>
                  </a:cubicBezTo>
                  <a:cubicBezTo>
                    <a:pt x="7143" y="24773"/>
                    <a:pt x="7356" y="24590"/>
                    <a:pt x="7417" y="24347"/>
                  </a:cubicBezTo>
                  <a:cubicBezTo>
                    <a:pt x="7417" y="24347"/>
                    <a:pt x="6900" y="22068"/>
                    <a:pt x="7204" y="21855"/>
                  </a:cubicBezTo>
                  <a:cubicBezTo>
                    <a:pt x="7271" y="21802"/>
                    <a:pt x="7344" y="21780"/>
                    <a:pt x="7421" y="21780"/>
                  </a:cubicBezTo>
                  <a:cubicBezTo>
                    <a:pt x="7694" y="21780"/>
                    <a:pt x="8004" y="22051"/>
                    <a:pt x="8146" y="22098"/>
                  </a:cubicBezTo>
                  <a:cubicBezTo>
                    <a:pt x="8306" y="22166"/>
                    <a:pt x="8996" y="22457"/>
                    <a:pt x="9574" y="22457"/>
                  </a:cubicBezTo>
                  <a:cubicBezTo>
                    <a:pt x="9767" y="22457"/>
                    <a:pt x="9947" y="22425"/>
                    <a:pt x="10092" y="22341"/>
                  </a:cubicBezTo>
                  <a:cubicBezTo>
                    <a:pt x="10700" y="22037"/>
                    <a:pt x="9697" y="21916"/>
                    <a:pt x="8937" y="21460"/>
                  </a:cubicBezTo>
                  <a:cubicBezTo>
                    <a:pt x="8177" y="20973"/>
                    <a:pt x="7234" y="20335"/>
                    <a:pt x="7174" y="19940"/>
                  </a:cubicBezTo>
                  <a:lnTo>
                    <a:pt x="7052" y="19271"/>
                  </a:lnTo>
                  <a:cubicBezTo>
                    <a:pt x="6657" y="16627"/>
                    <a:pt x="6353" y="10487"/>
                    <a:pt x="6809" y="6900"/>
                  </a:cubicBezTo>
                  <a:cubicBezTo>
                    <a:pt x="6870" y="6505"/>
                    <a:pt x="8116" y="5077"/>
                    <a:pt x="9545" y="3526"/>
                  </a:cubicBezTo>
                  <a:lnTo>
                    <a:pt x="4803"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 name="Google Shape;538;p43"/>
          <p:cNvSpPr txBox="1">
            <a:spLocks/>
          </p:cNvSpPr>
          <p:nvPr/>
        </p:nvSpPr>
        <p:spPr>
          <a:xfrm>
            <a:off x="-1232111" y="4144327"/>
            <a:ext cx="4404574" cy="804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2800"/>
              <a:buFont typeface="Raleway"/>
              <a:buNone/>
              <a:defRPr sz="1400" b="0" i="0" u="none" strike="noStrike" cap="none">
                <a:solidFill>
                  <a:srgbClr val="FFFFFF"/>
                </a:solidFill>
                <a:latin typeface="Raleway"/>
                <a:ea typeface="Raleway"/>
                <a:cs typeface="Raleway"/>
                <a:sym typeface="Raleway"/>
              </a:defRPr>
            </a:lvl1pPr>
            <a:lvl2pPr marL="914400" marR="0" lvl="1"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2pPr>
            <a:lvl3pPr marL="1371600" marR="0" lvl="2"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3pPr>
            <a:lvl4pPr marL="1828800" marR="0" lvl="3"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4pPr>
            <a:lvl5pPr marL="2286000" marR="0" lvl="4"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5pPr>
            <a:lvl6pPr marL="2743200" marR="0" lvl="5"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6pPr>
            <a:lvl7pPr marL="3200400" marR="0" lvl="6"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7pPr>
            <a:lvl8pPr marL="3657600" marR="0" lvl="7"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8pPr>
            <a:lvl9pPr marL="4114800" marR="0" lvl="8" indent="-317500" algn="ctr" rtl="0">
              <a:lnSpc>
                <a:spcPct val="100000"/>
              </a:lnSpc>
              <a:spcBef>
                <a:spcPts val="0"/>
              </a:spcBef>
              <a:spcAft>
                <a:spcPts val="0"/>
              </a:spcAft>
              <a:buClr>
                <a:schemeClr val="dk2"/>
              </a:buClr>
              <a:buSzPts val="2800"/>
              <a:buFont typeface="Raleway"/>
              <a:buNone/>
              <a:defRPr sz="2800" b="0" i="0" u="none" strike="noStrike" cap="none">
                <a:solidFill>
                  <a:schemeClr val="dk2"/>
                </a:solidFill>
                <a:latin typeface="Raleway"/>
                <a:ea typeface="Raleway"/>
                <a:cs typeface="Raleway"/>
                <a:sym typeface="Raleway"/>
              </a:defRPr>
            </a:lvl9pPr>
          </a:lstStyle>
          <a:p>
            <a:pPr marL="0" indent="0" algn="r" rtl="1"/>
            <a:r>
              <a:rPr lang="ar-SA" sz="2000" dirty="0" smtClean="0">
                <a:cs typeface="+mn-cs"/>
              </a:rPr>
              <a:t>إشراف:</a:t>
            </a:r>
          </a:p>
          <a:p>
            <a:pPr marL="0" indent="0" algn="r" rtl="1"/>
            <a:r>
              <a:rPr lang="ar-SA" sz="2000" dirty="0" smtClean="0">
                <a:cs typeface="+mn-cs"/>
              </a:rPr>
              <a:t>أ.مصطفى محمد الشّفلو</a:t>
            </a:r>
            <a:endParaRPr lang="ar-SA" sz="2000" dirty="0" smtClean="0">
              <a:cs typeface="+mn-cs"/>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882" name="Google Shape;882;p45"/>
          <p:cNvSpPr txBox="1">
            <a:spLocks noGrp="1"/>
          </p:cNvSpPr>
          <p:nvPr>
            <p:ph type="title"/>
          </p:nvPr>
        </p:nvSpPr>
        <p:spPr>
          <a:xfrm>
            <a:off x="2414850" y="1636400"/>
            <a:ext cx="43143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WHOA!</a:t>
            </a:r>
            <a:endParaRPr/>
          </a:p>
        </p:txBody>
      </p:sp>
      <p:sp>
        <p:nvSpPr>
          <p:cNvPr id="883" name="Google Shape;883;p45"/>
          <p:cNvSpPr txBox="1">
            <a:spLocks noGrp="1"/>
          </p:cNvSpPr>
          <p:nvPr>
            <p:ph type="subTitle" idx="1"/>
          </p:nvPr>
        </p:nvSpPr>
        <p:spPr>
          <a:xfrm>
            <a:off x="2414850" y="2800586"/>
            <a:ext cx="4314300" cy="70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could be the part of the presentation where you can introduce yourself, write your email...</a:t>
            </a:r>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46"/>
          <p:cNvSpPr/>
          <p:nvPr/>
        </p:nvSpPr>
        <p:spPr>
          <a:xfrm>
            <a:off x="4237500" y="124277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6"/>
          <p:cNvSpPr/>
          <p:nvPr/>
        </p:nvSpPr>
        <p:spPr>
          <a:xfrm>
            <a:off x="6942600" y="124277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6"/>
          <p:cNvSpPr/>
          <p:nvPr/>
        </p:nvSpPr>
        <p:spPr>
          <a:xfrm>
            <a:off x="6942600" y="308442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4237500" y="308442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6"/>
          <p:cNvSpPr/>
          <p:nvPr/>
        </p:nvSpPr>
        <p:spPr>
          <a:xfrm>
            <a:off x="1532400" y="308442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6"/>
          <p:cNvSpPr/>
          <p:nvPr/>
        </p:nvSpPr>
        <p:spPr>
          <a:xfrm>
            <a:off x="1532350" y="124277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895" name="Google Shape;895;p46"/>
          <p:cNvSpPr txBox="1">
            <a:spLocks noGrp="1"/>
          </p:cNvSpPr>
          <p:nvPr>
            <p:ph type="subTitle" idx="1"/>
          </p:nvPr>
        </p:nvSpPr>
        <p:spPr>
          <a:xfrm>
            <a:off x="656250" y="2233331"/>
            <a:ext cx="24213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896" name="Google Shape;896;p46"/>
          <p:cNvSpPr txBox="1">
            <a:spLocks noGrp="1"/>
          </p:cNvSpPr>
          <p:nvPr>
            <p:ph type="subTitle" idx="2"/>
          </p:nvPr>
        </p:nvSpPr>
        <p:spPr>
          <a:xfrm>
            <a:off x="656250" y="1898831"/>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Company</a:t>
            </a:r>
            <a:endParaRPr dirty="0"/>
          </a:p>
        </p:txBody>
      </p:sp>
      <p:sp>
        <p:nvSpPr>
          <p:cNvPr id="897" name="Google Shape;897;p46"/>
          <p:cNvSpPr txBox="1">
            <a:spLocks noGrp="1"/>
          </p:cNvSpPr>
          <p:nvPr>
            <p:ph type="subTitle" idx="3"/>
          </p:nvPr>
        </p:nvSpPr>
        <p:spPr>
          <a:xfrm>
            <a:off x="3361350" y="2233331"/>
            <a:ext cx="24213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 topic of the section</a:t>
            </a:r>
            <a:endParaRPr/>
          </a:p>
          <a:p>
            <a:pPr marL="0" lvl="0" indent="0" algn="ctr" rtl="0">
              <a:spcBef>
                <a:spcPts val="0"/>
              </a:spcBef>
              <a:spcAft>
                <a:spcPts val="0"/>
              </a:spcAft>
              <a:buNone/>
            </a:pPr>
            <a:endParaRPr/>
          </a:p>
        </p:txBody>
      </p:sp>
      <p:sp>
        <p:nvSpPr>
          <p:cNvPr id="898" name="Google Shape;898;p46"/>
          <p:cNvSpPr txBox="1">
            <a:spLocks noGrp="1"/>
          </p:cNvSpPr>
          <p:nvPr>
            <p:ph type="subTitle" idx="4"/>
          </p:nvPr>
        </p:nvSpPr>
        <p:spPr>
          <a:xfrm>
            <a:off x="3361350" y="1898831"/>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Analysis</a:t>
            </a:r>
            <a:endParaRPr/>
          </a:p>
        </p:txBody>
      </p:sp>
      <p:sp>
        <p:nvSpPr>
          <p:cNvPr id="899" name="Google Shape;899;p46"/>
          <p:cNvSpPr txBox="1">
            <a:spLocks noGrp="1"/>
          </p:cNvSpPr>
          <p:nvPr>
            <p:ph type="subTitle" idx="5"/>
          </p:nvPr>
        </p:nvSpPr>
        <p:spPr>
          <a:xfrm>
            <a:off x="6066450" y="2233331"/>
            <a:ext cx="2421300" cy="669000"/>
          </a:xfrm>
          <a:prstGeom prst="rect">
            <a:avLst/>
          </a:prstGeom>
        </p:spPr>
        <p:txBody>
          <a:bodyPr spcFirstLastPara="1" wrap="square" lIns="91425" tIns="91425" rIns="91425" bIns="91425" anchor="t" anchorCtr="0">
            <a:noAutofit/>
          </a:bodyPr>
          <a:lstStyle/>
          <a:p>
            <a:pPr lvl="0" rtl="1"/>
            <a:r>
              <a:rPr lang="ar-SA" sz="1600" dirty="0">
                <a:latin typeface="Kunstler Script" panose="030304020206070D0D06" pitchFamily="66" charset="0"/>
                <a:cs typeface="+mn-cs"/>
              </a:rPr>
              <a:t>نقطة وصل بين مراكز التدريب </a:t>
            </a:r>
            <a:r>
              <a:rPr lang="ar-SA" sz="1600" dirty="0" smtClean="0">
                <a:latin typeface="Kunstler Script" panose="030304020206070D0D06" pitchFamily="66" charset="0"/>
                <a:cs typeface="+mn-cs"/>
              </a:rPr>
              <a:t>والعملاء</a:t>
            </a:r>
            <a:endParaRPr lang="en-US" sz="1600" dirty="0">
              <a:latin typeface="Kunstler Script" panose="030304020206070D0D06" pitchFamily="66" charset="0"/>
              <a:cs typeface="+mn-cs"/>
            </a:endParaRPr>
          </a:p>
        </p:txBody>
      </p:sp>
      <p:sp>
        <p:nvSpPr>
          <p:cNvPr id="900" name="Google Shape;900;p46"/>
          <p:cNvSpPr txBox="1">
            <a:spLocks noGrp="1"/>
          </p:cNvSpPr>
          <p:nvPr>
            <p:ph type="subTitle" idx="6"/>
          </p:nvPr>
        </p:nvSpPr>
        <p:spPr>
          <a:xfrm>
            <a:off x="6066450" y="1898831"/>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Goals &amp; Strategy</a:t>
            </a:r>
            <a:endParaRPr dirty="0"/>
          </a:p>
        </p:txBody>
      </p:sp>
      <p:sp>
        <p:nvSpPr>
          <p:cNvPr id="901" name="Google Shape;901;p46"/>
          <p:cNvSpPr txBox="1">
            <a:spLocks noGrp="1"/>
          </p:cNvSpPr>
          <p:nvPr>
            <p:ph type="subTitle" idx="7"/>
          </p:nvPr>
        </p:nvSpPr>
        <p:spPr>
          <a:xfrm>
            <a:off x="656250" y="4084725"/>
            <a:ext cx="24213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 topic of the section</a:t>
            </a:r>
            <a:endParaRPr/>
          </a:p>
          <a:p>
            <a:pPr marL="0" lvl="0" indent="0" algn="ctr" rtl="0">
              <a:spcBef>
                <a:spcPts val="0"/>
              </a:spcBef>
              <a:spcAft>
                <a:spcPts val="0"/>
              </a:spcAft>
              <a:buNone/>
            </a:pPr>
            <a:endParaRPr/>
          </a:p>
        </p:txBody>
      </p:sp>
      <p:sp>
        <p:nvSpPr>
          <p:cNvPr id="902" name="Google Shape;902;p46"/>
          <p:cNvSpPr txBox="1">
            <a:spLocks noGrp="1"/>
          </p:cNvSpPr>
          <p:nvPr>
            <p:ph type="subTitle" idx="8"/>
          </p:nvPr>
        </p:nvSpPr>
        <p:spPr>
          <a:xfrm>
            <a:off x="656250" y="3739661"/>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 Plan</a:t>
            </a:r>
            <a:endParaRPr dirty="0"/>
          </a:p>
        </p:txBody>
      </p:sp>
      <p:sp>
        <p:nvSpPr>
          <p:cNvPr id="903" name="Google Shape;903;p46"/>
          <p:cNvSpPr txBox="1">
            <a:spLocks noGrp="1"/>
          </p:cNvSpPr>
          <p:nvPr>
            <p:ph type="subTitle" idx="9"/>
          </p:nvPr>
        </p:nvSpPr>
        <p:spPr>
          <a:xfrm>
            <a:off x="3361350" y="4084725"/>
            <a:ext cx="24213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 topic of the section</a:t>
            </a:r>
            <a:endParaRPr/>
          </a:p>
          <a:p>
            <a:pPr marL="0" lvl="0" indent="0" algn="ctr" rtl="0">
              <a:spcBef>
                <a:spcPts val="0"/>
              </a:spcBef>
              <a:spcAft>
                <a:spcPts val="0"/>
              </a:spcAft>
              <a:buNone/>
            </a:pPr>
            <a:endParaRPr/>
          </a:p>
        </p:txBody>
      </p:sp>
      <p:sp>
        <p:nvSpPr>
          <p:cNvPr id="904" name="Google Shape;904;p46"/>
          <p:cNvSpPr txBox="1">
            <a:spLocks noGrp="1"/>
          </p:cNvSpPr>
          <p:nvPr>
            <p:ph type="subTitle" idx="13"/>
          </p:nvPr>
        </p:nvSpPr>
        <p:spPr>
          <a:xfrm>
            <a:off x="3361350" y="3739661"/>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905" name="Google Shape;905;p46"/>
          <p:cNvSpPr txBox="1">
            <a:spLocks noGrp="1"/>
          </p:cNvSpPr>
          <p:nvPr>
            <p:ph type="subTitle" idx="14"/>
          </p:nvPr>
        </p:nvSpPr>
        <p:spPr>
          <a:xfrm>
            <a:off x="6066450" y="4084725"/>
            <a:ext cx="24213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 topic of the section</a:t>
            </a:r>
            <a:endParaRPr/>
          </a:p>
          <a:p>
            <a:pPr marL="0" lvl="0" indent="0" algn="ctr" rtl="0">
              <a:spcBef>
                <a:spcPts val="0"/>
              </a:spcBef>
              <a:spcAft>
                <a:spcPts val="0"/>
              </a:spcAft>
              <a:buNone/>
            </a:pPr>
            <a:endParaRPr/>
          </a:p>
        </p:txBody>
      </p:sp>
      <p:sp>
        <p:nvSpPr>
          <p:cNvPr id="906" name="Google Shape;906;p46"/>
          <p:cNvSpPr txBox="1">
            <a:spLocks noGrp="1"/>
          </p:cNvSpPr>
          <p:nvPr>
            <p:ph type="subTitle" idx="15"/>
          </p:nvPr>
        </p:nvSpPr>
        <p:spPr>
          <a:xfrm>
            <a:off x="6066450" y="3739661"/>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KPI Overview</a:t>
            </a:r>
            <a:endParaRPr/>
          </a:p>
        </p:txBody>
      </p:sp>
      <p:sp>
        <p:nvSpPr>
          <p:cNvPr id="907" name="Google Shape;907;p46"/>
          <p:cNvSpPr txBox="1">
            <a:spLocks noGrp="1"/>
          </p:cNvSpPr>
          <p:nvPr>
            <p:ph type="title" idx="16"/>
          </p:nvPr>
        </p:nvSpPr>
        <p:spPr>
          <a:xfrm>
            <a:off x="1532300" y="1242775"/>
            <a:ext cx="669000" cy="66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ar-SA" dirty="0" smtClean="0"/>
              <a:t>03</a:t>
            </a:r>
            <a:endParaRPr dirty="0"/>
          </a:p>
        </p:txBody>
      </p:sp>
      <p:sp>
        <p:nvSpPr>
          <p:cNvPr id="908" name="Google Shape;908;p46"/>
          <p:cNvSpPr txBox="1">
            <a:spLocks noGrp="1"/>
          </p:cNvSpPr>
          <p:nvPr>
            <p:ph type="title" idx="17"/>
          </p:nvPr>
        </p:nvSpPr>
        <p:spPr>
          <a:xfrm>
            <a:off x="1532300" y="3084425"/>
            <a:ext cx="669000" cy="66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ar-SA" dirty="0" smtClean="0"/>
              <a:t>06</a:t>
            </a:r>
            <a:endParaRPr dirty="0"/>
          </a:p>
        </p:txBody>
      </p:sp>
      <p:sp>
        <p:nvSpPr>
          <p:cNvPr id="909" name="Google Shape;909;p46"/>
          <p:cNvSpPr txBox="1">
            <a:spLocks noGrp="1"/>
          </p:cNvSpPr>
          <p:nvPr>
            <p:ph type="title" idx="18"/>
          </p:nvPr>
        </p:nvSpPr>
        <p:spPr>
          <a:xfrm>
            <a:off x="4237450" y="1242825"/>
            <a:ext cx="669000" cy="66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910" name="Google Shape;910;p46"/>
          <p:cNvSpPr txBox="1">
            <a:spLocks noGrp="1"/>
          </p:cNvSpPr>
          <p:nvPr>
            <p:ph type="title" idx="19"/>
          </p:nvPr>
        </p:nvSpPr>
        <p:spPr>
          <a:xfrm>
            <a:off x="4237500" y="3084425"/>
            <a:ext cx="669000" cy="66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911" name="Google Shape;911;p46"/>
          <p:cNvSpPr txBox="1">
            <a:spLocks noGrp="1"/>
          </p:cNvSpPr>
          <p:nvPr>
            <p:ph type="title" idx="20"/>
          </p:nvPr>
        </p:nvSpPr>
        <p:spPr>
          <a:xfrm>
            <a:off x="6942450" y="1242825"/>
            <a:ext cx="669000" cy="66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ar-SA" dirty="0" smtClean="0"/>
              <a:t>01</a:t>
            </a:r>
            <a:endParaRPr dirty="0"/>
          </a:p>
        </p:txBody>
      </p:sp>
      <p:sp>
        <p:nvSpPr>
          <p:cNvPr id="912" name="Google Shape;912;p46"/>
          <p:cNvSpPr txBox="1">
            <a:spLocks noGrp="1"/>
          </p:cNvSpPr>
          <p:nvPr>
            <p:ph type="title" idx="21"/>
          </p:nvPr>
        </p:nvSpPr>
        <p:spPr>
          <a:xfrm>
            <a:off x="6942300" y="3084425"/>
            <a:ext cx="669300" cy="66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ar-SA" dirty="0" smtClean="0"/>
              <a:t>04</a:t>
            </a:r>
            <a:endParaRPr dirty="0"/>
          </a:p>
        </p:txBody>
      </p:sp>
      <p:sp>
        <p:nvSpPr>
          <p:cNvPr id="913" name="Google Shape;913;p46"/>
          <p:cNvSpPr/>
          <p:nvPr/>
        </p:nvSpPr>
        <p:spPr>
          <a:xfrm>
            <a:off x="2161375" y="1189250"/>
            <a:ext cx="94200" cy="9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6"/>
          <p:cNvSpPr/>
          <p:nvPr/>
        </p:nvSpPr>
        <p:spPr>
          <a:xfrm>
            <a:off x="6896500" y="3137175"/>
            <a:ext cx="94200" cy="9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6"/>
          <p:cNvSpPr/>
          <p:nvPr/>
        </p:nvSpPr>
        <p:spPr>
          <a:xfrm>
            <a:off x="7095800" y="2975375"/>
            <a:ext cx="36000" cy="3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6"/>
          <p:cNvSpPr/>
          <p:nvPr/>
        </p:nvSpPr>
        <p:spPr>
          <a:xfrm rot="2506023">
            <a:off x="4082293" y="3099138"/>
            <a:ext cx="170284" cy="170284"/>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48"/>
          <p:cNvSpPr txBox="1">
            <a:spLocks noGrp="1"/>
          </p:cNvSpPr>
          <p:nvPr>
            <p:ph type="title"/>
          </p:nvPr>
        </p:nvSpPr>
        <p:spPr>
          <a:xfrm>
            <a:off x="3416563" y="1955400"/>
            <a:ext cx="321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Company</a:t>
            </a:r>
            <a:endParaRPr dirty="0"/>
          </a:p>
        </p:txBody>
      </p:sp>
      <p:sp>
        <p:nvSpPr>
          <p:cNvPr id="1037" name="Google Shape;1037;p48"/>
          <p:cNvSpPr txBox="1">
            <a:spLocks noGrp="1"/>
          </p:cNvSpPr>
          <p:nvPr>
            <p:ph type="subTitle" idx="1"/>
          </p:nvPr>
        </p:nvSpPr>
        <p:spPr>
          <a:xfrm>
            <a:off x="2199900" y="2797200"/>
            <a:ext cx="4744200" cy="3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1038" name="Google Shape;1038;p48"/>
          <p:cNvSpPr txBox="1">
            <a:spLocks noGrp="1"/>
          </p:cNvSpPr>
          <p:nvPr>
            <p:ph type="title" idx="2"/>
          </p:nvPr>
        </p:nvSpPr>
        <p:spPr>
          <a:xfrm>
            <a:off x="2516538" y="1955400"/>
            <a:ext cx="940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49"/>
          <p:cNvSpPr txBox="1">
            <a:spLocks noGrp="1"/>
          </p:cNvSpPr>
          <p:nvPr>
            <p:ph type="title"/>
          </p:nvPr>
        </p:nvSpPr>
        <p:spPr>
          <a:xfrm>
            <a:off x="723900" y="736062"/>
            <a:ext cx="3114300" cy="8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slide title goes here!</a:t>
            </a:r>
            <a:endParaRPr/>
          </a:p>
        </p:txBody>
      </p:sp>
      <p:sp>
        <p:nvSpPr>
          <p:cNvPr id="1064" name="Google Shape;1064;p49"/>
          <p:cNvSpPr txBox="1">
            <a:spLocks noGrp="1"/>
          </p:cNvSpPr>
          <p:nvPr>
            <p:ph type="subTitle" idx="1"/>
          </p:nvPr>
        </p:nvSpPr>
        <p:spPr>
          <a:xfrm>
            <a:off x="723900" y="1828500"/>
            <a:ext cx="4308600" cy="27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SzPts val="1600"/>
              <a:buChar char="●"/>
            </a:pPr>
            <a:r>
              <a:rPr lang="en"/>
              <a:t>They’re simple</a:t>
            </a:r>
            <a:endParaRPr/>
          </a:p>
          <a:p>
            <a:pPr marL="457200" lvl="0" indent="-330200" algn="l" rtl="0">
              <a:spcBef>
                <a:spcPts val="0"/>
              </a:spcBef>
              <a:spcAft>
                <a:spcPts val="0"/>
              </a:spcAft>
              <a:buSzPts val="1600"/>
              <a:buChar char="●"/>
            </a:pPr>
            <a:r>
              <a:rPr lang="en"/>
              <a:t>You can organize your ideas clearly</a:t>
            </a:r>
            <a:endParaRPr/>
          </a:p>
          <a:p>
            <a:pPr marL="457200" lvl="0" indent="-330200" algn="l" rtl="0">
              <a:spcBef>
                <a:spcPts val="0"/>
              </a:spcBef>
              <a:spcAft>
                <a:spcPts val="0"/>
              </a:spcAft>
              <a:buSzPts val="1600"/>
              <a:buChar char="●"/>
            </a:pPr>
            <a:r>
              <a:rPr lang="en"/>
              <a:t>You’ll never forget to buy milk!</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And the most important thing: the audience won’t miss the point of your presentation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grpSp>
        <p:nvGrpSpPr>
          <p:cNvPr id="1065" name="Google Shape;1065;p49"/>
          <p:cNvGrpSpPr/>
          <p:nvPr/>
        </p:nvGrpSpPr>
        <p:grpSpPr>
          <a:xfrm>
            <a:off x="5314241" y="1281284"/>
            <a:ext cx="3367272" cy="3097376"/>
            <a:chOff x="4495621" y="738354"/>
            <a:chExt cx="4343747" cy="3995583"/>
          </a:xfrm>
        </p:grpSpPr>
        <p:sp>
          <p:nvSpPr>
            <p:cNvPr id="1066" name="Google Shape;1066;p49"/>
            <p:cNvSpPr/>
            <p:nvPr/>
          </p:nvSpPr>
          <p:spPr>
            <a:xfrm>
              <a:off x="7641175" y="2499425"/>
              <a:ext cx="251700" cy="251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 name="Google Shape;1067;p49"/>
            <p:cNvGrpSpPr/>
            <p:nvPr/>
          </p:nvGrpSpPr>
          <p:grpSpPr>
            <a:xfrm>
              <a:off x="4495621" y="738354"/>
              <a:ext cx="4343747" cy="3995583"/>
              <a:chOff x="1477050" y="841050"/>
              <a:chExt cx="4671700" cy="4297250"/>
            </a:xfrm>
          </p:grpSpPr>
          <p:sp>
            <p:nvSpPr>
              <p:cNvPr id="1068" name="Google Shape;1068;p49"/>
              <p:cNvSpPr/>
              <p:nvPr/>
            </p:nvSpPr>
            <p:spPr>
              <a:xfrm>
                <a:off x="2254275" y="841050"/>
                <a:ext cx="713875" cy="714700"/>
              </a:xfrm>
              <a:custGeom>
                <a:avLst/>
                <a:gdLst/>
                <a:ahLst/>
                <a:cxnLst/>
                <a:rect l="l" t="t" r="r" b="b"/>
                <a:pathLst>
                  <a:path w="28555" h="28588" extrusionOk="0">
                    <a:moveTo>
                      <a:pt x="14278" y="0"/>
                    </a:moveTo>
                    <a:cubicBezTo>
                      <a:pt x="6372" y="0"/>
                      <a:pt x="1" y="6405"/>
                      <a:pt x="1" y="14277"/>
                    </a:cubicBezTo>
                    <a:cubicBezTo>
                      <a:pt x="1" y="22183"/>
                      <a:pt x="6372" y="28587"/>
                      <a:pt x="14278" y="28587"/>
                    </a:cubicBezTo>
                    <a:cubicBezTo>
                      <a:pt x="22150" y="28587"/>
                      <a:pt x="28554" y="22183"/>
                      <a:pt x="28554" y="14277"/>
                    </a:cubicBezTo>
                    <a:cubicBezTo>
                      <a:pt x="28554" y="6405"/>
                      <a:pt x="22150" y="0"/>
                      <a:pt x="1427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2449425" y="1118750"/>
                <a:ext cx="73400" cy="238525"/>
              </a:xfrm>
              <a:custGeom>
                <a:avLst/>
                <a:gdLst/>
                <a:ahLst/>
                <a:cxnLst/>
                <a:rect l="l" t="t" r="r" b="b"/>
                <a:pathLst>
                  <a:path w="2936" h="9541" extrusionOk="0">
                    <a:moveTo>
                      <a:pt x="0" y="0"/>
                    </a:moveTo>
                    <a:lnTo>
                      <a:pt x="0" y="9540"/>
                    </a:lnTo>
                    <a:lnTo>
                      <a:pt x="2936" y="9540"/>
                    </a:lnTo>
                    <a:lnTo>
                      <a:pt x="29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2441925" y="999075"/>
                <a:ext cx="103425" cy="88825"/>
              </a:xfrm>
              <a:custGeom>
                <a:avLst/>
                <a:gdLst/>
                <a:ahLst/>
                <a:cxnLst/>
                <a:rect l="l" t="t" r="r" b="b"/>
                <a:pathLst>
                  <a:path w="4137" h="3553" extrusionOk="0">
                    <a:moveTo>
                      <a:pt x="1784" y="1"/>
                    </a:moveTo>
                    <a:cubicBezTo>
                      <a:pt x="870" y="1"/>
                      <a:pt x="0" y="702"/>
                      <a:pt x="0" y="1785"/>
                    </a:cubicBezTo>
                    <a:cubicBezTo>
                      <a:pt x="0" y="2752"/>
                      <a:pt x="767" y="3520"/>
                      <a:pt x="1768" y="3553"/>
                    </a:cubicBezTo>
                    <a:cubicBezTo>
                      <a:pt x="3336" y="3553"/>
                      <a:pt x="4136" y="1652"/>
                      <a:pt x="3036" y="517"/>
                    </a:cubicBezTo>
                    <a:cubicBezTo>
                      <a:pt x="2669" y="161"/>
                      <a:pt x="2221" y="1"/>
                      <a:pt x="1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2570350" y="1111250"/>
                <a:ext cx="229350" cy="246025"/>
              </a:xfrm>
              <a:custGeom>
                <a:avLst/>
                <a:gdLst/>
                <a:ahLst/>
                <a:cxnLst/>
                <a:rect l="l" t="t" r="r" b="b"/>
                <a:pathLst>
                  <a:path w="9174" h="9841" extrusionOk="0">
                    <a:moveTo>
                      <a:pt x="5704" y="0"/>
                    </a:moveTo>
                    <a:cubicBezTo>
                      <a:pt x="4537" y="0"/>
                      <a:pt x="3436" y="600"/>
                      <a:pt x="2835" y="1601"/>
                    </a:cubicBezTo>
                    <a:lnTo>
                      <a:pt x="2835" y="300"/>
                    </a:lnTo>
                    <a:lnTo>
                      <a:pt x="0" y="300"/>
                    </a:lnTo>
                    <a:lnTo>
                      <a:pt x="0" y="9840"/>
                    </a:lnTo>
                    <a:lnTo>
                      <a:pt x="2835" y="9840"/>
                    </a:lnTo>
                    <a:lnTo>
                      <a:pt x="2835" y="4837"/>
                    </a:lnTo>
                    <a:cubicBezTo>
                      <a:pt x="2835" y="3503"/>
                      <a:pt x="3436" y="2702"/>
                      <a:pt x="4637" y="2702"/>
                    </a:cubicBezTo>
                    <a:cubicBezTo>
                      <a:pt x="5704" y="2702"/>
                      <a:pt x="6238" y="3469"/>
                      <a:pt x="6238" y="4837"/>
                    </a:cubicBezTo>
                    <a:lnTo>
                      <a:pt x="6238" y="9840"/>
                    </a:lnTo>
                    <a:lnTo>
                      <a:pt x="9173" y="9840"/>
                    </a:lnTo>
                    <a:lnTo>
                      <a:pt x="9173" y="3803"/>
                    </a:lnTo>
                    <a:cubicBezTo>
                      <a:pt x="9173" y="1234"/>
                      <a:pt x="7739" y="0"/>
                      <a:pt x="5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1681375" y="3123500"/>
                <a:ext cx="384475" cy="404500"/>
              </a:xfrm>
              <a:custGeom>
                <a:avLst/>
                <a:gdLst/>
                <a:ahLst/>
                <a:cxnLst/>
                <a:rect l="l" t="t" r="r" b="b"/>
                <a:pathLst>
                  <a:path w="15379" h="16180" extrusionOk="0">
                    <a:moveTo>
                      <a:pt x="7663" y="1"/>
                    </a:moveTo>
                    <a:cubicBezTo>
                      <a:pt x="7644" y="1"/>
                      <a:pt x="7625" y="1"/>
                      <a:pt x="7606" y="1"/>
                    </a:cubicBezTo>
                    <a:cubicBezTo>
                      <a:pt x="5371" y="1"/>
                      <a:pt x="3570" y="1969"/>
                      <a:pt x="3603" y="4371"/>
                    </a:cubicBezTo>
                    <a:cubicBezTo>
                      <a:pt x="3570" y="6105"/>
                      <a:pt x="4637" y="7673"/>
                      <a:pt x="6238" y="8374"/>
                    </a:cubicBezTo>
                    <a:cubicBezTo>
                      <a:pt x="0" y="9374"/>
                      <a:pt x="367" y="16179"/>
                      <a:pt x="367" y="16179"/>
                    </a:cubicBezTo>
                    <a:lnTo>
                      <a:pt x="15111" y="16046"/>
                    </a:lnTo>
                    <a:cubicBezTo>
                      <a:pt x="15111" y="16046"/>
                      <a:pt x="15378" y="9174"/>
                      <a:pt x="9174" y="8340"/>
                    </a:cubicBezTo>
                    <a:cubicBezTo>
                      <a:pt x="10741" y="7606"/>
                      <a:pt x="11742" y="6005"/>
                      <a:pt x="11709" y="4304"/>
                    </a:cubicBezTo>
                    <a:cubicBezTo>
                      <a:pt x="11709" y="1923"/>
                      <a:pt x="9872" y="1"/>
                      <a:pt x="76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5220575" y="4402425"/>
                <a:ext cx="231850" cy="199675"/>
              </a:xfrm>
              <a:custGeom>
                <a:avLst/>
                <a:gdLst/>
                <a:ahLst/>
                <a:cxnLst/>
                <a:rect l="l" t="t" r="r" b="b"/>
                <a:pathLst>
                  <a:path w="9274" h="7987" extrusionOk="0">
                    <a:moveTo>
                      <a:pt x="6913" y="0"/>
                    </a:moveTo>
                    <a:cubicBezTo>
                      <a:pt x="5859" y="0"/>
                      <a:pt x="4807" y="668"/>
                      <a:pt x="4637" y="1982"/>
                    </a:cubicBezTo>
                    <a:cubicBezTo>
                      <a:pt x="4450" y="673"/>
                      <a:pt x="3405" y="5"/>
                      <a:pt x="2359" y="5"/>
                    </a:cubicBezTo>
                    <a:cubicBezTo>
                      <a:pt x="1352" y="5"/>
                      <a:pt x="346" y="623"/>
                      <a:pt x="100" y="1882"/>
                    </a:cubicBezTo>
                    <a:cubicBezTo>
                      <a:pt x="0" y="2682"/>
                      <a:pt x="200" y="3483"/>
                      <a:pt x="667" y="4117"/>
                    </a:cubicBezTo>
                    <a:cubicBezTo>
                      <a:pt x="1134" y="4751"/>
                      <a:pt x="1668" y="5318"/>
                      <a:pt x="2268" y="5818"/>
                    </a:cubicBezTo>
                    <a:cubicBezTo>
                      <a:pt x="3102" y="6585"/>
                      <a:pt x="3870" y="7252"/>
                      <a:pt x="4703" y="7986"/>
                    </a:cubicBezTo>
                    <a:cubicBezTo>
                      <a:pt x="5537" y="7252"/>
                      <a:pt x="6205" y="6552"/>
                      <a:pt x="7038" y="5818"/>
                    </a:cubicBezTo>
                    <a:cubicBezTo>
                      <a:pt x="7639" y="5318"/>
                      <a:pt x="8173" y="4717"/>
                      <a:pt x="8640" y="4083"/>
                    </a:cubicBezTo>
                    <a:cubicBezTo>
                      <a:pt x="9107" y="3450"/>
                      <a:pt x="9273" y="2649"/>
                      <a:pt x="9173" y="1849"/>
                    </a:cubicBezTo>
                    <a:cubicBezTo>
                      <a:pt x="8929" y="610"/>
                      <a:pt x="7920" y="0"/>
                      <a:pt x="691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5690075" y="2026875"/>
                <a:ext cx="381125" cy="472875"/>
              </a:xfrm>
              <a:custGeom>
                <a:avLst/>
                <a:gdLst/>
                <a:ahLst/>
                <a:cxnLst/>
                <a:rect l="l" t="t" r="r" b="b"/>
                <a:pathLst>
                  <a:path w="15245" h="18915" extrusionOk="0">
                    <a:moveTo>
                      <a:pt x="3807" y="0"/>
                    </a:moveTo>
                    <a:cubicBezTo>
                      <a:pt x="3600" y="0"/>
                      <a:pt x="3469" y="35"/>
                      <a:pt x="3469" y="35"/>
                    </a:cubicBezTo>
                    <a:lnTo>
                      <a:pt x="4103" y="3170"/>
                    </a:lnTo>
                    <a:lnTo>
                      <a:pt x="1601" y="8674"/>
                    </a:lnTo>
                    <a:lnTo>
                      <a:pt x="0" y="8974"/>
                    </a:lnTo>
                    <a:lnTo>
                      <a:pt x="1968" y="18915"/>
                    </a:lnTo>
                    <a:lnTo>
                      <a:pt x="4704" y="18381"/>
                    </a:lnTo>
                    <a:cubicBezTo>
                      <a:pt x="4704" y="18381"/>
                      <a:pt x="11542" y="18114"/>
                      <a:pt x="12809" y="17847"/>
                    </a:cubicBezTo>
                    <a:cubicBezTo>
                      <a:pt x="13010" y="17814"/>
                      <a:pt x="13210" y="17747"/>
                      <a:pt x="13376" y="17681"/>
                    </a:cubicBezTo>
                    <a:cubicBezTo>
                      <a:pt x="14611" y="17013"/>
                      <a:pt x="15244" y="15579"/>
                      <a:pt x="14911" y="14178"/>
                    </a:cubicBezTo>
                    <a:cubicBezTo>
                      <a:pt x="14310" y="11409"/>
                      <a:pt x="13143" y="6272"/>
                      <a:pt x="12743" y="6006"/>
                    </a:cubicBezTo>
                    <a:cubicBezTo>
                      <a:pt x="12667" y="5950"/>
                      <a:pt x="12485" y="5927"/>
                      <a:pt x="12230" y="5927"/>
                    </a:cubicBezTo>
                    <a:cubicBezTo>
                      <a:pt x="10792" y="5927"/>
                      <a:pt x="7039" y="6673"/>
                      <a:pt x="7039" y="6673"/>
                    </a:cubicBezTo>
                    <a:cubicBezTo>
                      <a:pt x="7039" y="6673"/>
                      <a:pt x="7027" y="6803"/>
                      <a:pt x="6990" y="6803"/>
                    </a:cubicBezTo>
                    <a:cubicBezTo>
                      <a:pt x="6919" y="6803"/>
                      <a:pt x="6755" y="6329"/>
                      <a:pt x="6405" y="3570"/>
                    </a:cubicBezTo>
                    <a:cubicBezTo>
                      <a:pt x="5995" y="373"/>
                      <a:pt x="4488" y="0"/>
                      <a:pt x="38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5572475" y="2239550"/>
                <a:ext cx="145975" cy="278550"/>
              </a:xfrm>
              <a:custGeom>
                <a:avLst/>
                <a:gdLst/>
                <a:ahLst/>
                <a:cxnLst/>
                <a:rect l="l" t="t" r="r" b="b"/>
                <a:pathLst>
                  <a:path w="5839" h="11142" extrusionOk="0">
                    <a:moveTo>
                      <a:pt x="3737" y="0"/>
                    </a:moveTo>
                    <a:lnTo>
                      <a:pt x="1" y="501"/>
                    </a:lnTo>
                    <a:lnTo>
                      <a:pt x="3136" y="11142"/>
                    </a:lnTo>
                    <a:lnTo>
                      <a:pt x="5838" y="10608"/>
                    </a:lnTo>
                    <a:lnTo>
                      <a:pt x="373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1477050" y="5127450"/>
                <a:ext cx="4617500" cy="5850"/>
              </a:xfrm>
              <a:custGeom>
                <a:avLst/>
                <a:gdLst/>
                <a:ahLst/>
                <a:cxnLst/>
                <a:rect l="l" t="t" r="r" b="b"/>
                <a:pathLst>
                  <a:path w="184700" h="234" extrusionOk="0">
                    <a:moveTo>
                      <a:pt x="92367" y="0"/>
                    </a:moveTo>
                    <a:cubicBezTo>
                      <a:pt x="41330" y="0"/>
                      <a:pt x="1" y="67"/>
                      <a:pt x="1" y="134"/>
                    </a:cubicBezTo>
                    <a:cubicBezTo>
                      <a:pt x="1" y="167"/>
                      <a:pt x="41364" y="234"/>
                      <a:pt x="92367" y="234"/>
                    </a:cubicBezTo>
                    <a:cubicBezTo>
                      <a:pt x="143337" y="234"/>
                      <a:pt x="184699" y="167"/>
                      <a:pt x="184699" y="134"/>
                    </a:cubicBezTo>
                    <a:cubicBezTo>
                      <a:pt x="184699" y="67"/>
                      <a:pt x="143370" y="0"/>
                      <a:pt x="92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4622650" y="1342675"/>
                <a:ext cx="966525" cy="847250"/>
              </a:xfrm>
              <a:custGeom>
                <a:avLst/>
                <a:gdLst/>
                <a:ahLst/>
                <a:cxnLst/>
                <a:rect l="l" t="t" r="r" b="b"/>
                <a:pathLst>
                  <a:path w="38661" h="33890" extrusionOk="0">
                    <a:moveTo>
                      <a:pt x="19342" y="1"/>
                    </a:moveTo>
                    <a:cubicBezTo>
                      <a:pt x="16854" y="1"/>
                      <a:pt x="14328" y="553"/>
                      <a:pt x="11942" y="1718"/>
                    </a:cubicBezTo>
                    <a:cubicBezTo>
                      <a:pt x="3503" y="5820"/>
                      <a:pt x="0" y="15928"/>
                      <a:pt x="4103" y="24367"/>
                    </a:cubicBezTo>
                    <a:cubicBezTo>
                      <a:pt x="7040" y="30385"/>
                      <a:pt x="13072" y="33890"/>
                      <a:pt x="19347" y="33890"/>
                    </a:cubicBezTo>
                    <a:cubicBezTo>
                      <a:pt x="21837" y="33890"/>
                      <a:pt x="24365" y="33338"/>
                      <a:pt x="26752" y="32173"/>
                    </a:cubicBezTo>
                    <a:cubicBezTo>
                      <a:pt x="35158" y="28103"/>
                      <a:pt x="38661" y="17962"/>
                      <a:pt x="34591" y="9556"/>
                    </a:cubicBezTo>
                    <a:cubicBezTo>
                      <a:pt x="31653" y="3513"/>
                      <a:pt x="25619" y="1"/>
                      <a:pt x="1934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4864475" y="1513825"/>
                <a:ext cx="429500" cy="526225"/>
              </a:xfrm>
              <a:custGeom>
                <a:avLst/>
                <a:gdLst/>
                <a:ahLst/>
                <a:cxnLst/>
                <a:rect l="l" t="t" r="r" b="b"/>
                <a:pathLst>
                  <a:path w="17180" h="21049" extrusionOk="0">
                    <a:moveTo>
                      <a:pt x="9211" y="1"/>
                    </a:moveTo>
                    <a:cubicBezTo>
                      <a:pt x="8084" y="1"/>
                      <a:pt x="6893" y="263"/>
                      <a:pt x="5705" y="842"/>
                    </a:cubicBezTo>
                    <a:cubicBezTo>
                      <a:pt x="768" y="3244"/>
                      <a:pt x="1" y="8014"/>
                      <a:pt x="1435" y="10950"/>
                    </a:cubicBezTo>
                    <a:cubicBezTo>
                      <a:pt x="2260" y="12664"/>
                      <a:pt x="3599" y="13895"/>
                      <a:pt x="5222" y="13895"/>
                    </a:cubicBezTo>
                    <a:cubicBezTo>
                      <a:pt x="5304" y="13895"/>
                      <a:pt x="5387" y="13892"/>
                      <a:pt x="5471" y="13885"/>
                    </a:cubicBezTo>
                    <a:cubicBezTo>
                      <a:pt x="5738" y="13885"/>
                      <a:pt x="5938" y="13618"/>
                      <a:pt x="5871" y="13385"/>
                    </a:cubicBezTo>
                    <a:cubicBezTo>
                      <a:pt x="5838" y="13185"/>
                      <a:pt x="5738" y="12651"/>
                      <a:pt x="5671" y="12451"/>
                    </a:cubicBezTo>
                    <a:cubicBezTo>
                      <a:pt x="5638" y="12151"/>
                      <a:pt x="5538" y="12084"/>
                      <a:pt x="5271" y="11950"/>
                    </a:cubicBezTo>
                    <a:cubicBezTo>
                      <a:pt x="4504" y="11583"/>
                      <a:pt x="3937" y="10983"/>
                      <a:pt x="3603" y="10216"/>
                    </a:cubicBezTo>
                    <a:cubicBezTo>
                      <a:pt x="2336" y="7614"/>
                      <a:pt x="3136" y="4312"/>
                      <a:pt x="6305" y="2777"/>
                    </a:cubicBezTo>
                    <a:cubicBezTo>
                      <a:pt x="7184" y="2343"/>
                      <a:pt x="8023" y="2141"/>
                      <a:pt x="8794" y="2141"/>
                    </a:cubicBezTo>
                    <a:cubicBezTo>
                      <a:pt x="10450" y="2141"/>
                      <a:pt x="11792" y="3074"/>
                      <a:pt x="12543" y="4645"/>
                    </a:cubicBezTo>
                    <a:cubicBezTo>
                      <a:pt x="14011" y="7647"/>
                      <a:pt x="13911" y="10816"/>
                      <a:pt x="11942" y="11784"/>
                    </a:cubicBezTo>
                    <a:cubicBezTo>
                      <a:pt x="11665" y="11931"/>
                      <a:pt x="11371" y="12000"/>
                      <a:pt x="11084" y="12000"/>
                    </a:cubicBezTo>
                    <a:cubicBezTo>
                      <a:pt x="10270" y="12000"/>
                      <a:pt x="9513" y="11446"/>
                      <a:pt x="9341" y="10583"/>
                    </a:cubicBezTo>
                    <a:cubicBezTo>
                      <a:pt x="9007" y="9082"/>
                      <a:pt x="8907" y="7380"/>
                      <a:pt x="8440" y="6446"/>
                    </a:cubicBezTo>
                    <a:cubicBezTo>
                      <a:pt x="8141" y="5823"/>
                      <a:pt x="7618" y="5386"/>
                      <a:pt x="6983" y="5386"/>
                    </a:cubicBezTo>
                    <a:cubicBezTo>
                      <a:pt x="6769" y="5386"/>
                      <a:pt x="6541" y="5436"/>
                      <a:pt x="6305" y="5546"/>
                    </a:cubicBezTo>
                    <a:cubicBezTo>
                      <a:pt x="5171" y="6113"/>
                      <a:pt x="4837" y="7681"/>
                      <a:pt x="5605" y="9215"/>
                    </a:cubicBezTo>
                    <a:cubicBezTo>
                      <a:pt x="5871" y="9782"/>
                      <a:pt x="6238" y="10283"/>
                      <a:pt x="6739" y="10716"/>
                    </a:cubicBezTo>
                    <a:cubicBezTo>
                      <a:pt x="6739" y="10716"/>
                      <a:pt x="7940" y="16087"/>
                      <a:pt x="8140" y="17021"/>
                    </a:cubicBezTo>
                    <a:cubicBezTo>
                      <a:pt x="8540" y="18889"/>
                      <a:pt x="9908" y="20757"/>
                      <a:pt x="10041" y="20990"/>
                    </a:cubicBezTo>
                    <a:cubicBezTo>
                      <a:pt x="10067" y="21030"/>
                      <a:pt x="10109" y="21048"/>
                      <a:pt x="10152" y="21048"/>
                    </a:cubicBezTo>
                    <a:cubicBezTo>
                      <a:pt x="10219" y="21048"/>
                      <a:pt x="10288" y="21004"/>
                      <a:pt x="10308" y="20924"/>
                    </a:cubicBezTo>
                    <a:cubicBezTo>
                      <a:pt x="10341" y="20723"/>
                      <a:pt x="10875" y="18455"/>
                      <a:pt x="10541" y="16620"/>
                    </a:cubicBezTo>
                    <a:cubicBezTo>
                      <a:pt x="10441" y="16087"/>
                      <a:pt x="9874" y="13385"/>
                      <a:pt x="9874" y="13385"/>
                    </a:cubicBezTo>
                    <a:lnTo>
                      <a:pt x="9874" y="13385"/>
                    </a:lnTo>
                    <a:cubicBezTo>
                      <a:pt x="10246" y="13668"/>
                      <a:pt x="10797" y="13820"/>
                      <a:pt x="11402" y="13820"/>
                    </a:cubicBezTo>
                    <a:cubicBezTo>
                      <a:pt x="11936" y="13820"/>
                      <a:pt x="12512" y="13702"/>
                      <a:pt x="13043" y="13451"/>
                    </a:cubicBezTo>
                    <a:cubicBezTo>
                      <a:pt x="16379" y="11817"/>
                      <a:pt x="17180" y="7681"/>
                      <a:pt x="15178" y="3611"/>
                    </a:cubicBezTo>
                    <a:cubicBezTo>
                      <a:pt x="14126" y="1438"/>
                      <a:pt x="11847" y="1"/>
                      <a:pt x="9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5488250" y="2776925"/>
                <a:ext cx="660500" cy="584450"/>
              </a:xfrm>
              <a:custGeom>
                <a:avLst/>
                <a:gdLst/>
                <a:ahLst/>
                <a:cxnLst/>
                <a:rect l="l" t="t" r="r" b="b"/>
                <a:pathLst>
                  <a:path w="26420" h="23378" extrusionOk="0">
                    <a:moveTo>
                      <a:pt x="13184" y="0"/>
                    </a:moveTo>
                    <a:cubicBezTo>
                      <a:pt x="8489" y="0"/>
                      <a:pt x="4077" y="2871"/>
                      <a:pt x="2302" y="7526"/>
                    </a:cubicBezTo>
                    <a:cubicBezTo>
                      <a:pt x="1" y="13530"/>
                      <a:pt x="3003" y="20302"/>
                      <a:pt x="9041" y="22604"/>
                    </a:cubicBezTo>
                    <a:cubicBezTo>
                      <a:pt x="10418" y="23129"/>
                      <a:pt x="11831" y="23378"/>
                      <a:pt x="13221" y="23378"/>
                    </a:cubicBezTo>
                    <a:cubicBezTo>
                      <a:pt x="17921" y="23378"/>
                      <a:pt x="22341" y="20526"/>
                      <a:pt x="24118" y="15865"/>
                    </a:cubicBezTo>
                    <a:cubicBezTo>
                      <a:pt x="26420" y="9828"/>
                      <a:pt x="23418" y="3056"/>
                      <a:pt x="17380" y="788"/>
                    </a:cubicBezTo>
                    <a:cubicBezTo>
                      <a:pt x="15998" y="253"/>
                      <a:pt x="14579" y="0"/>
                      <a:pt x="1318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5611675" y="2890850"/>
                <a:ext cx="386125" cy="366950"/>
              </a:xfrm>
              <a:custGeom>
                <a:avLst/>
                <a:gdLst/>
                <a:ahLst/>
                <a:cxnLst/>
                <a:rect l="l" t="t" r="r" b="b"/>
                <a:pathLst>
                  <a:path w="15445" h="14678" extrusionOk="0">
                    <a:moveTo>
                      <a:pt x="14378" y="9107"/>
                    </a:moveTo>
                    <a:cubicBezTo>
                      <a:pt x="15445" y="5938"/>
                      <a:pt x="13844" y="2469"/>
                      <a:pt x="10708" y="1235"/>
                    </a:cubicBezTo>
                    <a:cubicBezTo>
                      <a:pt x="7573" y="0"/>
                      <a:pt x="4037" y="1468"/>
                      <a:pt x="2669" y="4537"/>
                    </a:cubicBezTo>
                    <a:cubicBezTo>
                      <a:pt x="2636" y="4604"/>
                      <a:pt x="2602" y="4704"/>
                      <a:pt x="2569" y="4770"/>
                    </a:cubicBezTo>
                    <a:cubicBezTo>
                      <a:pt x="2169" y="5838"/>
                      <a:pt x="2069" y="7005"/>
                      <a:pt x="2269" y="8106"/>
                    </a:cubicBezTo>
                    <a:lnTo>
                      <a:pt x="1" y="10841"/>
                    </a:lnTo>
                    <a:lnTo>
                      <a:pt x="3670" y="11042"/>
                    </a:lnTo>
                    <a:cubicBezTo>
                      <a:pt x="6739" y="14677"/>
                      <a:pt x="12576" y="13710"/>
                      <a:pt x="14311" y="9274"/>
                    </a:cubicBezTo>
                    <a:cubicBezTo>
                      <a:pt x="14344" y="9207"/>
                      <a:pt x="14378" y="9174"/>
                      <a:pt x="14378" y="9107"/>
                    </a:cubicBezTo>
                    <a:close/>
                    <a:moveTo>
                      <a:pt x="6572" y="11909"/>
                    </a:moveTo>
                    <a:cubicBezTo>
                      <a:pt x="5605" y="11542"/>
                      <a:pt x="4771" y="10908"/>
                      <a:pt x="4170" y="10074"/>
                    </a:cubicBezTo>
                    <a:lnTo>
                      <a:pt x="2035" y="9941"/>
                    </a:lnTo>
                    <a:lnTo>
                      <a:pt x="3336" y="8373"/>
                    </a:lnTo>
                    <a:cubicBezTo>
                      <a:pt x="3069" y="7306"/>
                      <a:pt x="3103" y="6171"/>
                      <a:pt x="3503" y="5137"/>
                    </a:cubicBezTo>
                    <a:cubicBezTo>
                      <a:pt x="3570" y="4971"/>
                      <a:pt x="3637" y="4804"/>
                      <a:pt x="3703" y="4670"/>
                    </a:cubicBezTo>
                    <a:cubicBezTo>
                      <a:pt x="4937" y="2235"/>
                      <a:pt x="7840" y="1134"/>
                      <a:pt x="10375" y="2135"/>
                    </a:cubicBezTo>
                    <a:cubicBezTo>
                      <a:pt x="12910" y="3136"/>
                      <a:pt x="14278" y="5905"/>
                      <a:pt x="13510" y="8506"/>
                    </a:cubicBezTo>
                    <a:cubicBezTo>
                      <a:pt x="13477" y="8640"/>
                      <a:pt x="13444" y="8773"/>
                      <a:pt x="13377" y="8907"/>
                    </a:cubicBezTo>
                    <a:cubicBezTo>
                      <a:pt x="12343" y="11609"/>
                      <a:pt x="9274" y="12976"/>
                      <a:pt x="6572" y="119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5760125" y="2980075"/>
                <a:ext cx="125100" cy="175150"/>
              </a:xfrm>
              <a:custGeom>
                <a:avLst/>
                <a:gdLst/>
                <a:ahLst/>
                <a:cxnLst/>
                <a:rect l="l" t="t" r="r" b="b"/>
                <a:pathLst>
                  <a:path w="5004" h="7006" extrusionOk="0">
                    <a:moveTo>
                      <a:pt x="4770" y="5671"/>
                    </a:moveTo>
                    <a:cubicBezTo>
                      <a:pt x="4637" y="5538"/>
                      <a:pt x="4070" y="4904"/>
                      <a:pt x="3936" y="4837"/>
                    </a:cubicBezTo>
                    <a:cubicBezTo>
                      <a:pt x="3836" y="4737"/>
                      <a:pt x="3736" y="4671"/>
                      <a:pt x="3603" y="4771"/>
                    </a:cubicBezTo>
                    <a:cubicBezTo>
                      <a:pt x="3436" y="4871"/>
                      <a:pt x="3036" y="5104"/>
                      <a:pt x="2936" y="5171"/>
                    </a:cubicBezTo>
                    <a:cubicBezTo>
                      <a:pt x="2802" y="5204"/>
                      <a:pt x="2702" y="5204"/>
                      <a:pt x="2602" y="5071"/>
                    </a:cubicBezTo>
                    <a:cubicBezTo>
                      <a:pt x="2235" y="4737"/>
                      <a:pt x="1935" y="4337"/>
                      <a:pt x="1701" y="3903"/>
                    </a:cubicBezTo>
                    <a:cubicBezTo>
                      <a:pt x="1501" y="3503"/>
                      <a:pt x="1368" y="3069"/>
                      <a:pt x="1301" y="2636"/>
                    </a:cubicBezTo>
                    <a:cubicBezTo>
                      <a:pt x="1268" y="2436"/>
                      <a:pt x="1368" y="2402"/>
                      <a:pt x="1468" y="2369"/>
                    </a:cubicBezTo>
                    <a:cubicBezTo>
                      <a:pt x="1568" y="2302"/>
                      <a:pt x="1668" y="2235"/>
                      <a:pt x="1768" y="2202"/>
                    </a:cubicBezTo>
                    <a:lnTo>
                      <a:pt x="1868" y="2135"/>
                    </a:lnTo>
                    <a:cubicBezTo>
                      <a:pt x="1902" y="2102"/>
                      <a:pt x="1968" y="2035"/>
                      <a:pt x="2002" y="2002"/>
                    </a:cubicBezTo>
                    <a:cubicBezTo>
                      <a:pt x="2102" y="1935"/>
                      <a:pt x="2135" y="1835"/>
                      <a:pt x="2102" y="1735"/>
                    </a:cubicBezTo>
                    <a:cubicBezTo>
                      <a:pt x="2102" y="1668"/>
                      <a:pt x="2068" y="834"/>
                      <a:pt x="2068" y="534"/>
                    </a:cubicBezTo>
                    <a:cubicBezTo>
                      <a:pt x="2035" y="201"/>
                      <a:pt x="1902" y="201"/>
                      <a:pt x="1835" y="167"/>
                    </a:cubicBezTo>
                    <a:cubicBezTo>
                      <a:pt x="1735" y="134"/>
                      <a:pt x="1668" y="67"/>
                      <a:pt x="1568" y="34"/>
                    </a:cubicBezTo>
                    <a:cubicBezTo>
                      <a:pt x="1401" y="1"/>
                      <a:pt x="1234" y="1"/>
                      <a:pt x="1101" y="67"/>
                    </a:cubicBezTo>
                    <a:cubicBezTo>
                      <a:pt x="667" y="267"/>
                      <a:pt x="300" y="634"/>
                      <a:pt x="134" y="1068"/>
                    </a:cubicBezTo>
                    <a:cubicBezTo>
                      <a:pt x="67" y="1235"/>
                      <a:pt x="34" y="1402"/>
                      <a:pt x="34" y="1602"/>
                    </a:cubicBezTo>
                    <a:cubicBezTo>
                      <a:pt x="0" y="2002"/>
                      <a:pt x="67" y="2402"/>
                      <a:pt x="167" y="2769"/>
                    </a:cubicBezTo>
                    <a:cubicBezTo>
                      <a:pt x="200" y="2903"/>
                      <a:pt x="567" y="4737"/>
                      <a:pt x="1801" y="5871"/>
                    </a:cubicBezTo>
                    <a:cubicBezTo>
                      <a:pt x="3036" y="7006"/>
                      <a:pt x="3136" y="6805"/>
                      <a:pt x="3403" y="6905"/>
                    </a:cubicBezTo>
                    <a:cubicBezTo>
                      <a:pt x="3836" y="6972"/>
                      <a:pt x="4303" y="6872"/>
                      <a:pt x="4637" y="6572"/>
                    </a:cubicBezTo>
                    <a:cubicBezTo>
                      <a:pt x="4837" y="6405"/>
                      <a:pt x="4937" y="6172"/>
                      <a:pt x="5004" y="5938"/>
                    </a:cubicBezTo>
                    <a:cubicBezTo>
                      <a:pt x="4937" y="5871"/>
                      <a:pt x="4870" y="5771"/>
                      <a:pt x="4770" y="567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1693050" y="1546550"/>
                <a:ext cx="446175" cy="445350"/>
              </a:xfrm>
              <a:custGeom>
                <a:avLst/>
                <a:gdLst/>
                <a:ahLst/>
                <a:cxnLst/>
                <a:rect l="l" t="t" r="r" b="b"/>
                <a:pathLst>
                  <a:path w="17847" h="17814" extrusionOk="0">
                    <a:moveTo>
                      <a:pt x="8907" y="0"/>
                    </a:moveTo>
                    <a:cubicBezTo>
                      <a:pt x="4003" y="0"/>
                      <a:pt x="0" y="3970"/>
                      <a:pt x="0" y="8907"/>
                    </a:cubicBezTo>
                    <a:cubicBezTo>
                      <a:pt x="0" y="13810"/>
                      <a:pt x="4003" y="17813"/>
                      <a:pt x="8907" y="17813"/>
                    </a:cubicBezTo>
                    <a:cubicBezTo>
                      <a:pt x="13844" y="17813"/>
                      <a:pt x="17846" y="13810"/>
                      <a:pt x="17846" y="8907"/>
                    </a:cubicBezTo>
                    <a:cubicBezTo>
                      <a:pt x="17846" y="3970"/>
                      <a:pt x="13844" y="0"/>
                      <a:pt x="890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1797300" y="1672200"/>
                <a:ext cx="237675" cy="193125"/>
              </a:xfrm>
              <a:custGeom>
                <a:avLst/>
                <a:gdLst/>
                <a:ahLst/>
                <a:cxnLst/>
                <a:rect l="l" t="t" r="r" b="b"/>
                <a:pathLst>
                  <a:path w="9507" h="7725" extrusionOk="0">
                    <a:moveTo>
                      <a:pt x="6577" y="0"/>
                    </a:moveTo>
                    <a:cubicBezTo>
                      <a:pt x="5423" y="0"/>
                      <a:pt x="4310" y="1068"/>
                      <a:pt x="4637" y="2446"/>
                    </a:cubicBezTo>
                    <a:cubicBezTo>
                      <a:pt x="3069" y="2346"/>
                      <a:pt x="1635" y="1613"/>
                      <a:pt x="634" y="378"/>
                    </a:cubicBezTo>
                    <a:lnTo>
                      <a:pt x="634" y="378"/>
                    </a:lnTo>
                    <a:cubicBezTo>
                      <a:pt x="133" y="1279"/>
                      <a:pt x="400" y="2413"/>
                      <a:pt x="1234" y="2980"/>
                    </a:cubicBezTo>
                    <a:cubicBezTo>
                      <a:pt x="934" y="2980"/>
                      <a:pt x="634" y="2913"/>
                      <a:pt x="367" y="2747"/>
                    </a:cubicBezTo>
                    <a:lnTo>
                      <a:pt x="367" y="2747"/>
                    </a:lnTo>
                    <a:cubicBezTo>
                      <a:pt x="334" y="3681"/>
                      <a:pt x="1001" y="4515"/>
                      <a:pt x="1935" y="4681"/>
                    </a:cubicBezTo>
                    <a:cubicBezTo>
                      <a:pt x="1749" y="4723"/>
                      <a:pt x="1564" y="4751"/>
                      <a:pt x="1378" y="4751"/>
                    </a:cubicBezTo>
                    <a:cubicBezTo>
                      <a:pt x="1263" y="4751"/>
                      <a:pt x="1149" y="4740"/>
                      <a:pt x="1034" y="4715"/>
                    </a:cubicBezTo>
                    <a:lnTo>
                      <a:pt x="1034" y="4715"/>
                    </a:lnTo>
                    <a:cubicBezTo>
                      <a:pt x="1301" y="5515"/>
                      <a:pt x="2035" y="6049"/>
                      <a:pt x="2869" y="6082"/>
                    </a:cubicBezTo>
                    <a:cubicBezTo>
                      <a:pt x="2166" y="6588"/>
                      <a:pt x="1346" y="6881"/>
                      <a:pt x="486" y="6881"/>
                    </a:cubicBezTo>
                    <a:cubicBezTo>
                      <a:pt x="325" y="6881"/>
                      <a:pt x="163" y="6871"/>
                      <a:pt x="0" y="6850"/>
                    </a:cubicBezTo>
                    <a:lnTo>
                      <a:pt x="0" y="6850"/>
                    </a:lnTo>
                    <a:cubicBezTo>
                      <a:pt x="953" y="7452"/>
                      <a:pt x="1978" y="7725"/>
                      <a:pt x="2975" y="7725"/>
                    </a:cubicBezTo>
                    <a:cubicBezTo>
                      <a:pt x="5955" y="7725"/>
                      <a:pt x="8689" y="5287"/>
                      <a:pt x="8539" y="1913"/>
                    </a:cubicBezTo>
                    <a:cubicBezTo>
                      <a:pt x="8906" y="1646"/>
                      <a:pt x="9240" y="1312"/>
                      <a:pt x="9507" y="945"/>
                    </a:cubicBezTo>
                    <a:lnTo>
                      <a:pt x="9507" y="945"/>
                    </a:lnTo>
                    <a:cubicBezTo>
                      <a:pt x="9140" y="1079"/>
                      <a:pt x="8740" y="1179"/>
                      <a:pt x="8373" y="1246"/>
                    </a:cubicBezTo>
                    <a:cubicBezTo>
                      <a:pt x="8773" y="1012"/>
                      <a:pt x="9073" y="612"/>
                      <a:pt x="9240" y="178"/>
                    </a:cubicBezTo>
                    <a:lnTo>
                      <a:pt x="9240" y="178"/>
                    </a:lnTo>
                    <a:cubicBezTo>
                      <a:pt x="8840" y="412"/>
                      <a:pt x="8439" y="578"/>
                      <a:pt x="7972" y="645"/>
                    </a:cubicBezTo>
                    <a:cubicBezTo>
                      <a:pt x="7573" y="196"/>
                      <a:pt x="7071" y="0"/>
                      <a:pt x="65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1804800" y="3730075"/>
                <a:ext cx="845625" cy="767500"/>
              </a:xfrm>
              <a:custGeom>
                <a:avLst/>
                <a:gdLst/>
                <a:ahLst/>
                <a:cxnLst/>
                <a:rect l="l" t="t" r="r" b="b"/>
                <a:pathLst>
                  <a:path w="33825" h="30700" extrusionOk="0">
                    <a:moveTo>
                      <a:pt x="16943" y="0"/>
                    </a:moveTo>
                    <a:cubicBezTo>
                      <a:pt x="15767" y="0"/>
                      <a:pt x="14571" y="137"/>
                      <a:pt x="13376" y="422"/>
                    </a:cubicBezTo>
                    <a:cubicBezTo>
                      <a:pt x="5104" y="2390"/>
                      <a:pt x="0" y="10663"/>
                      <a:pt x="1968" y="18902"/>
                    </a:cubicBezTo>
                    <a:cubicBezTo>
                      <a:pt x="3651" y="25947"/>
                      <a:pt x="9942" y="30699"/>
                      <a:pt x="16881" y="30699"/>
                    </a:cubicBezTo>
                    <a:cubicBezTo>
                      <a:pt x="18058" y="30699"/>
                      <a:pt x="19253" y="30562"/>
                      <a:pt x="20448" y="30277"/>
                    </a:cubicBezTo>
                    <a:cubicBezTo>
                      <a:pt x="28721" y="28342"/>
                      <a:pt x="33824" y="20036"/>
                      <a:pt x="31856" y="11797"/>
                    </a:cubicBezTo>
                    <a:cubicBezTo>
                      <a:pt x="30174" y="4753"/>
                      <a:pt x="23882" y="0"/>
                      <a:pt x="1694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999925" y="3887600"/>
                <a:ext cx="455350" cy="453225"/>
              </a:xfrm>
              <a:custGeom>
                <a:avLst/>
                <a:gdLst/>
                <a:ahLst/>
                <a:cxnLst/>
                <a:rect l="l" t="t" r="r" b="b"/>
                <a:pathLst>
                  <a:path w="18214" h="18129" extrusionOk="0">
                    <a:moveTo>
                      <a:pt x="11859" y="1492"/>
                    </a:moveTo>
                    <a:cubicBezTo>
                      <a:pt x="12047" y="1492"/>
                      <a:pt x="12232" y="1503"/>
                      <a:pt x="12410" y="1527"/>
                    </a:cubicBezTo>
                    <a:cubicBezTo>
                      <a:pt x="12810" y="1560"/>
                      <a:pt x="13177" y="1693"/>
                      <a:pt x="13510" y="1927"/>
                    </a:cubicBezTo>
                    <a:cubicBezTo>
                      <a:pt x="13844" y="2127"/>
                      <a:pt x="14111" y="2394"/>
                      <a:pt x="14344" y="2694"/>
                    </a:cubicBezTo>
                    <a:cubicBezTo>
                      <a:pt x="14645" y="3161"/>
                      <a:pt x="14845" y="3628"/>
                      <a:pt x="14978" y="4162"/>
                    </a:cubicBezTo>
                    <a:cubicBezTo>
                      <a:pt x="15245" y="5029"/>
                      <a:pt x="15312" y="5263"/>
                      <a:pt x="15812" y="7464"/>
                    </a:cubicBezTo>
                    <a:cubicBezTo>
                      <a:pt x="16346" y="9632"/>
                      <a:pt x="16379" y="9899"/>
                      <a:pt x="16546" y="10800"/>
                    </a:cubicBezTo>
                    <a:cubicBezTo>
                      <a:pt x="16679" y="11300"/>
                      <a:pt x="16713" y="11834"/>
                      <a:pt x="16646" y="12368"/>
                    </a:cubicBezTo>
                    <a:cubicBezTo>
                      <a:pt x="16579" y="12768"/>
                      <a:pt x="16446" y="13135"/>
                      <a:pt x="16246" y="13468"/>
                    </a:cubicBezTo>
                    <a:cubicBezTo>
                      <a:pt x="16046" y="13802"/>
                      <a:pt x="15779" y="14069"/>
                      <a:pt x="15445" y="14302"/>
                    </a:cubicBezTo>
                    <a:cubicBezTo>
                      <a:pt x="15012" y="14603"/>
                      <a:pt x="14511" y="14803"/>
                      <a:pt x="14011" y="14936"/>
                    </a:cubicBezTo>
                    <a:cubicBezTo>
                      <a:pt x="13177" y="15203"/>
                      <a:pt x="12910" y="15270"/>
                      <a:pt x="10708" y="15770"/>
                    </a:cubicBezTo>
                    <a:cubicBezTo>
                      <a:pt x="8507" y="16304"/>
                      <a:pt x="8273" y="16337"/>
                      <a:pt x="7373" y="16504"/>
                    </a:cubicBezTo>
                    <a:cubicBezTo>
                      <a:pt x="7017" y="16593"/>
                      <a:pt x="6661" y="16637"/>
                      <a:pt x="6305" y="16637"/>
                    </a:cubicBezTo>
                    <a:cubicBezTo>
                      <a:pt x="6127" y="16637"/>
                      <a:pt x="5949" y="16626"/>
                      <a:pt x="5772" y="16604"/>
                    </a:cubicBezTo>
                    <a:cubicBezTo>
                      <a:pt x="5405" y="16537"/>
                      <a:pt x="5038" y="16404"/>
                      <a:pt x="4704" y="16204"/>
                    </a:cubicBezTo>
                    <a:cubicBezTo>
                      <a:pt x="4371" y="16004"/>
                      <a:pt x="4104" y="15703"/>
                      <a:pt x="3904" y="15403"/>
                    </a:cubicBezTo>
                    <a:cubicBezTo>
                      <a:pt x="3603" y="14936"/>
                      <a:pt x="3370" y="14469"/>
                      <a:pt x="3236" y="13935"/>
                    </a:cubicBezTo>
                    <a:cubicBezTo>
                      <a:pt x="3003" y="13068"/>
                      <a:pt x="2936" y="12835"/>
                      <a:pt x="2403" y="10633"/>
                    </a:cubicBezTo>
                    <a:cubicBezTo>
                      <a:pt x="1902" y="8465"/>
                      <a:pt x="1835" y="8198"/>
                      <a:pt x="1669" y="7297"/>
                    </a:cubicBezTo>
                    <a:cubicBezTo>
                      <a:pt x="1535" y="6797"/>
                      <a:pt x="1535" y="6263"/>
                      <a:pt x="1602" y="5730"/>
                    </a:cubicBezTo>
                    <a:cubicBezTo>
                      <a:pt x="1702" y="4929"/>
                      <a:pt x="2136" y="4229"/>
                      <a:pt x="2769" y="3795"/>
                    </a:cubicBezTo>
                    <a:cubicBezTo>
                      <a:pt x="3203" y="3495"/>
                      <a:pt x="3703" y="3295"/>
                      <a:pt x="4237" y="3161"/>
                    </a:cubicBezTo>
                    <a:cubicBezTo>
                      <a:pt x="5071" y="2894"/>
                      <a:pt x="5338" y="2828"/>
                      <a:pt x="7506" y="2327"/>
                    </a:cubicBezTo>
                    <a:lnTo>
                      <a:pt x="7506" y="2361"/>
                    </a:lnTo>
                    <a:cubicBezTo>
                      <a:pt x="9674" y="1827"/>
                      <a:pt x="9941" y="1760"/>
                      <a:pt x="10842" y="1593"/>
                    </a:cubicBezTo>
                    <a:cubicBezTo>
                      <a:pt x="11165" y="1529"/>
                      <a:pt x="11516" y="1492"/>
                      <a:pt x="11859" y="1492"/>
                    </a:cubicBezTo>
                    <a:close/>
                    <a:moveTo>
                      <a:pt x="11848" y="1"/>
                    </a:moveTo>
                    <a:cubicBezTo>
                      <a:pt x="11423" y="1"/>
                      <a:pt x="10999" y="45"/>
                      <a:pt x="10575" y="126"/>
                    </a:cubicBezTo>
                    <a:cubicBezTo>
                      <a:pt x="9674" y="292"/>
                      <a:pt x="9408" y="359"/>
                      <a:pt x="7173" y="893"/>
                    </a:cubicBezTo>
                    <a:lnTo>
                      <a:pt x="7173" y="826"/>
                    </a:lnTo>
                    <a:cubicBezTo>
                      <a:pt x="4938" y="1360"/>
                      <a:pt x="4671" y="1427"/>
                      <a:pt x="3804" y="1693"/>
                    </a:cubicBezTo>
                    <a:cubicBezTo>
                      <a:pt x="3136" y="1860"/>
                      <a:pt x="2503" y="2127"/>
                      <a:pt x="1902" y="2527"/>
                    </a:cubicBezTo>
                    <a:cubicBezTo>
                      <a:pt x="901" y="3228"/>
                      <a:pt x="234" y="4295"/>
                      <a:pt x="101" y="5496"/>
                    </a:cubicBezTo>
                    <a:cubicBezTo>
                      <a:pt x="1" y="6197"/>
                      <a:pt x="34" y="6897"/>
                      <a:pt x="168" y="7564"/>
                    </a:cubicBezTo>
                    <a:cubicBezTo>
                      <a:pt x="334" y="8465"/>
                      <a:pt x="401" y="8732"/>
                      <a:pt x="935" y="10967"/>
                    </a:cubicBezTo>
                    <a:cubicBezTo>
                      <a:pt x="1469" y="13168"/>
                      <a:pt x="1535" y="13468"/>
                      <a:pt x="1769" y="14336"/>
                    </a:cubicBezTo>
                    <a:cubicBezTo>
                      <a:pt x="1936" y="15003"/>
                      <a:pt x="2202" y="15637"/>
                      <a:pt x="2603" y="16204"/>
                    </a:cubicBezTo>
                    <a:cubicBezTo>
                      <a:pt x="2936" y="16737"/>
                      <a:pt x="3370" y="17171"/>
                      <a:pt x="3904" y="17471"/>
                    </a:cubicBezTo>
                    <a:cubicBezTo>
                      <a:pt x="4404" y="17805"/>
                      <a:pt x="4971" y="18005"/>
                      <a:pt x="5571" y="18072"/>
                    </a:cubicBezTo>
                    <a:cubicBezTo>
                      <a:pt x="5834" y="18109"/>
                      <a:pt x="6097" y="18128"/>
                      <a:pt x="6360" y="18128"/>
                    </a:cubicBezTo>
                    <a:cubicBezTo>
                      <a:pt x="6797" y="18128"/>
                      <a:pt x="7235" y="18076"/>
                      <a:pt x="7673" y="17972"/>
                    </a:cubicBezTo>
                    <a:cubicBezTo>
                      <a:pt x="8540" y="17805"/>
                      <a:pt x="8840" y="17738"/>
                      <a:pt x="11042" y="17238"/>
                    </a:cubicBezTo>
                    <a:cubicBezTo>
                      <a:pt x="13277" y="16704"/>
                      <a:pt x="13544" y="16604"/>
                      <a:pt x="14411" y="16404"/>
                    </a:cubicBezTo>
                    <a:cubicBezTo>
                      <a:pt x="15078" y="16204"/>
                      <a:pt x="15712" y="15937"/>
                      <a:pt x="16312" y="15570"/>
                    </a:cubicBezTo>
                    <a:cubicBezTo>
                      <a:pt x="16813" y="15203"/>
                      <a:pt x="17213" y="14769"/>
                      <a:pt x="17547" y="14269"/>
                    </a:cubicBezTo>
                    <a:cubicBezTo>
                      <a:pt x="17847" y="13769"/>
                      <a:pt x="18047" y="13202"/>
                      <a:pt x="18147" y="12601"/>
                    </a:cubicBezTo>
                    <a:cubicBezTo>
                      <a:pt x="18214" y="11901"/>
                      <a:pt x="18180" y="11200"/>
                      <a:pt x="18047" y="10500"/>
                    </a:cubicBezTo>
                    <a:cubicBezTo>
                      <a:pt x="17880" y="9632"/>
                      <a:pt x="17814" y="9366"/>
                      <a:pt x="17280" y="7131"/>
                    </a:cubicBezTo>
                    <a:cubicBezTo>
                      <a:pt x="16746" y="4896"/>
                      <a:pt x="16679" y="4629"/>
                      <a:pt x="16446" y="3762"/>
                    </a:cubicBezTo>
                    <a:cubicBezTo>
                      <a:pt x="16279" y="3094"/>
                      <a:pt x="16012" y="2461"/>
                      <a:pt x="15612" y="1860"/>
                    </a:cubicBezTo>
                    <a:cubicBezTo>
                      <a:pt x="15278" y="1360"/>
                      <a:pt x="14845" y="960"/>
                      <a:pt x="14344" y="659"/>
                    </a:cubicBezTo>
                    <a:cubicBezTo>
                      <a:pt x="13811" y="326"/>
                      <a:pt x="13244" y="126"/>
                      <a:pt x="12677" y="59"/>
                    </a:cubicBezTo>
                    <a:cubicBezTo>
                      <a:pt x="12400" y="19"/>
                      <a:pt x="12124" y="1"/>
                      <a:pt x="118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089175" y="4006050"/>
                <a:ext cx="260350" cy="216125"/>
              </a:xfrm>
              <a:custGeom>
                <a:avLst/>
                <a:gdLst/>
                <a:ahLst/>
                <a:cxnLst/>
                <a:rect l="l" t="t" r="r" b="b"/>
                <a:pathLst>
                  <a:path w="10414" h="8645" extrusionOk="0">
                    <a:moveTo>
                      <a:pt x="5537" y="1505"/>
                    </a:moveTo>
                    <a:cubicBezTo>
                      <a:pt x="6748" y="1505"/>
                      <a:pt x="7948" y="2265"/>
                      <a:pt x="8273" y="3660"/>
                    </a:cubicBezTo>
                    <a:cubicBezTo>
                      <a:pt x="8640" y="5161"/>
                      <a:pt x="7706" y="6696"/>
                      <a:pt x="6204" y="7063"/>
                    </a:cubicBezTo>
                    <a:cubicBezTo>
                      <a:pt x="5979" y="7115"/>
                      <a:pt x="5758" y="7140"/>
                      <a:pt x="5544" y="7140"/>
                    </a:cubicBezTo>
                    <a:cubicBezTo>
                      <a:pt x="3445" y="7140"/>
                      <a:pt x="1989" y="4763"/>
                      <a:pt x="3169" y="2826"/>
                    </a:cubicBezTo>
                    <a:cubicBezTo>
                      <a:pt x="3725" y="1928"/>
                      <a:pt x="4634" y="1505"/>
                      <a:pt x="5537" y="1505"/>
                    </a:cubicBezTo>
                    <a:close/>
                    <a:moveTo>
                      <a:pt x="5553" y="0"/>
                    </a:moveTo>
                    <a:cubicBezTo>
                      <a:pt x="5217" y="0"/>
                      <a:pt x="4876" y="41"/>
                      <a:pt x="4537" y="124"/>
                    </a:cubicBezTo>
                    <a:cubicBezTo>
                      <a:pt x="801" y="992"/>
                      <a:pt x="0" y="5962"/>
                      <a:pt x="3269" y="7997"/>
                    </a:cubicBezTo>
                    <a:cubicBezTo>
                      <a:pt x="4000" y="8444"/>
                      <a:pt x="4771" y="8645"/>
                      <a:pt x="5518" y="8645"/>
                    </a:cubicBezTo>
                    <a:cubicBezTo>
                      <a:pt x="8111" y="8645"/>
                      <a:pt x="10414" y="6227"/>
                      <a:pt x="9740" y="3327"/>
                    </a:cubicBezTo>
                    <a:cubicBezTo>
                      <a:pt x="9257" y="1336"/>
                      <a:pt x="7489" y="0"/>
                      <a:pt x="5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2278475" y="3953375"/>
                <a:ext cx="60600" cy="50475"/>
              </a:xfrm>
              <a:custGeom>
                <a:avLst/>
                <a:gdLst/>
                <a:ahLst/>
                <a:cxnLst/>
                <a:rect l="l" t="t" r="r" b="b"/>
                <a:pathLst>
                  <a:path w="2424" h="2019" extrusionOk="0">
                    <a:moveTo>
                      <a:pt x="1304" y="0"/>
                    </a:moveTo>
                    <a:cubicBezTo>
                      <a:pt x="1226" y="0"/>
                      <a:pt x="1147" y="10"/>
                      <a:pt x="1068" y="30"/>
                    </a:cubicBezTo>
                    <a:cubicBezTo>
                      <a:pt x="167" y="230"/>
                      <a:pt x="0" y="1397"/>
                      <a:pt x="767" y="1864"/>
                    </a:cubicBezTo>
                    <a:cubicBezTo>
                      <a:pt x="942" y="1970"/>
                      <a:pt x="1124" y="2018"/>
                      <a:pt x="1301" y="2018"/>
                    </a:cubicBezTo>
                    <a:cubicBezTo>
                      <a:pt x="1900" y="2018"/>
                      <a:pt x="2423" y="1467"/>
                      <a:pt x="2268" y="797"/>
                    </a:cubicBezTo>
                    <a:cubicBezTo>
                      <a:pt x="2155" y="314"/>
                      <a:pt x="1751" y="0"/>
                      <a:pt x="13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5042950" y="3791500"/>
                <a:ext cx="358600" cy="357775"/>
              </a:xfrm>
              <a:custGeom>
                <a:avLst/>
                <a:gdLst/>
                <a:ahLst/>
                <a:cxnLst/>
                <a:rect l="l" t="t" r="r" b="b"/>
                <a:pathLst>
                  <a:path w="14344" h="14311" extrusionOk="0">
                    <a:moveTo>
                      <a:pt x="7172" y="0"/>
                    </a:moveTo>
                    <a:cubicBezTo>
                      <a:pt x="3236" y="0"/>
                      <a:pt x="0" y="3202"/>
                      <a:pt x="33" y="7172"/>
                    </a:cubicBezTo>
                    <a:cubicBezTo>
                      <a:pt x="0" y="11108"/>
                      <a:pt x="3236" y="14310"/>
                      <a:pt x="7172" y="14310"/>
                    </a:cubicBezTo>
                    <a:cubicBezTo>
                      <a:pt x="11141" y="14310"/>
                      <a:pt x="14344" y="11108"/>
                      <a:pt x="14344" y="7172"/>
                    </a:cubicBezTo>
                    <a:cubicBezTo>
                      <a:pt x="14344" y="3202"/>
                      <a:pt x="11141" y="0"/>
                      <a:pt x="71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5172200" y="3862375"/>
                <a:ext cx="100925" cy="216000"/>
              </a:xfrm>
              <a:custGeom>
                <a:avLst/>
                <a:gdLst/>
                <a:ahLst/>
                <a:cxnLst/>
                <a:rect l="l" t="t" r="r" b="b"/>
                <a:pathLst>
                  <a:path w="4037" h="8640" extrusionOk="0">
                    <a:moveTo>
                      <a:pt x="2802" y="0"/>
                    </a:moveTo>
                    <a:cubicBezTo>
                      <a:pt x="1501" y="0"/>
                      <a:pt x="934" y="601"/>
                      <a:pt x="934" y="1668"/>
                    </a:cubicBezTo>
                    <a:lnTo>
                      <a:pt x="934" y="2836"/>
                    </a:lnTo>
                    <a:lnTo>
                      <a:pt x="0" y="2836"/>
                    </a:lnTo>
                    <a:lnTo>
                      <a:pt x="0" y="4304"/>
                    </a:lnTo>
                    <a:lnTo>
                      <a:pt x="901" y="4304"/>
                    </a:lnTo>
                    <a:lnTo>
                      <a:pt x="901" y="8640"/>
                    </a:lnTo>
                    <a:lnTo>
                      <a:pt x="2669" y="8640"/>
                    </a:lnTo>
                    <a:lnTo>
                      <a:pt x="2669" y="4304"/>
                    </a:lnTo>
                    <a:lnTo>
                      <a:pt x="3870" y="4304"/>
                    </a:lnTo>
                    <a:lnTo>
                      <a:pt x="4003" y="2836"/>
                    </a:lnTo>
                    <a:lnTo>
                      <a:pt x="2669" y="2836"/>
                    </a:lnTo>
                    <a:lnTo>
                      <a:pt x="2669" y="2002"/>
                    </a:lnTo>
                    <a:cubicBezTo>
                      <a:pt x="2669" y="1668"/>
                      <a:pt x="2736" y="1535"/>
                      <a:pt x="3069" y="1535"/>
                    </a:cubicBezTo>
                    <a:lnTo>
                      <a:pt x="4037" y="1535"/>
                    </a:lnTo>
                    <a:lnTo>
                      <a:pt x="4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862225" y="908600"/>
                <a:ext cx="2064000" cy="4229700"/>
              </a:xfrm>
              <a:custGeom>
                <a:avLst/>
                <a:gdLst/>
                <a:ahLst/>
                <a:cxnLst/>
                <a:rect l="l" t="t" r="r" b="b"/>
                <a:pathLst>
                  <a:path w="82560" h="169188" extrusionOk="0">
                    <a:moveTo>
                      <a:pt x="12542" y="0"/>
                    </a:moveTo>
                    <a:cubicBezTo>
                      <a:pt x="5637" y="0"/>
                      <a:pt x="0" y="5604"/>
                      <a:pt x="33" y="12509"/>
                    </a:cubicBezTo>
                    <a:lnTo>
                      <a:pt x="0" y="156646"/>
                    </a:lnTo>
                    <a:cubicBezTo>
                      <a:pt x="0" y="163551"/>
                      <a:pt x="5604" y="169155"/>
                      <a:pt x="12509" y="169155"/>
                    </a:cubicBezTo>
                    <a:lnTo>
                      <a:pt x="69983" y="169188"/>
                    </a:lnTo>
                    <a:cubicBezTo>
                      <a:pt x="76922" y="169188"/>
                      <a:pt x="82526" y="163584"/>
                      <a:pt x="82526" y="156646"/>
                    </a:cubicBezTo>
                    <a:lnTo>
                      <a:pt x="82559" y="12543"/>
                    </a:lnTo>
                    <a:cubicBezTo>
                      <a:pt x="82559" y="5638"/>
                      <a:pt x="76955" y="34"/>
                      <a:pt x="70050" y="34"/>
                    </a:cubicBezTo>
                    <a:lnTo>
                      <a:pt x="125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2957275" y="1035350"/>
                <a:ext cx="1873025" cy="3955350"/>
              </a:xfrm>
              <a:custGeom>
                <a:avLst/>
                <a:gdLst/>
                <a:ahLst/>
                <a:cxnLst/>
                <a:rect l="l" t="t" r="r" b="b"/>
                <a:pathLst>
                  <a:path w="74921" h="158214" extrusionOk="0">
                    <a:moveTo>
                      <a:pt x="8746" y="0"/>
                    </a:moveTo>
                    <a:cubicBezTo>
                      <a:pt x="3904" y="0"/>
                      <a:pt x="1" y="3924"/>
                      <a:pt x="34" y="8740"/>
                    </a:cubicBezTo>
                    <a:lnTo>
                      <a:pt x="1" y="149441"/>
                    </a:lnTo>
                    <a:cubicBezTo>
                      <a:pt x="1" y="154278"/>
                      <a:pt x="3904" y="158180"/>
                      <a:pt x="8740" y="158180"/>
                    </a:cubicBezTo>
                    <a:lnTo>
                      <a:pt x="66115" y="158214"/>
                    </a:lnTo>
                    <a:cubicBezTo>
                      <a:pt x="70951" y="158214"/>
                      <a:pt x="74888" y="154311"/>
                      <a:pt x="74888" y="149474"/>
                    </a:cubicBezTo>
                    <a:lnTo>
                      <a:pt x="74921" y="8773"/>
                    </a:lnTo>
                    <a:cubicBezTo>
                      <a:pt x="74921" y="3937"/>
                      <a:pt x="71018" y="34"/>
                      <a:pt x="66181" y="34"/>
                    </a:cubicBezTo>
                    <a:lnTo>
                      <a:pt x="55040" y="34"/>
                    </a:lnTo>
                    <a:cubicBezTo>
                      <a:pt x="53506" y="67"/>
                      <a:pt x="52305" y="1301"/>
                      <a:pt x="52338" y="2836"/>
                    </a:cubicBezTo>
                    <a:lnTo>
                      <a:pt x="52338" y="4871"/>
                    </a:lnTo>
                    <a:cubicBezTo>
                      <a:pt x="52372" y="6372"/>
                      <a:pt x="51137" y="7639"/>
                      <a:pt x="49603" y="7673"/>
                    </a:cubicBezTo>
                    <a:lnTo>
                      <a:pt x="27887" y="7673"/>
                    </a:lnTo>
                    <a:cubicBezTo>
                      <a:pt x="26353" y="7639"/>
                      <a:pt x="25152" y="6372"/>
                      <a:pt x="25185" y="4837"/>
                    </a:cubicBezTo>
                    <a:lnTo>
                      <a:pt x="25185" y="2836"/>
                    </a:lnTo>
                    <a:cubicBezTo>
                      <a:pt x="25219" y="1301"/>
                      <a:pt x="24018" y="34"/>
                      <a:pt x="22484" y="0"/>
                    </a:cubicBezTo>
                    <a:lnTo>
                      <a:pt x="8807" y="0"/>
                    </a:lnTo>
                    <a:cubicBezTo>
                      <a:pt x="8787" y="0"/>
                      <a:pt x="8766" y="0"/>
                      <a:pt x="87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4470875" y="1320550"/>
                <a:ext cx="161800" cy="3375"/>
              </a:xfrm>
              <a:custGeom>
                <a:avLst/>
                <a:gdLst/>
                <a:ahLst/>
                <a:cxnLst/>
                <a:rect l="l" t="t" r="r" b="b"/>
                <a:pathLst>
                  <a:path w="6472" h="135" extrusionOk="0">
                    <a:moveTo>
                      <a:pt x="3236" y="1"/>
                    </a:moveTo>
                    <a:cubicBezTo>
                      <a:pt x="1434" y="1"/>
                      <a:pt x="0" y="67"/>
                      <a:pt x="0" y="101"/>
                    </a:cubicBezTo>
                    <a:cubicBezTo>
                      <a:pt x="0" y="134"/>
                      <a:pt x="1468" y="134"/>
                      <a:pt x="3236" y="134"/>
                    </a:cubicBezTo>
                    <a:cubicBezTo>
                      <a:pt x="5037" y="134"/>
                      <a:pt x="6471" y="67"/>
                      <a:pt x="6471" y="34"/>
                    </a:cubicBezTo>
                    <a:cubicBezTo>
                      <a:pt x="6471" y="1"/>
                      <a:pt x="5037" y="1"/>
                      <a:pt x="32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4470875" y="1361900"/>
                <a:ext cx="161800" cy="3700"/>
              </a:xfrm>
              <a:custGeom>
                <a:avLst/>
                <a:gdLst/>
                <a:ahLst/>
                <a:cxnLst/>
                <a:rect l="l" t="t" r="r" b="b"/>
                <a:pathLst>
                  <a:path w="6472" h="148" extrusionOk="0">
                    <a:moveTo>
                      <a:pt x="4697" y="1"/>
                    </a:moveTo>
                    <a:cubicBezTo>
                      <a:pt x="4259" y="1"/>
                      <a:pt x="3763" y="5"/>
                      <a:pt x="3236" y="15"/>
                    </a:cubicBezTo>
                    <a:cubicBezTo>
                      <a:pt x="1468" y="15"/>
                      <a:pt x="0" y="48"/>
                      <a:pt x="0" y="81"/>
                    </a:cubicBezTo>
                    <a:cubicBezTo>
                      <a:pt x="0" y="148"/>
                      <a:pt x="1468" y="148"/>
                      <a:pt x="3236" y="148"/>
                    </a:cubicBezTo>
                    <a:cubicBezTo>
                      <a:pt x="5037" y="115"/>
                      <a:pt x="6471" y="81"/>
                      <a:pt x="6471" y="48"/>
                    </a:cubicBezTo>
                    <a:cubicBezTo>
                      <a:pt x="6471" y="24"/>
                      <a:pt x="5754" y="1"/>
                      <a:pt x="46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4471700" y="1403125"/>
                <a:ext cx="161800" cy="3700"/>
              </a:xfrm>
              <a:custGeom>
                <a:avLst/>
                <a:gdLst/>
                <a:ahLst/>
                <a:cxnLst/>
                <a:rect l="l" t="t" r="r" b="b"/>
                <a:pathLst>
                  <a:path w="6472" h="148" extrusionOk="0">
                    <a:moveTo>
                      <a:pt x="3236" y="0"/>
                    </a:moveTo>
                    <a:cubicBezTo>
                      <a:pt x="1435" y="33"/>
                      <a:pt x="0" y="67"/>
                      <a:pt x="0" y="100"/>
                    </a:cubicBezTo>
                    <a:cubicBezTo>
                      <a:pt x="0" y="124"/>
                      <a:pt x="718" y="147"/>
                      <a:pt x="1775" y="147"/>
                    </a:cubicBezTo>
                    <a:cubicBezTo>
                      <a:pt x="2212" y="147"/>
                      <a:pt x="2708" y="143"/>
                      <a:pt x="3236" y="133"/>
                    </a:cubicBezTo>
                    <a:cubicBezTo>
                      <a:pt x="5004" y="133"/>
                      <a:pt x="6472" y="100"/>
                      <a:pt x="6472" y="33"/>
                    </a:cubicBezTo>
                    <a:cubicBezTo>
                      <a:pt x="6472" y="0"/>
                      <a:pt x="5004" y="0"/>
                      <a:pt x="32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3108225" y="1276525"/>
                <a:ext cx="165150" cy="171650"/>
              </a:xfrm>
              <a:custGeom>
                <a:avLst/>
                <a:gdLst/>
                <a:ahLst/>
                <a:cxnLst/>
                <a:rect l="l" t="t" r="r" b="b"/>
                <a:pathLst>
                  <a:path w="6606" h="6866" extrusionOk="0">
                    <a:moveTo>
                      <a:pt x="134" y="2862"/>
                    </a:moveTo>
                    <a:lnTo>
                      <a:pt x="134" y="2862"/>
                    </a:lnTo>
                    <a:cubicBezTo>
                      <a:pt x="34" y="2996"/>
                      <a:pt x="0" y="3129"/>
                      <a:pt x="0" y="3296"/>
                    </a:cubicBezTo>
                    <a:lnTo>
                      <a:pt x="0" y="3730"/>
                    </a:lnTo>
                    <a:lnTo>
                      <a:pt x="0" y="4530"/>
                    </a:lnTo>
                    <a:cubicBezTo>
                      <a:pt x="34" y="4997"/>
                      <a:pt x="34" y="5464"/>
                      <a:pt x="34" y="5765"/>
                    </a:cubicBezTo>
                    <a:lnTo>
                      <a:pt x="34" y="5731"/>
                    </a:lnTo>
                    <a:lnTo>
                      <a:pt x="34" y="4497"/>
                    </a:lnTo>
                    <a:lnTo>
                      <a:pt x="34" y="3696"/>
                    </a:lnTo>
                    <a:cubicBezTo>
                      <a:pt x="0" y="3430"/>
                      <a:pt x="34" y="3129"/>
                      <a:pt x="134" y="2862"/>
                    </a:cubicBezTo>
                    <a:close/>
                    <a:moveTo>
                      <a:pt x="3169" y="1"/>
                    </a:moveTo>
                    <a:cubicBezTo>
                      <a:pt x="3013" y="1"/>
                      <a:pt x="2849" y="63"/>
                      <a:pt x="2702" y="161"/>
                    </a:cubicBezTo>
                    <a:cubicBezTo>
                      <a:pt x="2536" y="294"/>
                      <a:pt x="2436" y="427"/>
                      <a:pt x="2302" y="561"/>
                    </a:cubicBezTo>
                    <a:lnTo>
                      <a:pt x="1502" y="1395"/>
                    </a:lnTo>
                    <a:cubicBezTo>
                      <a:pt x="1001" y="1895"/>
                      <a:pt x="534" y="2362"/>
                      <a:pt x="134" y="2862"/>
                    </a:cubicBezTo>
                    <a:cubicBezTo>
                      <a:pt x="501" y="2429"/>
                      <a:pt x="1035" y="1962"/>
                      <a:pt x="1535" y="1461"/>
                    </a:cubicBezTo>
                    <a:lnTo>
                      <a:pt x="2302" y="661"/>
                    </a:lnTo>
                    <a:cubicBezTo>
                      <a:pt x="2469" y="494"/>
                      <a:pt x="2602" y="361"/>
                      <a:pt x="2736" y="227"/>
                    </a:cubicBezTo>
                    <a:cubicBezTo>
                      <a:pt x="2836" y="152"/>
                      <a:pt x="2973" y="115"/>
                      <a:pt x="3106" y="115"/>
                    </a:cubicBezTo>
                    <a:cubicBezTo>
                      <a:pt x="3151" y="115"/>
                      <a:pt x="3194" y="119"/>
                      <a:pt x="3236" y="127"/>
                    </a:cubicBezTo>
                    <a:cubicBezTo>
                      <a:pt x="3403" y="161"/>
                      <a:pt x="3536" y="327"/>
                      <a:pt x="3703" y="494"/>
                    </a:cubicBezTo>
                    <a:lnTo>
                      <a:pt x="4137" y="928"/>
                    </a:lnTo>
                    <a:lnTo>
                      <a:pt x="5071" y="1828"/>
                    </a:lnTo>
                    <a:lnTo>
                      <a:pt x="6038" y="2796"/>
                    </a:lnTo>
                    <a:cubicBezTo>
                      <a:pt x="6205" y="2896"/>
                      <a:pt x="6305" y="3096"/>
                      <a:pt x="6338" y="3296"/>
                    </a:cubicBezTo>
                    <a:lnTo>
                      <a:pt x="6338" y="3997"/>
                    </a:lnTo>
                    <a:cubicBezTo>
                      <a:pt x="6371" y="4907"/>
                      <a:pt x="6372" y="5817"/>
                      <a:pt x="6372" y="6665"/>
                    </a:cubicBezTo>
                    <a:lnTo>
                      <a:pt x="4333" y="6665"/>
                    </a:lnTo>
                    <a:cubicBezTo>
                      <a:pt x="4304" y="6056"/>
                      <a:pt x="4304" y="5477"/>
                      <a:pt x="4304" y="4897"/>
                    </a:cubicBezTo>
                    <a:cubicBezTo>
                      <a:pt x="4304" y="4564"/>
                      <a:pt x="4070" y="4263"/>
                      <a:pt x="3736" y="4230"/>
                    </a:cubicBezTo>
                    <a:lnTo>
                      <a:pt x="2903" y="4230"/>
                    </a:lnTo>
                    <a:cubicBezTo>
                      <a:pt x="2602" y="4263"/>
                      <a:pt x="2369" y="4464"/>
                      <a:pt x="2302" y="4764"/>
                    </a:cubicBezTo>
                    <a:lnTo>
                      <a:pt x="2302" y="5498"/>
                    </a:lnTo>
                    <a:cubicBezTo>
                      <a:pt x="2334" y="5919"/>
                      <a:pt x="2335" y="6340"/>
                      <a:pt x="2335" y="6700"/>
                    </a:cubicBezTo>
                    <a:lnTo>
                      <a:pt x="2335" y="6700"/>
                    </a:lnTo>
                    <a:lnTo>
                      <a:pt x="634" y="6732"/>
                    </a:lnTo>
                    <a:lnTo>
                      <a:pt x="0" y="6732"/>
                    </a:lnTo>
                    <a:cubicBezTo>
                      <a:pt x="67" y="6765"/>
                      <a:pt x="101" y="6799"/>
                      <a:pt x="167" y="6832"/>
                    </a:cubicBezTo>
                    <a:lnTo>
                      <a:pt x="2469" y="6832"/>
                    </a:lnTo>
                    <a:lnTo>
                      <a:pt x="2469" y="6765"/>
                    </a:lnTo>
                    <a:lnTo>
                      <a:pt x="2469" y="5531"/>
                    </a:lnTo>
                    <a:lnTo>
                      <a:pt x="2469" y="4831"/>
                    </a:lnTo>
                    <a:cubicBezTo>
                      <a:pt x="2502" y="4597"/>
                      <a:pt x="2702" y="4430"/>
                      <a:pt x="2936" y="4397"/>
                    </a:cubicBezTo>
                    <a:lnTo>
                      <a:pt x="3736" y="4397"/>
                    </a:lnTo>
                    <a:cubicBezTo>
                      <a:pt x="4003" y="4464"/>
                      <a:pt x="4170" y="4664"/>
                      <a:pt x="4170" y="4931"/>
                    </a:cubicBezTo>
                    <a:lnTo>
                      <a:pt x="4170" y="6799"/>
                    </a:lnTo>
                    <a:lnTo>
                      <a:pt x="4170" y="6865"/>
                    </a:lnTo>
                    <a:lnTo>
                      <a:pt x="6605" y="6865"/>
                    </a:lnTo>
                    <a:lnTo>
                      <a:pt x="6605" y="6799"/>
                    </a:lnTo>
                    <a:cubicBezTo>
                      <a:pt x="6572" y="5898"/>
                      <a:pt x="6572" y="4997"/>
                      <a:pt x="6572" y="4030"/>
                    </a:cubicBezTo>
                    <a:lnTo>
                      <a:pt x="6572" y="3329"/>
                    </a:lnTo>
                    <a:cubicBezTo>
                      <a:pt x="6572" y="3196"/>
                      <a:pt x="6538" y="3096"/>
                      <a:pt x="6472" y="2963"/>
                    </a:cubicBezTo>
                    <a:cubicBezTo>
                      <a:pt x="6405" y="2862"/>
                      <a:pt x="6305" y="2796"/>
                      <a:pt x="6238" y="2696"/>
                    </a:cubicBezTo>
                    <a:lnTo>
                      <a:pt x="5271" y="1762"/>
                    </a:lnTo>
                    <a:lnTo>
                      <a:pt x="4337" y="861"/>
                    </a:lnTo>
                    <a:lnTo>
                      <a:pt x="3870" y="394"/>
                    </a:lnTo>
                    <a:cubicBezTo>
                      <a:pt x="3736" y="227"/>
                      <a:pt x="3570" y="94"/>
                      <a:pt x="3336" y="27"/>
                    </a:cubicBezTo>
                    <a:cubicBezTo>
                      <a:pt x="3283" y="9"/>
                      <a:pt x="3227" y="1"/>
                      <a:pt x="31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3673625" y="4190100"/>
                <a:ext cx="383625" cy="5875"/>
              </a:xfrm>
              <a:custGeom>
                <a:avLst/>
                <a:gdLst/>
                <a:ahLst/>
                <a:cxnLst/>
                <a:rect l="l" t="t" r="r" b="b"/>
                <a:pathLst>
                  <a:path w="15345" h="235" extrusionOk="0">
                    <a:moveTo>
                      <a:pt x="7673" y="1"/>
                    </a:moveTo>
                    <a:cubicBezTo>
                      <a:pt x="5538" y="1"/>
                      <a:pt x="3637" y="34"/>
                      <a:pt x="2236" y="34"/>
                    </a:cubicBezTo>
                    <a:lnTo>
                      <a:pt x="601" y="68"/>
                    </a:lnTo>
                    <a:cubicBezTo>
                      <a:pt x="401" y="68"/>
                      <a:pt x="201" y="101"/>
                      <a:pt x="1" y="134"/>
                    </a:cubicBezTo>
                    <a:cubicBezTo>
                      <a:pt x="201" y="168"/>
                      <a:pt x="401" y="168"/>
                      <a:pt x="601" y="168"/>
                    </a:cubicBezTo>
                    <a:lnTo>
                      <a:pt x="2236" y="201"/>
                    </a:lnTo>
                    <a:cubicBezTo>
                      <a:pt x="3637" y="234"/>
                      <a:pt x="5538" y="234"/>
                      <a:pt x="7673" y="234"/>
                    </a:cubicBezTo>
                    <a:cubicBezTo>
                      <a:pt x="9774" y="234"/>
                      <a:pt x="11709" y="234"/>
                      <a:pt x="13077" y="201"/>
                    </a:cubicBezTo>
                    <a:lnTo>
                      <a:pt x="14711" y="168"/>
                    </a:lnTo>
                    <a:cubicBezTo>
                      <a:pt x="14911" y="168"/>
                      <a:pt x="15145" y="168"/>
                      <a:pt x="15345" y="134"/>
                    </a:cubicBezTo>
                    <a:cubicBezTo>
                      <a:pt x="15145" y="101"/>
                      <a:pt x="14911" y="68"/>
                      <a:pt x="14711" y="68"/>
                    </a:cubicBezTo>
                    <a:lnTo>
                      <a:pt x="13077" y="34"/>
                    </a:lnTo>
                    <a:cubicBezTo>
                      <a:pt x="11709" y="1"/>
                      <a:pt x="9774" y="1"/>
                      <a:pt x="76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673625" y="4284350"/>
                <a:ext cx="985725" cy="5850"/>
              </a:xfrm>
              <a:custGeom>
                <a:avLst/>
                <a:gdLst/>
                <a:ahLst/>
                <a:cxnLst/>
                <a:rect l="l" t="t" r="r" b="b"/>
                <a:pathLst>
                  <a:path w="39429" h="234" extrusionOk="0">
                    <a:moveTo>
                      <a:pt x="19715" y="0"/>
                    </a:moveTo>
                    <a:cubicBezTo>
                      <a:pt x="8807" y="0"/>
                      <a:pt x="1" y="67"/>
                      <a:pt x="1" y="134"/>
                    </a:cubicBezTo>
                    <a:cubicBezTo>
                      <a:pt x="1" y="200"/>
                      <a:pt x="8807" y="234"/>
                      <a:pt x="19715" y="234"/>
                    </a:cubicBezTo>
                    <a:cubicBezTo>
                      <a:pt x="30589" y="234"/>
                      <a:pt x="39429" y="200"/>
                      <a:pt x="39429" y="134"/>
                    </a:cubicBezTo>
                    <a:cubicBezTo>
                      <a:pt x="39429" y="67"/>
                      <a:pt x="30589" y="0"/>
                      <a:pt x="197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673625" y="4373575"/>
                <a:ext cx="677175" cy="5850"/>
              </a:xfrm>
              <a:custGeom>
                <a:avLst/>
                <a:gdLst/>
                <a:ahLst/>
                <a:cxnLst/>
                <a:rect l="l" t="t" r="r" b="b"/>
                <a:pathLst>
                  <a:path w="27087" h="234" extrusionOk="0">
                    <a:moveTo>
                      <a:pt x="13544" y="0"/>
                    </a:moveTo>
                    <a:cubicBezTo>
                      <a:pt x="6072" y="0"/>
                      <a:pt x="1" y="67"/>
                      <a:pt x="1" y="134"/>
                    </a:cubicBezTo>
                    <a:cubicBezTo>
                      <a:pt x="1" y="167"/>
                      <a:pt x="6072" y="234"/>
                      <a:pt x="13544" y="234"/>
                    </a:cubicBezTo>
                    <a:cubicBezTo>
                      <a:pt x="21016" y="234"/>
                      <a:pt x="27087" y="167"/>
                      <a:pt x="27087" y="134"/>
                    </a:cubicBezTo>
                    <a:cubicBezTo>
                      <a:pt x="27087" y="34"/>
                      <a:pt x="21049" y="0"/>
                      <a:pt x="135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4618475" y="4459475"/>
                <a:ext cx="60050" cy="89250"/>
              </a:xfrm>
              <a:custGeom>
                <a:avLst/>
                <a:gdLst/>
                <a:ahLst/>
                <a:cxnLst/>
                <a:rect l="l" t="t" r="r" b="b"/>
                <a:pathLst>
                  <a:path w="2402" h="3570" extrusionOk="0">
                    <a:moveTo>
                      <a:pt x="2302" y="100"/>
                    </a:moveTo>
                    <a:lnTo>
                      <a:pt x="2302" y="3303"/>
                    </a:lnTo>
                    <a:lnTo>
                      <a:pt x="1201" y="2235"/>
                    </a:lnTo>
                    <a:lnTo>
                      <a:pt x="1168" y="2202"/>
                    </a:lnTo>
                    <a:lnTo>
                      <a:pt x="134" y="3236"/>
                    </a:lnTo>
                    <a:lnTo>
                      <a:pt x="134" y="100"/>
                    </a:lnTo>
                    <a:close/>
                    <a:moveTo>
                      <a:pt x="0" y="0"/>
                    </a:moveTo>
                    <a:lnTo>
                      <a:pt x="0" y="3503"/>
                    </a:lnTo>
                    <a:lnTo>
                      <a:pt x="1168" y="2335"/>
                    </a:lnTo>
                    <a:lnTo>
                      <a:pt x="2402" y="3569"/>
                    </a:lnTo>
                    <a:lnTo>
                      <a:pt x="24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803450" y="4478650"/>
                <a:ext cx="75825" cy="58400"/>
              </a:xfrm>
              <a:custGeom>
                <a:avLst/>
                <a:gdLst/>
                <a:ahLst/>
                <a:cxnLst/>
                <a:rect l="l" t="t" r="r" b="b"/>
                <a:pathLst>
                  <a:path w="3033" h="2336" extrusionOk="0">
                    <a:moveTo>
                      <a:pt x="1379" y="0"/>
                    </a:moveTo>
                    <a:lnTo>
                      <a:pt x="1379" y="0"/>
                    </a:lnTo>
                    <a:cubicBezTo>
                      <a:pt x="157" y="88"/>
                      <a:pt x="1" y="1672"/>
                      <a:pt x="933" y="2120"/>
                    </a:cubicBezTo>
                    <a:lnTo>
                      <a:pt x="933" y="2120"/>
                    </a:lnTo>
                    <a:cubicBezTo>
                      <a:pt x="334" y="1741"/>
                      <a:pt x="120" y="788"/>
                      <a:pt x="845" y="267"/>
                    </a:cubicBezTo>
                    <a:cubicBezTo>
                      <a:pt x="1047" y="120"/>
                      <a:pt x="1255" y="50"/>
                      <a:pt x="1454" y="39"/>
                    </a:cubicBezTo>
                    <a:lnTo>
                      <a:pt x="1454" y="39"/>
                    </a:lnTo>
                    <a:cubicBezTo>
                      <a:pt x="2352" y="119"/>
                      <a:pt x="2821" y="1196"/>
                      <a:pt x="2180" y="1902"/>
                    </a:cubicBezTo>
                    <a:lnTo>
                      <a:pt x="2246" y="2202"/>
                    </a:lnTo>
                    <a:lnTo>
                      <a:pt x="1946" y="2069"/>
                    </a:lnTo>
                    <a:cubicBezTo>
                      <a:pt x="1779" y="2169"/>
                      <a:pt x="1579" y="2235"/>
                      <a:pt x="1412" y="2235"/>
                    </a:cubicBezTo>
                    <a:cubicBezTo>
                      <a:pt x="1229" y="2227"/>
                      <a:pt x="1069" y="2186"/>
                      <a:pt x="933" y="2120"/>
                    </a:cubicBezTo>
                    <a:lnTo>
                      <a:pt x="933" y="2120"/>
                    </a:lnTo>
                    <a:cubicBezTo>
                      <a:pt x="1093" y="2222"/>
                      <a:pt x="1281" y="2282"/>
                      <a:pt x="1486" y="2282"/>
                    </a:cubicBezTo>
                    <a:cubicBezTo>
                      <a:pt x="1643" y="2282"/>
                      <a:pt x="1808" y="2247"/>
                      <a:pt x="1979" y="2169"/>
                    </a:cubicBezTo>
                    <a:lnTo>
                      <a:pt x="2380" y="2335"/>
                    </a:lnTo>
                    <a:lnTo>
                      <a:pt x="2380" y="2335"/>
                    </a:lnTo>
                    <a:lnTo>
                      <a:pt x="2313" y="1902"/>
                    </a:lnTo>
                    <a:cubicBezTo>
                      <a:pt x="3032" y="1129"/>
                      <a:pt x="2368" y="37"/>
                      <a:pt x="1511" y="37"/>
                    </a:cubicBezTo>
                    <a:cubicBezTo>
                      <a:pt x="1492" y="37"/>
                      <a:pt x="1473" y="38"/>
                      <a:pt x="1454" y="39"/>
                    </a:cubicBezTo>
                    <a:lnTo>
                      <a:pt x="1454" y="39"/>
                    </a:lnTo>
                    <a:cubicBezTo>
                      <a:pt x="1418" y="35"/>
                      <a:pt x="1382" y="34"/>
                      <a:pt x="1346" y="34"/>
                    </a:cubicBezTo>
                    <a:lnTo>
                      <a:pt x="137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897125" y="4481975"/>
                <a:ext cx="55900" cy="50900"/>
              </a:xfrm>
              <a:custGeom>
                <a:avLst/>
                <a:gdLst/>
                <a:ahLst/>
                <a:cxnLst/>
                <a:rect l="l" t="t" r="r" b="b"/>
                <a:pathLst>
                  <a:path w="2236" h="2036" extrusionOk="0">
                    <a:moveTo>
                      <a:pt x="2102" y="34"/>
                    </a:moveTo>
                    <a:lnTo>
                      <a:pt x="1401" y="1836"/>
                    </a:lnTo>
                    <a:lnTo>
                      <a:pt x="1001" y="801"/>
                    </a:lnTo>
                    <a:lnTo>
                      <a:pt x="200" y="68"/>
                    </a:lnTo>
                    <a:lnTo>
                      <a:pt x="2102" y="34"/>
                    </a:lnTo>
                    <a:close/>
                    <a:moveTo>
                      <a:pt x="0" y="1"/>
                    </a:moveTo>
                    <a:lnTo>
                      <a:pt x="934" y="835"/>
                    </a:lnTo>
                    <a:lnTo>
                      <a:pt x="1401" y="2036"/>
                    </a:lnTo>
                    <a:lnTo>
                      <a:pt x="22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921300" y="4481150"/>
                <a:ext cx="31725" cy="21700"/>
              </a:xfrm>
              <a:custGeom>
                <a:avLst/>
                <a:gdLst/>
                <a:ahLst/>
                <a:cxnLst/>
                <a:rect l="l" t="t" r="r" b="b"/>
                <a:pathLst>
                  <a:path w="1269" h="868" extrusionOk="0">
                    <a:moveTo>
                      <a:pt x="1235" y="0"/>
                    </a:moveTo>
                    <a:lnTo>
                      <a:pt x="1" y="801"/>
                    </a:lnTo>
                    <a:lnTo>
                      <a:pt x="34" y="868"/>
                    </a:lnTo>
                    <a:lnTo>
                      <a:pt x="1268" y="67"/>
                    </a:lnTo>
                    <a:lnTo>
                      <a:pt x="123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3704475" y="4473550"/>
                <a:ext cx="70925" cy="61000"/>
              </a:xfrm>
              <a:custGeom>
                <a:avLst/>
                <a:gdLst/>
                <a:ahLst/>
                <a:cxnLst/>
                <a:rect l="l" t="t" r="r" b="b"/>
                <a:pathLst>
                  <a:path w="2837" h="2440" extrusionOk="0">
                    <a:moveTo>
                      <a:pt x="725" y="0"/>
                    </a:moveTo>
                    <a:cubicBezTo>
                      <a:pt x="411" y="0"/>
                      <a:pt x="100" y="192"/>
                      <a:pt x="34" y="571"/>
                    </a:cubicBezTo>
                    <a:cubicBezTo>
                      <a:pt x="1" y="838"/>
                      <a:pt x="68" y="1072"/>
                      <a:pt x="234" y="1272"/>
                    </a:cubicBezTo>
                    <a:cubicBezTo>
                      <a:pt x="368" y="1472"/>
                      <a:pt x="535" y="1639"/>
                      <a:pt x="701" y="1772"/>
                    </a:cubicBezTo>
                    <a:cubicBezTo>
                      <a:pt x="968" y="2006"/>
                      <a:pt x="1202" y="2206"/>
                      <a:pt x="1435" y="2439"/>
                    </a:cubicBezTo>
                    <a:cubicBezTo>
                      <a:pt x="1702" y="2206"/>
                      <a:pt x="1902" y="2006"/>
                      <a:pt x="2169" y="1772"/>
                    </a:cubicBezTo>
                    <a:cubicBezTo>
                      <a:pt x="2336" y="1605"/>
                      <a:pt x="2503" y="1439"/>
                      <a:pt x="2636" y="1238"/>
                    </a:cubicBezTo>
                    <a:cubicBezTo>
                      <a:pt x="2769" y="1038"/>
                      <a:pt x="2836" y="805"/>
                      <a:pt x="2803" y="571"/>
                    </a:cubicBezTo>
                    <a:cubicBezTo>
                      <a:pt x="2721" y="196"/>
                      <a:pt x="2416" y="12"/>
                      <a:pt x="2114" y="12"/>
                    </a:cubicBezTo>
                    <a:cubicBezTo>
                      <a:pt x="1799" y="12"/>
                      <a:pt x="1486" y="213"/>
                      <a:pt x="1435" y="605"/>
                    </a:cubicBezTo>
                    <a:cubicBezTo>
                      <a:pt x="1368" y="200"/>
                      <a:pt x="1045" y="0"/>
                      <a:pt x="72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072375" y="4065850"/>
                <a:ext cx="1672050" cy="562100"/>
              </a:xfrm>
              <a:custGeom>
                <a:avLst/>
                <a:gdLst/>
                <a:ahLst/>
                <a:cxnLst/>
                <a:rect l="l" t="t" r="r" b="b"/>
                <a:pathLst>
                  <a:path w="66882" h="22484" extrusionOk="0">
                    <a:moveTo>
                      <a:pt x="0" y="1"/>
                    </a:moveTo>
                    <a:lnTo>
                      <a:pt x="0" y="101"/>
                    </a:lnTo>
                    <a:lnTo>
                      <a:pt x="0" y="22450"/>
                    </a:lnTo>
                    <a:lnTo>
                      <a:pt x="0" y="22483"/>
                    </a:lnTo>
                    <a:lnTo>
                      <a:pt x="100" y="22483"/>
                    </a:lnTo>
                    <a:lnTo>
                      <a:pt x="47901" y="22450"/>
                    </a:lnTo>
                    <a:lnTo>
                      <a:pt x="61811" y="22417"/>
                    </a:lnTo>
                    <a:lnTo>
                      <a:pt x="61744" y="22417"/>
                    </a:lnTo>
                    <a:lnTo>
                      <a:pt x="47801" y="22383"/>
                    </a:lnTo>
                    <a:lnTo>
                      <a:pt x="200" y="22317"/>
                    </a:lnTo>
                    <a:lnTo>
                      <a:pt x="200" y="22317"/>
                    </a:lnTo>
                    <a:lnTo>
                      <a:pt x="200" y="201"/>
                    </a:lnTo>
                    <a:lnTo>
                      <a:pt x="200" y="201"/>
                    </a:lnTo>
                    <a:lnTo>
                      <a:pt x="66714" y="167"/>
                    </a:lnTo>
                    <a:lnTo>
                      <a:pt x="66714" y="167"/>
                    </a:lnTo>
                    <a:cubicBezTo>
                      <a:pt x="66715" y="7141"/>
                      <a:pt x="66748" y="12689"/>
                      <a:pt x="66748" y="16512"/>
                    </a:cubicBezTo>
                    <a:cubicBezTo>
                      <a:pt x="66748" y="18414"/>
                      <a:pt x="66748" y="19882"/>
                      <a:pt x="66748" y="20916"/>
                    </a:cubicBezTo>
                    <a:lnTo>
                      <a:pt x="66748" y="22050"/>
                    </a:lnTo>
                    <a:lnTo>
                      <a:pt x="66748" y="22450"/>
                    </a:lnTo>
                    <a:cubicBezTo>
                      <a:pt x="66748" y="22450"/>
                      <a:pt x="66814" y="22317"/>
                      <a:pt x="66814" y="22050"/>
                    </a:cubicBezTo>
                    <a:lnTo>
                      <a:pt x="66814" y="20916"/>
                    </a:lnTo>
                    <a:lnTo>
                      <a:pt x="66814" y="16546"/>
                    </a:lnTo>
                    <a:cubicBezTo>
                      <a:pt x="66848" y="12710"/>
                      <a:pt x="66881" y="7106"/>
                      <a:pt x="66881" y="101"/>
                    </a:cubicBezTo>
                    <a:lnTo>
                      <a:pt x="66881" y="34"/>
                    </a:lnTo>
                    <a:lnTo>
                      <a:pt x="66781" y="34"/>
                    </a:lnTo>
                    <a:lnTo>
                      <a:pt x="1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3141575" y="4161750"/>
                <a:ext cx="463700" cy="371950"/>
              </a:xfrm>
              <a:custGeom>
                <a:avLst/>
                <a:gdLst/>
                <a:ahLst/>
                <a:cxnLst/>
                <a:rect l="l" t="t" r="r" b="b"/>
                <a:pathLst>
                  <a:path w="18548" h="14878" extrusionOk="0">
                    <a:moveTo>
                      <a:pt x="101" y="1"/>
                    </a:moveTo>
                    <a:lnTo>
                      <a:pt x="1" y="14778"/>
                    </a:lnTo>
                    <a:lnTo>
                      <a:pt x="18481" y="14878"/>
                    </a:lnTo>
                    <a:lnTo>
                      <a:pt x="18547" y="101"/>
                    </a:lnTo>
                    <a:lnTo>
                      <a:pt x="10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137400" y="4158425"/>
                <a:ext cx="467875" cy="376125"/>
              </a:xfrm>
              <a:custGeom>
                <a:avLst/>
                <a:gdLst/>
                <a:ahLst/>
                <a:cxnLst/>
                <a:rect l="l" t="t" r="r" b="b"/>
                <a:pathLst>
                  <a:path w="18715" h="15045" extrusionOk="0">
                    <a:moveTo>
                      <a:pt x="101" y="0"/>
                    </a:moveTo>
                    <a:lnTo>
                      <a:pt x="101" y="100"/>
                    </a:lnTo>
                    <a:cubicBezTo>
                      <a:pt x="68" y="4503"/>
                      <a:pt x="34" y="9540"/>
                      <a:pt x="1" y="14844"/>
                    </a:cubicBezTo>
                    <a:lnTo>
                      <a:pt x="101" y="14978"/>
                    </a:lnTo>
                    <a:lnTo>
                      <a:pt x="5138" y="14978"/>
                    </a:lnTo>
                    <a:lnTo>
                      <a:pt x="9941" y="15011"/>
                    </a:lnTo>
                    <a:lnTo>
                      <a:pt x="18581" y="15044"/>
                    </a:lnTo>
                    <a:lnTo>
                      <a:pt x="18681" y="15044"/>
                    </a:lnTo>
                    <a:lnTo>
                      <a:pt x="18681" y="14944"/>
                    </a:lnTo>
                    <a:lnTo>
                      <a:pt x="18681" y="4203"/>
                    </a:lnTo>
                    <a:lnTo>
                      <a:pt x="18681" y="1234"/>
                    </a:lnTo>
                    <a:cubicBezTo>
                      <a:pt x="18648" y="1935"/>
                      <a:pt x="18648" y="2969"/>
                      <a:pt x="18648" y="4237"/>
                    </a:cubicBezTo>
                    <a:cubicBezTo>
                      <a:pt x="18615" y="6819"/>
                      <a:pt x="18581" y="10452"/>
                      <a:pt x="18516" y="14843"/>
                    </a:cubicBezTo>
                    <a:lnTo>
                      <a:pt x="18516" y="14843"/>
                    </a:lnTo>
                    <a:lnTo>
                      <a:pt x="9975" y="14778"/>
                    </a:lnTo>
                    <a:lnTo>
                      <a:pt x="5171" y="14744"/>
                    </a:lnTo>
                    <a:lnTo>
                      <a:pt x="268" y="14744"/>
                    </a:lnTo>
                    <a:cubicBezTo>
                      <a:pt x="268" y="9497"/>
                      <a:pt x="301" y="4543"/>
                      <a:pt x="334" y="201"/>
                    </a:cubicBezTo>
                    <a:lnTo>
                      <a:pt x="334" y="201"/>
                    </a:lnTo>
                    <a:lnTo>
                      <a:pt x="13577" y="234"/>
                    </a:lnTo>
                    <a:lnTo>
                      <a:pt x="18714" y="234"/>
                    </a:lnTo>
                    <a:lnTo>
                      <a:pt x="18581" y="167"/>
                    </a:lnTo>
                    <a:lnTo>
                      <a:pt x="17347" y="167"/>
                    </a:lnTo>
                    <a:lnTo>
                      <a:pt x="13577" y="100"/>
                    </a:lnTo>
                    <a:lnTo>
                      <a:pt x="2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3157425" y="4185100"/>
                <a:ext cx="431175" cy="325250"/>
              </a:xfrm>
              <a:custGeom>
                <a:avLst/>
                <a:gdLst/>
                <a:ahLst/>
                <a:cxnLst/>
                <a:rect l="l" t="t" r="r" b="b"/>
                <a:pathLst>
                  <a:path w="17247" h="13010" extrusionOk="0">
                    <a:moveTo>
                      <a:pt x="67" y="1"/>
                    </a:moveTo>
                    <a:lnTo>
                      <a:pt x="1" y="12910"/>
                    </a:lnTo>
                    <a:lnTo>
                      <a:pt x="17179" y="13010"/>
                    </a:lnTo>
                    <a:lnTo>
                      <a:pt x="17246" y="101"/>
                    </a:lnTo>
                    <a:lnTo>
                      <a:pt x="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157425" y="4307700"/>
                <a:ext cx="429500" cy="202650"/>
              </a:xfrm>
              <a:custGeom>
                <a:avLst/>
                <a:gdLst/>
                <a:ahLst/>
                <a:cxnLst/>
                <a:rect l="l" t="t" r="r" b="b"/>
                <a:pathLst>
                  <a:path w="17180" h="8106" extrusionOk="0">
                    <a:moveTo>
                      <a:pt x="6038" y="0"/>
                    </a:moveTo>
                    <a:lnTo>
                      <a:pt x="1" y="8006"/>
                    </a:lnTo>
                    <a:lnTo>
                      <a:pt x="17179" y="8106"/>
                    </a:lnTo>
                    <a:lnTo>
                      <a:pt x="12276" y="2369"/>
                    </a:lnTo>
                    <a:lnTo>
                      <a:pt x="9741" y="5037"/>
                    </a:lnTo>
                    <a:lnTo>
                      <a:pt x="603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361750" y="4250150"/>
                <a:ext cx="79225" cy="67825"/>
              </a:xfrm>
              <a:custGeom>
                <a:avLst/>
                <a:gdLst/>
                <a:ahLst/>
                <a:cxnLst/>
                <a:rect l="l" t="t" r="r" b="b"/>
                <a:pathLst>
                  <a:path w="3169" h="2713" extrusionOk="0">
                    <a:moveTo>
                      <a:pt x="1835" y="1"/>
                    </a:moveTo>
                    <a:cubicBezTo>
                      <a:pt x="634" y="1"/>
                      <a:pt x="0" y="1435"/>
                      <a:pt x="867" y="2302"/>
                    </a:cubicBezTo>
                    <a:cubicBezTo>
                      <a:pt x="1140" y="2586"/>
                      <a:pt x="1481" y="2713"/>
                      <a:pt x="1815" y="2713"/>
                    </a:cubicBezTo>
                    <a:cubicBezTo>
                      <a:pt x="2504" y="2713"/>
                      <a:pt x="3169" y="2176"/>
                      <a:pt x="3169" y="1368"/>
                    </a:cubicBezTo>
                    <a:cubicBezTo>
                      <a:pt x="3169" y="601"/>
                      <a:pt x="2569" y="1"/>
                      <a:pt x="183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436800" y="1766700"/>
                <a:ext cx="485375" cy="5025"/>
              </a:xfrm>
              <a:custGeom>
                <a:avLst/>
                <a:gdLst/>
                <a:ahLst/>
                <a:cxnLst/>
                <a:rect l="l" t="t" r="r" b="b"/>
                <a:pathLst>
                  <a:path w="19415" h="201" extrusionOk="0">
                    <a:moveTo>
                      <a:pt x="9707" y="1"/>
                    </a:moveTo>
                    <a:cubicBezTo>
                      <a:pt x="7005" y="1"/>
                      <a:pt x="4603" y="34"/>
                      <a:pt x="2836" y="34"/>
                    </a:cubicBezTo>
                    <a:lnTo>
                      <a:pt x="767" y="67"/>
                    </a:lnTo>
                    <a:lnTo>
                      <a:pt x="200" y="67"/>
                    </a:lnTo>
                    <a:cubicBezTo>
                      <a:pt x="134" y="67"/>
                      <a:pt x="67" y="67"/>
                      <a:pt x="0" y="101"/>
                    </a:cubicBezTo>
                    <a:lnTo>
                      <a:pt x="200" y="101"/>
                    </a:lnTo>
                    <a:lnTo>
                      <a:pt x="767" y="134"/>
                    </a:lnTo>
                    <a:lnTo>
                      <a:pt x="2836" y="168"/>
                    </a:lnTo>
                    <a:cubicBezTo>
                      <a:pt x="4603" y="201"/>
                      <a:pt x="7005" y="201"/>
                      <a:pt x="9707" y="201"/>
                    </a:cubicBezTo>
                    <a:cubicBezTo>
                      <a:pt x="12409" y="201"/>
                      <a:pt x="14811" y="168"/>
                      <a:pt x="16579" y="168"/>
                    </a:cubicBezTo>
                    <a:lnTo>
                      <a:pt x="18647" y="134"/>
                    </a:lnTo>
                    <a:lnTo>
                      <a:pt x="19214" y="101"/>
                    </a:lnTo>
                    <a:lnTo>
                      <a:pt x="19414" y="101"/>
                    </a:lnTo>
                    <a:cubicBezTo>
                      <a:pt x="19347" y="67"/>
                      <a:pt x="19281" y="67"/>
                      <a:pt x="19214" y="67"/>
                    </a:cubicBezTo>
                    <a:lnTo>
                      <a:pt x="18647" y="67"/>
                    </a:lnTo>
                    <a:lnTo>
                      <a:pt x="16579" y="34"/>
                    </a:lnTo>
                    <a:cubicBezTo>
                      <a:pt x="14811" y="1"/>
                      <a:pt x="12409" y="1"/>
                      <a:pt x="97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4515900" y="3677250"/>
                <a:ext cx="88425" cy="132600"/>
              </a:xfrm>
              <a:custGeom>
                <a:avLst/>
                <a:gdLst/>
                <a:ahLst/>
                <a:cxnLst/>
                <a:rect l="l" t="t" r="r" b="b"/>
                <a:pathLst>
                  <a:path w="3537" h="5304" extrusionOk="0">
                    <a:moveTo>
                      <a:pt x="3369" y="167"/>
                    </a:moveTo>
                    <a:lnTo>
                      <a:pt x="3369" y="4937"/>
                    </a:lnTo>
                    <a:lnTo>
                      <a:pt x="1768" y="3303"/>
                    </a:lnTo>
                    <a:lnTo>
                      <a:pt x="1735" y="3269"/>
                    </a:lnTo>
                    <a:lnTo>
                      <a:pt x="134" y="4837"/>
                    </a:lnTo>
                    <a:lnTo>
                      <a:pt x="134" y="167"/>
                    </a:lnTo>
                    <a:close/>
                    <a:moveTo>
                      <a:pt x="0" y="0"/>
                    </a:moveTo>
                    <a:lnTo>
                      <a:pt x="0" y="5204"/>
                    </a:lnTo>
                    <a:lnTo>
                      <a:pt x="1735" y="3469"/>
                    </a:lnTo>
                    <a:lnTo>
                      <a:pt x="3536" y="5304"/>
                    </a:lnTo>
                    <a:lnTo>
                      <a:pt x="35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326700" y="3681400"/>
                <a:ext cx="147625" cy="115125"/>
              </a:xfrm>
              <a:custGeom>
                <a:avLst/>
                <a:gdLst/>
                <a:ahLst/>
                <a:cxnLst/>
                <a:rect l="l" t="t" r="r" b="b"/>
                <a:pathLst>
                  <a:path w="5905" h="4605" extrusionOk="0">
                    <a:moveTo>
                      <a:pt x="2945" y="1"/>
                    </a:moveTo>
                    <a:cubicBezTo>
                      <a:pt x="2931" y="1"/>
                      <a:pt x="2917" y="1"/>
                      <a:pt x="2903" y="1"/>
                    </a:cubicBezTo>
                    <a:cubicBezTo>
                      <a:pt x="31" y="1"/>
                      <a:pt x="1" y="4216"/>
                      <a:pt x="2751" y="4398"/>
                    </a:cubicBezTo>
                    <a:lnTo>
                      <a:pt x="2750" y="4398"/>
                    </a:lnTo>
                    <a:cubicBezTo>
                      <a:pt x="1088" y="4114"/>
                      <a:pt x="177" y="1741"/>
                      <a:pt x="1902" y="501"/>
                    </a:cubicBezTo>
                    <a:cubicBezTo>
                      <a:pt x="2315" y="206"/>
                      <a:pt x="2744" y="79"/>
                      <a:pt x="3152" y="79"/>
                    </a:cubicBezTo>
                    <a:cubicBezTo>
                      <a:pt x="3437" y="79"/>
                      <a:pt x="3712" y="141"/>
                      <a:pt x="3965" y="251"/>
                    </a:cubicBezTo>
                    <a:lnTo>
                      <a:pt x="3965" y="251"/>
                    </a:lnTo>
                    <a:cubicBezTo>
                      <a:pt x="3668" y="93"/>
                      <a:pt x="3324" y="1"/>
                      <a:pt x="2945" y="1"/>
                    </a:cubicBezTo>
                    <a:close/>
                    <a:moveTo>
                      <a:pt x="3965" y="251"/>
                    </a:moveTo>
                    <a:cubicBezTo>
                      <a:pt x="5134" y="876"/>
                      <a:pt x="5568" y="2535"/>
                      <a:pt x="4538" y="3670"/>
                    </a:cubicBezTo>
                    <a:lnTo>
                      <a:pt x="4504" y="3704"/>
                    </a:lnTo>
                    <a:lnTo>
                      <a:pt x="4638" y="4304"/>
                    </a:lnTo>
                    <a:lnTo>
                      <a:pt x="4037" y="4037"/>
                    </a:lnTo>
                    <a:lnTo>
                      <a:pt x="4004" y="4071"/>
                    </a:lnTo>
                    <a:cubicBezTo>
                      <a:pt x="3670" y="4237"/>
                      <a:pt x="3303" y="4371"/>
                      <a:pt x="2936" y="4404"/>
                    </a:cubicBezTo>
                    <a:cubicBezTo>
                      <a:pt x="2873" y="4404"/>
                      <a:pt x="2811" y="4402"/>
                      <a:pt x="2751" y="4398"/>
                    </a:cubicBezTo>
                    <a:lnTo>
                      <a:pt x="2750" y="4398"/>
                    </a:lnTo>
                    <a:cubicBezTo>
                      <a:pt x="2858" y="4416"/>
                      <a:pt x="2969" y="4426"/>
                      <a:pt x="3083" y="4426"/>
                    </a:cubicBezTo>
                    <a:cubicBezTo>
                      <a:pt x="3385" y="4426"/>
                      <a:pt x="3707" y="4358"/>
                      <a:pt x="4037" y="4204"/>
                    </a:cubicBezTo>
                    <a:lnTo>
                      <a:pt x="4871" y="4604"/>
                    </a:lnTo>
                    <a:lnTo>
                      <a:pt x="4871" y="4604"/>
                    </a:lnTo>
                    <a:lnTo>
                      <a:pt x="4704" y="3737"/>
                    </a:lnTo>
                    <a:cubicBezTo>
                      <a:pt x="5905" y="2470"/>
                      <a:pt x="5194" y="789"/>
                      <a:pt x="3965" y="25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515175" y="3684750"/>
                <a:ext cx="110950" cy="102600"/>
              </a:xfrm>
              <a:custGeom>
                <a:avLst/>
                <a:gdLst/>
                <a:ahLst/>
                <a:cxnLst/>
                <a:rect l="l" t="t" r="r" b="b"/>
                <a:pathLst>
                  <a:path w="4438" h="4104" extrusionOk="0">
                    <a:moveTo>
                      <a:pt x="4204" y="167"/>
                    </a:moveTo>
                    <a:lnTo>
                      <a:pt x="2836" y="3670"/>
                    </a:lnTo>
                    <a:lnTo>
                      <a:pt x="2002" y="1635"/>
                    </a:lnTo>
                    <a:lnTo>
                      <a:pt x="434" y="201"/>
                    </a:lnTo>
                    <a:lnTo>
                      <a:pt x="4204" y="167"/>
                    </a:lnTo>
                    <a:close/>
                    <a:moveTo>
                      <a:pt x="4437" y="0"/>
                    </a:moveTo>
                    <a:lnTo>
                      <a:pt x="1" y="34"/>
                    </a:lnTo>
                    <a:lnTo>
                      <a:pt x="1835" y="1702"/>
                    </a:lnTo>
                    <a:lnTo>
                      <a:pt x="2803" y="4103"/>
                    </a:lnTo>
                    <a:lnTo>
                      <a:pt x="44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563550" y="3684750"/>
                <a:ext cx="62575" cy="42550"/>
              </a:xfrm>
              <a:custGeom>
                <a:avLst/>
                <a:gdLst/>
                <a:ahLst/>
                <a:cxnLst/>
                <a:rect l="l" t="t" r="r" b="b"/>
                <a:pathLst>
                  <a:path w="2503" h="1702" extrusionOk="0">
                    <a:moveTo>
                      <a:pt x="2436" y="0"/>
                    </a:moveTo>
                    <a:lnTo>
                      <a:pt x="0" y="1568"/>
                    </a:lnTo>
                    <a:lnTo>
                      <a:pt x="101" y="1702"/>
                    </a:lnTo>
                    <a:lnTo>
                      <a:pt x="2502" y="134"/>
                    </a:lnTo>
                    <a:lnTo>
                      <a:pt x="24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3137400" y="3671075"/>
                <a:ext cx="138475" cy="119600"/>
              </a:xfrm>
              <a:custGeom>
                <a:avLst/>
                <a:gdLst/>
                <a:ahLst/>
                <a:cxnLst/>
                <a:rect l="l" t="t" r="r" b="b"/>
                <a:pathLst>
                  <a:path w="5539" h="4784" extrusionOk="0">
                    <a:moveTo>
                      <a:pt x="4132" y="0"/>
                    </a:moveTo>
                    <a:cubicBezTo>
                      <a:pt x="3503" y="0"/>
                      <a:pt x="2872" y="410"/>
                      <a:pt x="2770" y="1215"/>
                    </a:cubicBezTo>
                    <a:cubicBezTo>
                      <a:pt x="2651" y="435"/>
                      <a:pt x="2024" y="43"/>
                      <a:pt x="1401" y="43"/>
                    </a:cubicBezTo>
                    <a:cubicBezTo>
                      <a:pt x="798" y="43"/>
                      <a:pt x="199" y="410"/>
                      <a:pt x="68" y="1148"/>
                    </a:cubicBezTo>
                    <a:cubicBezTo>
                      <a:pt x="1" y="1615"/>
                      <a:pt x="134" y="2115"/>
                      <a:pt x="401" y="2482"/>
                    </a:cubicBezTo>
                    <a:cubicBezTo>
                      <a:pt x="668" y="2882"/>
                      <a:pt x="1002" y="3216"/>
                      <a:pt x="1369" y="3516"/>
                    </a:cubicBezTo>
                    <a:cubicBezTo>
                      <a:pt x="1869" y="3916"/>
                      <a:pt x="2336" y="4350"/>
                      <a:pt x="2836" y="4784"/>
                    </a:cubicBezTo>
                    <a:cubicBezTo>
                      <a:pt x="3303" y="4350"/>
                      <a:pt x="3737" y="3916"/>
                      <a:pt x="4204" y="3483"/>
                    </a:cubicBezTo>
                    <a:cubicBezTo>
                      <a:pt x="4571" y="3183"/>
                      <a:pt x="4904" y="2849"/>
                      <a:pt x="5171" y="2449"/>
                    </a:cubicBezTo>
                    <a:cubicBezTo>
                      <a:pt x="5438" y="2048"/>
                      <a:pt x="5538" y="1581"/>
                      <a:pt x="5472" y="1114"/>
                    </a:cubicBezTo>
                    <a:cubicBezTo>
                      <a:pt x="5325" y="368"/>
                      <a:pt x="4729" y="0"/>
                      <a:pt x="413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189125" y="1694150"/>
                <a:ext cx="150125" cy="150125"/>
              </a:xfrm>
              <a:custGeom>
                <a:avLst/>
                <a:gdLst/>
                <a:ahLst/>
                <a:cxnLst/>
                <a:rect l="l" t="t" r="r" b="b"/>
                <a:pathLst>
                  <a:path w="6005" h="6005" extrusionOk="0">
                    <a:moveTo>
                      <a:pt x="3002" y="1"/>
                    </a:moveTo>
                    <a:cubicBezTo>
                      <a:pt x="1334" y="1"/>
                      <a:pt x="0" y="1335"/>
                      <a:pt x="0" y="3003"/>
                    </a:cubicBezTo>
                    <a:cubicBezTo>
                      <a:pt x="0" y="4671"/>
                      <a:pt x="1334" y="6005"/>
                      <a:pt x="3002" y="6005"/>
                    </a:cubicBezTo>
                    <a:cubicBezTo>
                      <a:pt x="4670" y="6005"/>
                      <a:pt x="6004" y="4671"/>
                      <a:pt x="6004" y="3003"/>
                    </a:cubicBezTo>
                    <a:cubicBezTo>
                      <a:pt x="6004" y="1335"/>
                      <a:pt x="4670" y="1"/>
                      <a:pt x="300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3167425" y="3375350"/>
                <a:ext cx="1408550" cy="5875"/>
              </a:xfrm>
              <a:custGeom>
                <a:avLst/>
                <a:gdLst/>
                <a:ahLst/>
                <a:cxnLst/>
                <a:rect l="l" t="t" r="r" b="b"/>
                <a:pathLst>
                  <a:path w="56342" h="235" extrusionOk="0">
                    <a:moveTo>
                      <a:pt x="28154" y="1"/>
                    </a:moveTo>
                    <a:cubicBezTo>
                      <a:pt x="12610" y="1"/>
                      <a:pt x="1" y="68"/>
                      <a:pt x="1" y="134"/>
                    </a:cubicBezTo>
                    <a:cubicBezTo>
                      <a:pt x="1" y="168"/>
                      <a:pt x="12610" y="234"/>
                      <a:pt x="28154" y="234"/>
                    </a:cubicBezTo>
                    <a:cubicBezTo>
                      <a:pt x="43732" y="234"/>
                      <a:pt x="56341" y="168"/>
                      <a:pt x="56341" y="134"/>
                    </a:cubicBezTo>
                    <a:cubicBezTo>
                      <a:pt x="56341" y="68"/>
                      <a:pt x="43732" y="1"/>
                      <a:pt x="281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3167425" y="3258600"/>
                <a:ext cx="1408550" cy="5025"/>
              </a:xfrm>
              <a:custGeom>
                <a:avLst/>
                <a:gdLst/>
                <a:ahLst/>
                <a:cxnLst/>
                <a:rect l="l" t="t" r="r" b="b"/>
                <a:pathLst>
                  <a:path w="56342" h="201" extrusionOk="0">
                    <a:moveTo>
                      <a:pt x="28154" y="1"/>
                    </a:moveTo>
                    <a:cubicBezTo>
                      <a:pt x="12610" y="1"/>
                      <a:pt x="1" y="34"/>
                      <a:pt x="1" y="101"/>
                    </a:cubicBezTo>
                    <a:cubicBezTo>
                      <a:pt x="1" y="168"/>
                      <a:pt x="12610" y="201"/>
                      <a:pt x="28154" y="201"/>
                    </a:cubicBezTo>
                    <a:cubicBezTo>
                      <a:pt x="43732" y="201"/>
                      <a:pt x="56341" y="168"/>
                      <a:pt x="56341" y="101"/>
                    </a:cubicBezTo>
                    <a:cubicBezTo>
                      <a:pt x="56341" y="34"/>
                      <a:pt x="43732" y="1"/>
                      <a:pt x="281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a:off x="3167425" y="3494600"/>
                <a:ext cx="766425" cy="5875"/>
              </a:xfrm>
              <a:custGeom>
                <a:avLst/>
                <a:gdLst/>
                <a:ahLst/>
                <a:cxnLst/>
                <a:rect l="l" t="t" r="r" b="b"/>
                <a:pathLst>
                  <a:path w="30657" h="235" extrusionOk="0">
                    <a:moveTo>
                      <a:pt x="15312" y="1"/>
                    </a:moveTo>
                    <a:cubicBezTo>
                      <a:pt x="6839" y="1"/>
                      <a:pt x="1" y="68"/>
                      <a:pt x="1" y="101"/>
                    </a:cubicBezTo>
                    <a:cubicBezTo>
                      <a:pt x="1" y="168"/>
                      <a:pt x="6839" y="234"/>
                      <a:pt x="15312" y="234"/>
                    </a:cubicBezTo>
                    <a:cubicBezTo>
                      <a:pt x="23784" y="234"/>
                      <a:pt x="30656" y="168"/>
                      <a:pt x="30656" y="101"/>
                    </a:cubicBezTo>
                    <a:cubicBezTo>
                      <a:pt x="30656" y="68"/>
                      <a:pt x="23784" y="1"/>
                      <a:pt x="1531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9"/>
              <p:cNvSpPr/>
              <p:nvPr/>
            </p:nvSpPr>
            <p:spPr>
              <a:xfrm>
                <a:off x="3769750" y="4745500"/>
                <a:ext cx="69850" cy="59950"/>
              </a:xfrm>
              <a:custGeom>
                <a:avLst/>
                <a:gdLst/>
                <a:ahLst/>
                <a:cxnLst/>
                <a:rect l="l" t="t" r="r" b="b"/>
                <a:pathLst>
                  <a:path w="2794" h="2398" extrusionOk="0">
                    <a:moveTo>
                      <a:pt x="1553" y="0"/>
                    </a:moveTo>
                    <a:cubicBezTo>
                      <a:pt x="512" y="0"/>
                      <a:pt x="1" y="1278"/>
                      <a:pt x="726" y="2036"/>
                    </a:cubicBezTo>
                    <a:cubicBezTo>
                      <a:pt x="965" y="2286"/>
                      <a:pt x="1265" y="2398"/>
                      <a:pt x="1561" y="2398"/>
                    </a:cubicBezTo>
                    <a:cubicBezTo>
                      <a:pt x="2173" y="2398"/>
                      <a:pt x="2771" y="1921"/>
                      <a:pt x="2794" y="1202"/>
                    </a:cubicBezTo>
                    <a:cubicBezTo>
                      <a:pt x="2794" y="534"/>
                      <a:pt x="2260" y="1"/>
                      <a:pt x="1593" y="1"/>
                    </a:cubicBezTo>
                    <a:cubicBezTo>
                      <a:pt x="1579" y="0"/>
                      <a:pt x="1566" y="0"/>
                      <a:pt x="15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3862100" y="4745500"/>
                <a:ext cx="70075" cy="59975"/>
              </a:xfrm>
              <a:custGeom>
                <a:avLst/>
                <a:gdLst/>
                <a:ahLst/>
                <a:cxnLst/>
                <a:rect l="l" t="t" r="r" b="b"/>
                <a:pathLst>
                  <a:path w="2803" h="2399" extrusionOk="0">
                    <a:moveTo>
                      <a:pt x="1601" y="1"/>
                    </a:moveTo>
                    <a:cubicBezTo>
                      <a:pt x="534" y="1"/>
                      <a:pt x="0" y="1268"/>
                      <a:pt x="734" y="2036"/>
                    </a:cubicBezTo>
                    <a:cubicBezTo>
                      <a:pt x="975" y="2287"/>
                      <a:pt x="1277" y="2399"/>
                      <a:pt x="1574" y="2399"/>
                    </a:cubicBezTo>
                    <a:cubicBezTo>
                      <a:pt x="2185" y="2399"/>
                      <a:pt x="2780" y="1930"/>
                      <a:pt x="2802" y="1235"/>
                    </a:cubicBezTo>
                    <a:cubicBezTo>
                      <a:pt x="2802" y="568"/>
                      <a:pt x="2269" y="1"/>
                      <a:pt x="1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3954900" y="4746325"/>
                <a:ext cx="69825" cy="59350"/>
              </a:xfrm>
              <a:custGeom>
                <a:avLst/>
                <a:gdLst/>
                <a:ahLst/>
                <a:cxnLst/>
                <a:rect l="l" t="t" r="r" b="b"/>
                <a:pathLst>
                  <a:path w="2793" h="2374" extrusionOk="0">
                    <a:moveTo>
                      <a:pt x="1553" y="0"/>
                    </a:moveTo>
                    <a:cubicBezTo>
                      <a:pt x="544" y="0"/>
                      <a:pt x="1" y="1278"/>
                      <a:pt x="758" y="2003"/>
                    </a:cubicBezTo>
                    <a:cubicBezTo>
                      <a:pt x="1003" y="2258"/>
                      <a:pt x="1307" y="2373"/>
                      <a:pt x="1604" y="2373"/>
                    </a:cubicBezTo>
                    <a:cubicBezTo>
                      <a:pt x="2200" y="2373"/>
                      <a:pt x="2771" y="1914"/>
                      <a:pt x="2793" y="1202"/>
                    </a:cubicBezTo>
                    <a:cubicBezTo>
                      <a:pt x="2793" y="535"/>
                      <a:pt x="2259" y="1"/>
                      <a:pt x="1592" y="1"/>
                    </a:cubicBezTo>
                    <a:cubicBezTo>
                      <a:pt x="1579" y="1"/>
                      <a:pt x="1566" y="0"/>
                      <a:pt x="15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3084050" y="1917650"/>
                <a:ext cx="1667050" cy="1019925"/>
              </a:xfrm>
              <a:custGeom>
                <a:avLst/>
                <a:gdLst/>
                <a:ahLst/>
                <a:cxnLst/>
                <a:rect l="l" t="t" r="r" b="b"/>
                <a:pathLst>
                  <a:path w="66682" h="40797" extrusionOk="0">
                    <a:moveTo>
                      <a:pt x="0" y="0"/>
                    </a:moveTo>
                    <a:lnTo>
                      <a:pt x="0" y="40796"/>
                    </a:lnTo>
                    <a:lnTo>
                      <a:pt x="66681" y="40796"/>
                    </a:lnTo>
                    <a:lnTo>
                      <a:pt x="6668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3238325" y="2298750"/>
                <a:ext cx="1368500" cy="638825"/>
              </a:xfrm>
              <a:custGeom>
                <a:avLst/>
                <a:gdLst/>
                <a:ahLst/>
                <a:cxnLst/>
                <a:rect l="l" t="t" r="r" b="b"/>
                <a:pathLst>
                  <a:path w="54740" h="25553" extrusionOk="0">
                    <a:moveTo>
                      <a:pt x="19114" y="1"/>
                    </a:moveTo>
                    <a:lnTo>
                      <a:pt x="0" y="25552"/>
                    </a:lnTo>
                    <a:lnTo>
                      <a:pt x="54739" y="25552"/>
                    </a:lnTo>
                    <a:lnTo>
                      <a:pt x="38961" y="7439"/>
                    </a:lnTo>
                    <a:lnTo>
                      <a:pt x="30956" y="15979"/>
                    </a:lnTo>
                    <a:lnTo>
                      <a:pt x="191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3885450" y="2111950"/>
                <a:ext cx="251875" cy="215975"/>
              </a:xfrm>
              <a:custGeom>
                <a:avLst/>
                <a:gdLst/>
                <a:ahLst/>
                <a:cxnLst/>
                <a:rect l="l" t="t" r="r" b="b"/>
                <a:pathLst>
                  <a:path w="10075" h="8639" extrusionOk="0">
                    <a:moveTo>
                      <a:pt x="5771" y="1"/>
                    </a:moveTo>
                    <a:cubicBezTo>
                      <a:pt x="1935" y="1"/>
                      <a:pt x="0" y="4671"/>
                      <a:pt x="2736" y="7373"/>
                    </a:cubicBezTo>
                    <a:cubicBezTo>
                      <a:pt x="3609" y="8246"/>
                      <a:pt x="4686" y="8639"/>
                      <a:pt x="5742" y="8639"/>
                    </a:cubicBezTo>
                    <a:cubicBezTo>
                      <a:pt x="7952" y="8639"/>
                      <a:pt x="10074" y="6922"/>
                      <a:pt x="10074" y="4304"/>
                    </a:cubicBezTo>
                    <a:cubicBezTo>
                      <a:pt x="10074" y="1935"/>
                      <a:pt x="8139" y="1"/>
                      <a:pt x="577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3077375" y="1575725"/>
                <a:ext cx="1672875" cy="2311700"/>
              </a:xfrm>
              <a:custGeom>
                <a:avLst/>
                <a:gdLst/>
                <a:ahLst/>
                <a:cxnLst/>
                <a:rect l="l" t="t" r="r" b="b"/>
                <a:pathLst>
                  <a:path w="66915" h="92468" extrusionOk="0">
                    <a:moveTo>
                      <a:pt x="0" y="1"/>
                    </a:moveTo>
                    <a:lnTo>
                      <a:pt x="0" y="101"/>
                    </a:lnTo>
                    <a:cubicBezTo>
                      <a:pt x="34" y="34626"/>
                      <a:pt x="34" y="66549"/>
                      <a:pt x="34" y="92367"/>
                    </a:cubicBezTo>
                    <a:lnTo>
                      <a:pt x="34" y="92467"/>
                    </a:lnTo>
                    <a:lnTo>
                      <a:pt x="134" y="92467"/>
                    </a:lnTo>
                    <a:lnTo>
                      <a:pt x="66815" y="92367"/>
                    </a:lnTo>
                    <a:lnTo>
                      <a:pt x="200" y="92267"/>
                    </a:lnTo>
                    <a:lnTo>
                      <a:pt x="200" y="92267"/>
                    </a:lnTo>
                    <a:lnTo>
                      <a:pt x="200" y="234"/>
                    </a:lnTo>
                    <a:lnTo>
                      <a:pt x="66681" y="234"/>
                    </a:lnTo>
                    <a:cubicBezTo>
                      <a:pt x="66748" y="54717"/>
                      <a:pt x="66781" y="91499"/>
                      <a:pt x="66781" y="92367"/>
                    </a:cubicBezTo>
                    <a:lnTo>
                      <a:pt x="66781" y="92367"/>
                    </a:lnTo>
                    <a:cubicBezTo>
                      <a:pt x="66782" y="92364"/>
                      <a:pt x="66815" y="92198"/>
                      <a:pt x="66815" y="91933"/>
                    </a:cubicBezTo>
                    <a:lnTo>
                      <a:pt x="66815" y="90633"/>
                    </a:lnTo>
                    <a:lnTo>
                      <a:pt x="66815" y="85629"/>
                    </a:lnTo>
                    <a:cubicBezTo>
                      <a:pt x="66848" y="81259"/>
                      <a:pt x="66848" y="74855"/>
                      <a:pt x="66848" y="66715"/>
                    </a:cubicBezTo>
                    <a:cubicBezTo>
                      <a:pt x="66881" y="50470"/>
                      <a:pt x="66881" y="27387"/>
                      <a:pt x="66915" y="101"/>
                    </a:cubicBezTo>
                    <a:lnTo>
                      <a:pt x="669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3288350" y="3605000"/>
                <a:ext cx="920550" cy="1385700"/>
              </a:xfrm>
              <a:custGeom>
                <a:avLst/>
                <a:gdLst/>
                <a:ahLst/>
                <a:cxnLst/>
                <a:rect l="l" t="t" r="r" b="b"/>
                <a:pathLst>
                  <a:path w="36822" h="55428" extrusionOk="0">
                    <a:moveTo>
                      <a:pt x="20493" y="0"/>
                    </a:moveTo>
                    <a:cubicBezTo>
                      <a:pt x="20169" y="0"/>
                      <a:pt x="19838" y="60"/>
                      <a:pt x="19515" y="188"/>
                    </a:cubicBezTo>
                    <a:lnTo>
                      <a:pt x="10908" y="4224"/>
                    </a:lnTo>
                    <a:cubicBezTo>
                      <a:pt x="10518" y="4115"/>
                      <a:pt x="10119" y="4057"/>
                      <a:pt x="9724" y="4057"/>
                    </a:cubicBezTo>
                    <a:cubicBezTo>
                      <a:pt x="9276" y="4057"/>
                      <a:pt x="8832" y="4132"/>
                      <a:pt x="8407" y="4291"/>
                    </a:cubicBezTo>
                    <a:cubicBezTo>
                      <a:pt x="7139" y="4725"/>
                      <a:pt x="6439" y="6059"/>
                      <a:pt x="6739" y="7327"/>
                    </a:cubicBezTo>
                    <a:lnTo>
                      <a:pt x="10241" y="21270"/>
                    </a:lnTo>
                    <a:lnTo>
                      <a:pt x="1" y="55428"/>
                    </a:lnTo>
                    <a:lnTo>
                      <a:pt x="22116" y="55428"/>
                    </a:lnTo>
                    <a:lnTo>
                      <a:pt x="26987" y="22638"/>
                    </a:lnTo>
                    <a:lnTo>
                      <a:pt x="28454" y="17701"/>
                    </a:lnTo>
                    <a:cubicBezTo>
                      <a:pt x="28721" y="16600"/>
                      <a:pt x="29055" y="15332"/>
                      <a:pt x="29522" y="13898"/>
                    </a:cubicBezTo>
                    <a:cubicBezTo>
                      <a:pt x="29955" y="12597"/>
                      <a:pt x="30989" y="11229"/>
                      <a:pt x="31957" y="10262"/>
                    </a:cubicBezTo>
                    <a:cubicBezTo>
                      <a:pt x="33458" y="8728"/>
                      <a:pt x="34192" y="8694"/>
                      <a:pt x="35192" y="7894"/>
                    </a:cubicBezTo>
                    <a:cubicBezTo>
                      <a:pt x="35292" y="7827"/>
                      <a:pt x="35393" y="7760"/>
                      <a:pt x="35493" y="7694"/>
                    </a:cubicBezTo>
                    <a:cubicBezTo>
                      <a:pt x="35659" y="7594"/>
                      <a:pt x="35826" y="7460"/>
                      <a:pt x="35960" y="7293"/>
                    </a:cubicBezTo>
                    <a:cubicBezTo>
                      <a:pt x="36822" y="6399"/>
                      <a:pt x="36064" y="5017"/>
                      <a:pt x="34448" y="5017"/>
                    </a:cubicBezTo>
                    <a:cubicBezTo>
                      <a:pt x="34375" y="5017"/>
                      <a:pt x="34301" y="5019"/>
                      <a:pt x="34225" y="5025"/>
                    </a:cubicBezTo>
                    <a:cubicBezTo>
                      <a:pt x="32891" y="5125"/>
                      <a:pt x="30723" y="5492"/>
                      <a:pt x="27187" y="9161"/>
                    </a:cubicBezTo>
                    <a:cubicBezTo>
                      <a:pt x="27153" y="9228"/>
                      <a:pt x="27087" y="9261"/>
                      <a:pt x="27053" y="9328"/>
                    </a:cubicBezTo>
                    <a:cubicBezTo>
                      <a:pt x="26788" y="9675"/>
                      <a:pt x="26525" y="9828"/>
                      <a:pt x="26267" y="9828"/>
                    </a:cubicBezTo>
                    <a:cubicBezTo>
                      <a:pt x="24739" y="9828"/>
                      <a:pt x="23407" y="4459"/>
                      <a:pt x="23150" y="2290"/>
                    </a:cubicBezTo>
                    <a:cubicBezTo>
                      <a:pt x="22938" y="933"/>
                      <a:pt x="21769" y="0"/>
                      <a:pt x="2049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3417600" y="3266950"/>
                <a:ext cx="970725" cy="800575"/>
              </a:xfrm>
              <a:custGeom>
                <a:avLst/>
                <a:gdLst/>
                <a:ahLst/>
                <a:cxnLst/>
                <a:rect l="l" t="t" r="r" b="b"/>
                <a:pathLst>
                  <a:path w="38829" h="32023" extrusionOk="0">
                    <a:moveTo>
                      <a:pt x="21483" y="0"/>
                    </a:moveTo>
                    <a:lnTo>
                      <a:pt x="15279" y="7039"/>
                    </a:lnTo>
                    <a:cubicBezTo>
                      <a:pt x="15279" y="7039"/>
                      <a:pt x="18081" y="8140"/>
                      <a:pt x="15645" y="12843"/>
                    </a:cubicBezTo>
                    <a:cubicBezTo>
                      <a:pt x="13210" y="17546"/>
                      <a:pt x="1" y="23217"/>
                      <a:pt x="1" y="23217"/>
                    </a:cubicBezTo>
                    <a:lnTo>
                      <a:pt x="6572" y="30822"/>
                    </a:lnTo>
                    <a:cubicBezTo>
                      <a:pt x="7256" y="31617"/>
                      <a:pt x="8215" y="32022"/>
                      <a:pt x="9185" y="32022"/>
                    </a:cubicBezTo>
                    <a:cubicBezTo>
                      <a:pt x="9966" y="32022"/>
                      <a:pt x="10754" y="31759"/>
                      <a:pt x="11409" y="31223"/>
                    </a:cubicBezTo>
                    <a:lnTo>
                      <a:pt x="28588" y="17246"/>
                    </a:lnTo>
                    <a:lnTo>
                      <a:pt x="31990" y="18213"/>
                    </a:lnTo>
                    <a:lnTo>
                      <a:pt x="38829" y="4804"/>
                    </a:lnTo>
                    <a:lnTo>
                      <a:pt x="2148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2057450" y="1521000"/>
                <a:ext cx="2109050" cy="1742625"/>
              </a:xfrm>
              <a:custGeom>
                <a:avLst/>
                <a:gdLst/>
                <a:ahLst/>
                <a:cxnLst/>
                <a:rect l="l" t="t" r="r" b="b"/>
                <a:pathLst>
                  <a:path w="84362" h="69705" extrusionOk="0">
                    <a:moveTo>
                      <a:pt x="36406" y="0"/>
                    </a:moveTo>
                    <a:cubicBezTo>
                      <a:pt x="33281" y="0"/>
                      <a:pt x="26085" y="2163"/>
                      <a:pt x="14278" y="27808"/>
                    </a:cubicBezTo>
                    <a:cubicBezTo>
                      <a:pt x="1" y="58892"/>
                      <a:pt x="5580" y="66136"/>
                      <a:pt x="8421" y="66136"/>
                    </a:cubicBezTo>
                    <a:cubicBezTo>
                      <a:pt x="8428" y="66136"/>
                      <a:pt x="8434" y="66136"/>
                      <a:pt x="8441" y="66136"/>
                    </a:cubicBezTo>
                    <a:cubicBezTo>
                      <a:pt x="10981" y="66077"/>
                      <a:pt x="26436" y="61834"/>
                      <a:pt x="38327" y="61834"/>
                    </a:cubicBezTo>
                    <a:cubicBezTo>
                      <a:pt x="39867" y="61834"/>
                      <a:pt x="41347" y="61906"/>
                      <a:pt x="42732" y="62066"/>
                    </a:cubicBezTo>
                    <a:cubicBezTo>
                      <a:pt x="54807" y="63434"/>
                      <a:pt x="70352" y="69705"/>
                      <a:pt x="70352" y="69705"/>
                    </a:cubicBezTo>
                    <a:lnTo>
                      <a:pt x="84362" y="47289"/>
                    </a:lnTo>
                    <a:cubicBezTo>
                      <a:pt x="84362" y="47289"/>
                      <a:pt x="74355" y="45054"/>
                      <a:pt x="60278" y="31511"/>
                    </a:cubicBezTo>
                    <a:cubicBezTo>
                      <a:pt x="46207" y="18005"/>
                      <a:pt x="39600" y="88"/>
                      <a:pt x="37876" y="88"/>
                    </a:cubicBezTo>
                    <a:cubicBezTo>
                      <a:pt x="37871" y="88"/>
                      <a:pt x="37867" y="88"/>
                      <a:pt x="37862" y="88"/>
                    </a:cubicBezTo>
                    <a:cubicBezTo>
                      <a:pt x="37845" y="89"/>
                      <a:pt x="37828" y="89"/>
                      <a:pt x="37810" y="89"/>
                    </a:cubicBezTo>
                    <a:cubicBezTo>
                      <a:pt x="37506" y="89"/>
                      <a:pt x="37040" y="0"/>
                      <a:pt x="3640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3762025" y="2556450"/>
                <a:ext cx="989900" cy="919450"/>
              </a:xfrm>
              <a:custGeom>
                <a:avLst/>
                <a:gdLst/>
                <a:ahLst/>
                <a:cxnLst/>
                <a:rect l="l" t="t" r="r" b="b"/>
                <a:pathLst>
                  <a:path w="39596" h="36778" extrusionOk="0">
                    <a:moveTo>
                      <a:pt x="12509" y="0"/>
                    </a:moveTo>
                    <a:lnTo>
                      <a:pt x="0" y="28520"/>
                    </a:lnTo>
                    <a:lnTo>
                      <a:pt x="21449" y="35992"/>
                    </a:lnTo>
                    <a:cubicBezTo>
                      <a:pt x="22598" y="36525"/>
                      <a:pt x="23803" y="36777"/>
                      <a:pt x="24991" y="36777"/>
                    </a:cubicBezTo>
                    <a:cubicBezTo>
                      <a:pt x="28045" y="36777"/>
                      <a:pt x="30977" y="35106"/>
                      <a:pt x="32490" y="32223"/>
                    </a:cubicBezTo>
                    <a:lnTo>
                      <a:pt x="34025" y="29321"/>
                    </a:lnTo>
                    <a:lnTo>
                      <a:pt x="37461" y="22816"/>
                    </a:lnTo>
                    <a:cubicBezTo>
                      <a:pt x="39595" y="18713"/>
                      <a:pt x="38061" y="13610"/>
                      <a:pt x="33925" y="11408"/>
                    </a:cubicBezTo>
                    <a:lnTo>
                      <a:pt x="1250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3762025" y="2556450"/>
                <a:ext cx="989900" cy="919450"/>
              </a:xfrm>
              <a:custGeom>
                <a:avLst/>
                <a:gdLst/>
                <a:ahLst/>
                <a:cxnLst/>
                <a:rect l="l" t="t" r="r" b="b"/>
                <a:pathLst>
                  <a:path w="39596" h="36778" extrusionOk="0">
                    <a:moveTo>
                      <a:pt x="12509" y="0"/>
                    </a:moveTo>
                    <a:lnTo>
                      <a:pt x="0" y="28520"/>
                    </a:lnTo>
                    <a:lnTo>
                      <a:pt x="21449" y="35992"/>
                    </a:lnTo>
                    <a:cubicBezTo>
                      <a:pt x="22598" y="36525"/>
                      <a:pt x="23803" y="36777"/>
                      <a:pt x="24991" y="36777"/>
                    </a:cubicBezTo>
                    <a:cubicBezTo>
                      <a:pt x="28045" y="36777"/>
                      <a:pt x="30977" y="35106"/>
                      <a:pt x="32490" y="32223"/>
                    </a:cubicBezTo>
                    <a:lnTo>
                      <a:pt x="34025" y="29321"/>
                    </a:lnTo>
                    <a:lnTo>
                      <a:pt x="37461" y="22816"/>
                    </a:lnTo>
                    <a:cubicBezTo>
                      <a:pt x="39595" y="18713"/>
                      <a:pt x="38061" y="13610"/>
                      <a:pt x="33925" y="11408"/>
                    </a:cubicBezTo>
                    <a:lnTo>
                      <a:pt x="125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a:off x="2173400" y="1538600"/>
                <a:ext cx="874800" cy="1535350"/>
              </a:xfrm>
              <a:custGeom>
                <a:avLst/>
                <a:gdLst/>
                <a:ahLst/>
                <a:cxnLst/>
                <a:rect l="l" t="t" r="r" b="b"/>
                <a:pathLst>
                  <a:path w="34992" h="61414" extrusionOk="0">
                    <a:moveTo>
                      <a:pt x="30553" y="0"/>
                    </a:moveTo>
                    <a:cubicBezTo>
                      <a:pt x="26475" y="0"/>
                      <a:pt x="17950" y="11821"/>
                      <a:pt x="10808" y="27671"/>
                    </a:cubicBezTo>
                    <a:cubicBezTo>
                      <a:pt x="3169" y="44550"/>
                      <a:pt x="0" y="59594"/>
                      <a:pt x="3703" y="61262"/>
                    </a:cubicBezTo>
                    <a:cubicBezTo>
                      <a:pt x="3928" y="61363"/>
                      <a:pt x="4173" y="61413"/>
                      <a:pt x="4437" y="61413"/>
                    </a:cubicBezTo>
                    <a:cubicBezTo>
                      <a:pt x="8519" y="61413"/>
                      <a:pt x="17074" y="49564"/>
                      <a:pt x="24217" y="33742"/>
                    </a:cubicBezTo>
                    <a:cubicBezTo>
                      <a:pt x="31823" y="16864"/>
                      <a:pt x="34992" y="1820"/>
                      <a:pt x="31289" y="152"/>
                    </a:cubicBezTo>
                    <a:cubicBezTo>
                      <a:pt x="31064" y="50"/>
                      <a:pt x="30818" y="0"/>
                      <a:pt x="3055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2173400" y="1538600"/>
                <a:ext cx="874800" cy="1535350"/>
              </a:xfrm>
              <a:custGeom>
                <a:avLst/>
                <a:gdLst/>
                <a:ahLst/>
                <a:cxnLst/>
                <a:rect l="l" t="t" r="r" b="b"/>
                <a:pathLst>
                  <a:path w="34992" h="61414" extrusionOk="0">
                    <a:moveTo>
                      <a:pt x="30553" y="0"/>
                    </a:moveTo>
                    <a:cubicBezTo>
                      <a:pt x="26475" y="0"/>
                      <a:pt x="17950" y="11821"/>
                      <a:pt x="10808" y="27671"/>
                    </a:cubicBezTo>
                    <a:cubicBezTo>
                      <a:pt x="3169" y="44550"/>
                      <a:pt x="0" y="59594"/>
                      <a:pt x="3703" y="61262"/>
                    </a:cubicBezTo>
                    <a:cubicBezTo>
                      <a:pt x="3928" y="61363"/>
                      <a:pt x="4173" y="61413"/>
                      <a:pt x="4437" y="61413"/>
                    </a:cubicBezTo>
                    <a:cubicBezTo>
                      <a:pt x="8519" y="61413"/>
                      <a:pt x="17074" y="49564"/>
                      <a:pt x="24217" y="33742"/>
                    </a:cubicBezTo>
                    <a:cubicBezTo>
                      <a:pt x="31823" y="16864"/>
                      <a:pt x="34992" y="1820"/>
                      <a:pt x="31289" y="152"/>
                    </a:cubicBezTo>
                    <a:cubicBezTo>
                      <a:pt x="31064" y="50"/>
                      <a:pt x="30818" y="0"/>
                      <a:pt x="305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4598450" y="3145200"/>
                <a:ext cx="199350" cy="216850"/>
              </a:xfrm>
              <a:custGeom>
                <a:avLst/>
                <a:gdLst/>
                <a:ahLst/>
                <a:cxnLst/>
                <a:rect l="l" t="t" r="r" b="b"/>
                <a:pathLst>
                  <a:path w="7974" h="8674" extrusionOk="0">
                    <a:moveTo>
                      <a:pt x="3603" y="0"/>
                    </a:moveTo>
                    <a:lnTo>
                      <a:pt x="1" y="6838"/>
                    </a:lnTo>
                    <a:lnTo>
                      <a:pt x="5838" y="8673"/>
                    </a:lnTo>
                    <a:lnTo>
                      <a:pt x="7973" y="2702"/>
                    </a:lnTo>
                    <a:lnTo>
                      <a:pt x="360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9"/>
              <p:cNvSpPr/>
              <p:nvPr/>
            </p:nvSpPr>
            <p:spPr>
              <a:xfrm>
                <a:off x="4598450" y="3145200"/>
                <a:ext cx="103425" cy="180150"/>
              </a:xfrm>
              <a:custGeom>
                <a:avLst/>
                <a:gdLst/>
                <a:ahLst/>
                <a:cxnLst/>
                <a:rect l="l" t="t" r="r" b="b"/>
                <a:pathLst>
                  <a:path w="4137" h="7206" extrusionOk="0">
                    <a:moveTo>
                      <a:pt x="3603" y="0"/>
                    </a:moveTo>
                    <a:lnTo>
                      <a:pt x="1" y="6838"/>
                    </a:lnTo>
                    <a:lnTo>
                      <a:pt x="1202" y="7205"/>
                    </a:lnTo>
                    <a:lnTo>
                      <a:pt x="4137" y="334"/>
                    </a:lnTo>
                    <a:lnTo>
                      <a:pt x="36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9"/>
              <p:cNvSpPr/>
              <p:nvPr/>
            </p:nvSpPr>
            <p:spPr>
              <a:xfrm>
                <a:off x="4269875" y="3041375"/>
                <a:ext cx="321100" cy="143600"/>
              </a:xfrm>
              <a:custGeom>
                <a:avLst/>
                <a:gdLst/>
                <a:ahLst/>
                <a:cxnLst/>
                <a:rect l="l" t="t" r="r" b="b"/>
                <a:pathLst>
                  <a:path w="12844" h="5744" extrusionOk="0">
                    <a:moveTo>
                      <a:pt x="152" y="0"/>
                    </a:moveTo>
                    <a:cubicBezTo>
                      <a:pt x="123" y="0"/>
                      <a:pt x="106" y="6"/>
                      <a:pt x="101" y="17"/>
                    </a:cubicBezTo>
                    <a:cubicBezTo>
                      <a:pt x="1" y="217"/>
                      <a:pt x="2770" y="1651"/>
                      <a:pt x="6272" y="3219"/>
                    </a:cubicBezTo>
                    <a:cubicBezTo>
                      <a:pt x="9474" y="4666"/>
                      <a:pt x="12221" y="5744"/>
                      <a:pt x="12678" y="5744"/>
                    </a:cubicBezTo>
                    <a:cubicBezTo>
                      <a:pt x="12716" y="5744"/>
                      <a:pt x="12738" y="5736"/>
                      <a:pt x="12743" y="5721"/>
                    </a:cubicBezTo>
                    <a:cubicBezTo>
                      <a:pt x="12843" y="5554"/>
                      <a:pt x="10075" y="4120"/>
                      <a:pt x="6572" y="2552"/>
                    </a:cubicBezTo>
                    <a:cubicBezTo>
                      <a:pt x="3305" y="1058"/>
                      <a:pt x="560" y="0"/>
                      <a:pt x="15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a:off x="4345775" y="2941950"/>
                <a:ext cx="290225" cy="141300"/>
              </a:xfrm>
              <a:custGeom>
                <a:avLst/>
                <a:gdLst/>
                <a:ahLst/>
                <a:cxnLst/>
                <a:rect l="l" t="t" r="r" b="b"/>
                <a:pathLst>
                  <a:path w="11609" h="5652" extrusionOk="0">
                    <a:moveTo>
                      <a:pt x="170" y="1"/>
                    </a:moveTo>
                    <a:cubicBezTo>
                      <a:pt x="132" y="1"/>
                      <a:pt x="108" y="9"/>
                      <a:pt x="101" y="24"/>
                    </a:cubicBezTo>
                    <a:cubicBezTo>
                      <a:pt x="0" y="191"/>
                      <a:pt x="2502" y="1592"/>
                      <a:pt x="5638" y="3160"/>
                    </a:cubicBezTo>
                    <a:cubicBezTo>
                      <a:pt x="8532" y="4576"/>
                      <a:pt x="10999" y="5651"/>
                      <a:pt x="11441" y="5651"/>
                    </a:cubicBezTo>
                    <a:cubicBezTo>
                      <a:pt x="11478" y="5651"/>
                      <a:pt x="11501" y="5644"/>
                      <a:pt x="11509" y="5628"/>
                    </a:cubicBezTo>
                    <a:cubicBezTo>
                      <a:pt x="11609" y="5428"/>
                      <a:pt x="9107" y="4027"/>
                      <a:pt x="5971" y="2493"/>
                    </a:cubicBezTo>
                    <a:cubicBezTo>
                      <a:pt x="3053" y="1049"/>
                      <a:pt x="615" y="1"/>
                      <a:pt x="17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9"/>
              <p:cNvSpPr/>
              <p:nvPr/>
            </p:nvSpPr>
            <p:spPr>
              <a:xfrm>
                <a:off x="4241525" y="3162300"/>
                <a:ext cx="291075" cy="129650"/>
              </a:xfrm>
              <a:custGeom>
                <a:avLst/>
                <a:gdLst/>
                <a:ahLst/>
                <a:cxnLst/>
                <a:rect l="l" t="t" r="r" b="b"/>
                <a:pathLst>
                  <a:path w="11643" h="5186" extrusionOk="0">
                    <a:moveTo>
                      <a:pt x="146" y="0"/>
                    </a:moveTo>
                    <a:cubicBezTo>
                      <a:pt x="121" y="0"/>
                      <a:pt x="105" y="6"/>
                      <a:pt x="101" y="17"/>
                    </a:cubicBezTo>
                    <a:cubicBezTo>
                      <a:pt x="1" y="184"/>
                      <a:pt x="2436" y="1651"/>
                      <a:pt x="5638" y="3119"/>
                    </a:cubicBezTo>
                    <a:cubicBezTo>
                      <a:pt x="6405" y="3486"/>
                      <a:pt x="7173" y="3853"/>
                      <a:pt x="7873" y="4120"/>
                    </a:cubicBezTo>
                    <a:cubicBezTo>
                      <a:pt x="8607" y="4353"/>
                      <a:pt x="9241" y="4587"/>
                      <a:pt x="9808" y="4753"/>
                    </a:cubicBezTo>
                    <a:cubicBezTo>
                      <a:pt x="10673" y="5042"/>
                      <a:pt x="11291" y="5186"/>
                      <a:pt x="11532" y="5186"/>
                    </a:cubicBezTo>
                    <a:cubicBezTo>
                      <a:pt x="11598" y="5186"/>
                      <a:pt x="11635" y="5175"/>
                      <a:pt x="11642" y="5154"/>
                    </a:cubicBezTo>
                    <a:cubicBezTo>
                      <a:pt x="11642" y="5054"/>
                      <a:pt x="11009" y="4720"/>
                      <a:pt x="9975" y="4253"/>
                    </a:cubicBezTo>
                    <a:cubicBezTo>
                      <a:pt x="9441" y="4020"/>
                      <a:pt x="8840" y="3753"/>
                      <a:pt x="8140" y="3486"/>
                    </a:cubicBezTo>
                    <a:cubicBezTo>
                      <a:pt x="7439" y="3186"/>
                      <a:pt x="6706" y="2785"/>
                      <a:pt x="5938" y="2452"/>
                    </a:cubicBezTo>
                    <a:cubicBezTo>
                      <a:pt x="2978" y="1081"/>
                      <a:pt x="512" y="0"/>
                      <a:pt x="1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9"/>
              <p:cNvSpPr/>
              <p:nvPr/>
            </p:nvSpPr>
            <p:spPr>
              <a:xfrm>
                <a:off x="2376025" y="2105950"/>
                <a:ext cx="455350" cy="532250"/>
              </a:xfrm>
              <a:custGeom>
                <a:avLst/>
                <a:gdLst/>
                <a:ahLst/>
                <a:cxnLst/>
                <a:rect l="l" t="t" r="r" b="b"/>
                <a:pathLst>
                  <a:path w="18214" h="21290" extrusionOk="0">
                    <a:moveTo>
                      <a:pt x="13622" y="0"/>
                    </a:moveTo>
                    <a:cubicBezTo>
                      <a:pt x="10797" y="0"/>
                      <a:pt x="7255" y="1465"/>
                      <a:pt x="4771" y="7579"/>
                    </a:cubicBezTo>
                    <a:cubicBezTo>
                      <a:pt x="1" y="19354"/>
                      <a:pt x="9174" y="21289"/>
                      <a:pt x="9174" y="21289"/>
                    </a:cubicBezTo>
                    <a:cubicBezTo>
                      <a:pt x="13110" y="15051"/>
                      <a:pt x="16146" y="8313"/>
                      <a:pt x="18214" y="1241"/>
                    </a:cubicBezTo>
                    <a:cubicBezTo>
                      <a:pt x="18214" y="1241"/>
                      <a:pt x="16222" y="0"/>
                      <a:pt x="1362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9"/>
              <p:cNvSpPr/>
              <p:nvPr/>
            </p:nvSpPr>
            <p:spPr>
              <a:xfrm>
                <a:off x="2439425" y="1786725"/>
                <a:ext cx="624625" cy="1282600"/>
              </a:xfrm>
              <a:custGeom>
                <a:avLst/>
                <a:gdLst/>
                <a:ahLst/>
                <a:cxnLst/>
                <a:rect l="l" t="t" r="r" b="b"/>
                <a:pathLst>
                  <a:path w="24985" h="51304" extrusionOk="0">
                    <a:moveTo>
                      <a:pt x="24951" y="0"/>
                    </a:moveTo>
                    <a:lnTo>
                      <a:pt x="24951" y="0"/>
                    </a:lnTo>
                    <a:cubicBezTo>
                      <a:pt x="24651" y="701"/>
                      <a:pt x="24451" y="1435"/>
                      <a:pt x="24317" y="2202"/>
                    </a:cubicBezTo>
                    <a:lnTo>
                      <a:pt x="22883" y="8206"/>
                    </a:lnTo>
                    <a:lnTo>
                      <a:pt x="21582" y="12276"/>
                    </a:lnTo>
                    <a:lnTo>
                      <a:pt x="20882" y="14544"/>
                    </a:lnTo>
                    <a:cubicBezTo>
                      <a:pt x="20748" y="14911"/>
                      <a:pt x="20648" y="15311"/>
                      <a:pt x="20515" y="15712"/>
                    </a:cubicBezTo>
                    <a:cubicBezTo>
                      <a:pt x="20381" y="16112"/>
                      <a:pt x="20214" y="16479"/>
                      <a:pt x="20048" y="16912"/>
                    </a:cubicBezTo>
                    <a:lnTo>
                      <a:pt x="18046" y="21916"/>
                    </a:lnTo>
                    <a:lnTo>
                      <a:pt x="17546" y="23217"/>
                    </a:lnTo>
                    <a:cubicBezTo>
                      <a:pt x="17379" y="23684"/>
                      <a:pt x="17112" y="24118"/>
                      <a:pt x="16912" y="24518"/>
                    </a:cubicBezTo>
                    <a:cubicBezTo>
                      <a:pt x="16512" y="25385"/>
                      <a:pt x="16045" y="26286"/>
                      <a:pt x="15645" y="27186"/>
                    </a:cubicBezTo>
                    <a:lnTo>
                      <a:pt x="14344" y="29822"/>
                    </a:lnTo>
                    <a:cubicBezTo>
                      <a:pt x="14110" y="30289"/>
                      <a:pt x="13943" y="30689"/>
                      <a:pt x="13710" y="31123"/>
                    </a:cubicBezTo>
                    <a:lnTo>
                      <a:pt x="13009" y="32323"/>
                    </a:lnTo>
                    <a:lnTo>
                      <a:pt x="10241" y="36993"/>
                    </a:lnTo>
                    <a:cubicBezTo>
                      <a:pt x="10041" y="37394"/>
                      <a:pt x="9840" y="37761"/>
                      <a:pt x="9607" y="38094"/>
                    </a:cubicBezTo>
                    <a:cubicBezTo>
                      <a:pt x="9373" y="38461"/>
                      <a:pt x="9140" y="38795"/>
                      <a:pt x="8906" y="39128"/>
                    </a:cubicBezTo>
                    <a:lnTo>
                      <a:pt x="7572" y="41096"/>
                    </a:lnTo>
                    <a:lnTo>
                      <a:pt x="5170" y="44599"/>
                    </a:lnTo>
                    <a:cubicBezTo>
                      <a:pt x="3569" y="46634"/>
                      <a:pt x="2268" y="48268"/>
                      <a:pt x="1334" y="49469"/>
                    </a:cubicBezTo>
                    <a:cubicBezTo>
                      <a:pt x="834" y="50036"/>
                      <a:pt x="400" y="50637"/>
                      <a:pt x="0" y="51304"/>
                    </a:cubicBezTo>
                    <a:cubicBezTo>
                      <a:pt x="567" y="50803"/>
                      <a:pt x="1067" y="50236"/>
                      <a:pt x="1534" y="49636"/>
                    </a:cubicBezTo>
                    <a:cubicBezTo>
                      <a:pt x="2502" y="48535"/>
                      <a:pt x="3903" y="46934"/>
                      <a:pt x="5571" y="44933"/>
                    </a:cubicBezTo>
                    <a:lnTo>
                      <a:pt x="8072" y="41430"/>
                    </a:lnTo>
                    <a:lnTo>
                      <a:pt x="9440" y="39495"/>
                    </a:lnTo>
                    <a:lnTo>
                      <a:pt x="10174" y="38461"/>
                    </a:lnTo>
                    <a:cubicBezTo>
                      <a:pt x="10441" y="38128"/>
                      <a:pt x="10608" y="37727"/>
                      <a:pt x="10841" y="37360"/>
                    </a:cubicBezTo>
                    <a:lnTo>
                      <a:pt x="13610" y="32690"/>
                    </a:lnTo>
                    <a:cubicBezTo>
                      <a:pt x="13843" y="32290"/>
                      <a:pt x="14110" y="31856"/>
                      <a:pt x="14344" y="31456"/>
                    </a:cubicBezTo>
                    <a:cubicBezTo>
                      <a:pt x="14577" y="31056"/>
                      <a:pt x="14777" y="30589"/>
                      <a:pt x="15011" y="30155"/>
                    </a:cubicBezTo>
                    <a:lnTo>
                      <a:pt x="16278" y="27487"/>
                    </a:lnTo>
                    <a:lnTo>
                      <a:pt x="17579" y="24818"/>
                    </a:lnTo>
                    <a:cubicBezTo>
                      <a:pt x="17779" y="24384"/>
                      <a:pt x="18013" y="23951"/>
                      <a:pt x="18213" y="23517"/>
                    </a:cubicBezTo>
                    <a:cubicBezTo>
                      <a:pt x="18380" y="23084"/>
                      <a:pt x="18547" y="22617"/>
                      <a:pt x="18713" y="22183"/>
                    </a:cubicBezTo>
                    <a:lnTo>
                      <a:pt x="20681" y="17113"/>
                    </a:lnTo>
                    <a:cubicBezTo>
                      <a:pt x="20848" y="16712"/>
                      <a:pt x="21015" y="16345"/>
                      <a:pt x="21148" y="15912"/>
                    </a:cubicBezTo>
                    <a:lnTo>
                      <a:pt x="21482" y="14711"/>
                    </a:lnTo>
                    <a:cubicBezTo>
                      <a:pt x="21716" y="13944"/>
                      <a:pt x="21949" y="13176"/>
                      <a:pt x="22183" y="12443"/>
                    </a:cubicBezTo>
                    <a:lnTo>
                      <a:pt x="23383" y="8306"/>
                    </a:lnTo>
                    <a:cubicBezTo>
                      <a:pt x="23950" y="5738"/>
                      <a:pt x="24351" y="3670"/>
                      <a:pt x="24618" y="2235"/>
                    </a:cubicBezTo>
                    <a:cubicBezTo>
                      <a:pt x="24884" y="801"/>
                      <a:pt x="24985" y="0"/>
                      <a:pt x="249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9"/>
              <p:cNvSpPr/>
              <p:nvPr/>
            </p:nvSpPr>
            <p:spPr>
              <a:xfrm>
                <a:off x="3470150" y="3525500"/>
                <a:ext cx="491200" cy="445025"/>
              </a:xfrm>
              <a:custGeom>
                <a:avLst/>
                <a:gdLst/>
                <a:ahLst/>
                <a:cxnLst/>
                <a:rect l="l" t="t" r="r" b="b"/>
                <a:pathLst>
                  <a:path w="19648" h="17801" extrusionOk="0">
                    <a:moveTo>
                      <a:pt x="15103" y="0"/>
                    </a:moveTo>
                    <a:cubicBezTo>
                      <a:pt x="14904" y="0"/>
                      <a:pt x="14697" y="11"/>
                      <a:pt x="14477" y="32"/>
                    </a:cubicBezTo>
                    <a:cubicBezTo>
                      <a:pt x="14144" y="32"/>
                      <a:pt x="15011" y="3568"/>
                      <a:pt x="6605" y="8405"/>
                    </a:cubicBezTo>
                    <a:cubicBezTo>
                      <a:pt x="1602" y="11274"/>
                      <a:pt x="0" y="11941"/>
                      <a:pt x="0" y="11941"/>
                    </a:cubicBezTo>
                    <a:cubicBezTo>
                      <a:pt x="801" y="13375"/>
                      <a:pt x="1602" y="14876"/>
                      <a:pt x="2769" y="16011"/>
                    </a:cubicBezTo>
                    <a:cubicBezTo>
                      <a:pt x="3833" y="17044"/>
                      <a:pt x="5257" y="17801"/>
                      <a:pt x="6763" y="17801"/>
                    </a:cubicBezTo>
                    <a:cubicBezTo>
                      <a:pt x="6910" y="17801"/>
                      <a:pt x="7058" y="17793"/>
                      <a:pt x="7206" y="17779"/>
                    </a:cubicBezTo>
                    <a:cubicBezTo>
                      <a:pt x="8873" y="17612"/>
                      <a:pt x="10408" y="16244"/>
                      <a:pt x="10408" y="14610"/>
                    </a:cubicBezTo>
                    <a:cubicBezTo>
                      <a:pt x="10695" y="14825"/>
                      <a:pt x="11033" y="14920"/>
                      <a:pt x="11377" y="14920"/>
                    </a:cubicBezTo>
                    <a:cubicBezTo>
                      <a:pt x="11996" y="14920"/>
                      <a:pt x="12636" y="14614"/>
                      <a:pt x="13043" y="14143"/>
                    </a:cubicBezTo>
                    <a:cubicBezTo>
                      <a:pt x="13710" y="13409"/>
                      <a:pt x="13910" y="12375"/>
                      <a:pt x="13977" y="11407"/>
                    </a:cubicBezTo>
                    <a:cubicBezTo>
                      <a:pt x="14303" y="11601"/>
                      <a:pt x="14670" y="11689"/>
                      <a:pt x="15042" y="11689"/>
                    </a:cubicBezTo>
                    <a:cubicBezTo>
                      <a:pt x="15887" y="11689"/>
                      <a:pt x="16760" y="11235"/>
                      <a:pt x="17246" y="10540"/>
                    </a:cubicBezTo>
                    <a:cubicBezTo>
                      <a:pt x="17913" y="9439"/>
                      <a:pt x="18080" y="8138"/>
                      <a:pt x="17680" y="6971"/>
                    </a:cubicBezTo>
                    <a:cubicBezTo>
                      <a:pt x="17279" y="5770"/>
                      <a:pt x="16679" y="4669"/>
                      <a:pt x="15945" y="3668"/>
                    </a:cubicBezTo>
                    <a:lnTo>
                      <a:pt x="15945" y="3668"/>
                    </a:lnTo>
                    <a:cubicBezTo>
                      <a:pt x="16272" y="3695"/>
                      <a:pt x="16605" y="3721"/>
                      <a:pt x="16932" y="3721"/>
                    </a:cubicBezTo>
                    <a:cubicBezTo>
                      <a:pt x="17439" y="3721"/>
                      <a:pt x="17934" y="3658"/>
                      <a:pt x="18380" y="3435"/>
                    </a:cubicBezTo>
                    <a:cubicBezTo>
                      <a:pt x="19114" y="3068"/>
                      <a:pt x="19648" y="2067"/>
                      <a:pt x="19181" y="1367"/>
                    </a:cubicBezTo>
                    <a:cubicBezTo>
                      <a:pt x="18881" y="1000"/>
                      <a:pt x="18480" y="733"/>
                      <a:pt x="17980" y="600"/>
                    </a:cubicBezTo>
                    <a:cubicBezTo>
                      <a:pt x="16921" y="265"/>
                      <a:pt x="16117" y="0"/>
                      <a:pt x="15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9"/>
              <p:cNvSpPr/>
              <p:nvPr/>
            </p:nvSpPr>
            <p:spPr>
              <a:xfrm>
                <a:off x="3729500" y="3946575"/>
                <a:ext cx="213500" cy="106825"/>
              </a:xfrm>
              <a:custGeom>
                <a:avLst/>
                <a:gdLst/>
                <a:ahLst/>
                <a:cxnLst/>
                <a:rect l="l" t="t" r="r" b="b"/>
                <a:pathLst>
                  <a:path w="8540" h="4273" extrusionOk="0">
                    <a:moveTo>
                      <a:pt x="6965" y="1"/>
                    </a:moveTo>
                    <a:cubicBezTo>
                      <a:pt x="4569" y="1"/>
                      <a:pt x="2280" y="1097"/>
                      <a:pt x="768" y="3004"/>
                    </a:cubicBezTo>
                    <a:cubicBezTo>
                      <a:pt x="568" y="3304"/>
                      <a:pt x="367" y="3604"/>
                      <a:pt x="167" y="3904"/>
                    </a:cubicBezTo>
                    <a:cubicBezTo>
                      <a:pt x="101" y="4038"/>
                      <a:pt x="34" y="4138"/>
                      <a:pt x="1" y="4271"/>
                    </a:cubicBezTo>
                    <a:cubicBezTo>
                      <a:pt x="3" y="4272"/>
                      <a:pt x="5" y="4273"/>
                      <a:pt x="7" y="4273"/>
                    </a:cubicBezTo>
                    <a:cubicBezTo>
                      <a:pt x="82" y="4273"/>
                      <a:pt x="320" y="3782"/>
                      <a:pt x="901" y="3104"/>
                    </a:cubicBezTo>
                    <a:cubicBezTo>
                      <a:pt x="2436" y="1269"/>
                      <a:pt x="4704" y="202"/>
                      <a:pt x="7072" y="135"/>
                    </a:cubicBezTo>
                    <a:cubicBezTo>
                      <a:pt x="7178" y="131"/>
                      <a:pt x="7278" y="130"/>
                      <a:pt x="7373" y="130"/>
                    </a:cubicBezTo>
                    <a:cubicBezTo>
                      <a:pt x="8025" y="130"/>
                      <a:pt x="8428" y="207"/>
                      <a:pt x="8520" y="207"/>
                    </a:cubicBezTo>
                    <a:cubicBezTo>
                      <a:pt x="8533" y="207"/>
                      <a:pt x="8540" y="205"/>
                      <a:pt x="8540" y="202"/>
                    </a:cubicBezTo>
                    <a:cubicBezTo>
                      <a:pt x="8440" y="135"/>
                      <a:pt x="8306" y="102"/>
                      <a:pt x="8173" y="102"/>
                    </a:cubicBezTo>
                    <a:cubicBezTo>
                      <a:pt x="7806" y="35"/>
                      <a:pt x="7439" y="2"/>
                      <a:pt x="7072" y="2"/>
                    </a:cubicBezTo>
                    <a:cubicBezTo>
                      <a:pt x="7036" y="1"/>
                      <a:pt x="7001" y="1"/>
                      <a:pt x="696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9"/>
              <p:cNvSpPr/>
              <p:nvPr/>
            </p:nvSpPr>
            <p:spPr>
              <a:xfrm>
                <a:off x="3483500" y="3582175"/>
                <a:ext cx="405300" cy="334825"/>
              </a:xfrm>
              <a:custGeom>
                <a:avLst/>
                <a:gdLst/>
                <a:ahLst/>
                <a:cxnLst/>
                <a:rect l="l" t="t" r="r" b="b"/>
                <a:pathLst>
                  <a:path w="16212" h="13393" extrusionOk="0">
                    <a:moveTo>
                      <a:pt x="9740" y="0"/>
                    </a:moveTo>
                    <a:cubicBezTo>
                      <a:pt x="9007" y="0"/>
                      <a:pt x="8073" y="134"/>
                      <a:pt x="7639" y="768"/>
                    </a:cubicBezTo>
                    <a:cubicBezTo>
                      <a:pt x="7172" y="1401"/>
                      <a:pt x="6972" y="2202"/>
                      <a:pt x="7072" y="2969"/>
                    </a:cubicBezTo>
                    <a:cubicBezTo>
                      <a:pt x="7072" y="2969"/>
                      <a:pt x="6276" y="2564"/>
                      <a:pt x="5312" y="2564"/>
                    </a:cubicBezTo>
                    <a:cubicBezTo>
                      <a:pt x="4814" y="2564"/>
                      <a:pt x="4270" y="2673"/>
                      <a:pt x="3770" y="3003"/>
                    </a:cubicBezTo>
                    <a:cubicBezTo>
                      <a:pt x="2869" y="3636"/>
                      <a:pt x="2202" y="4570"/>
                      <a:pt x="1935" y="5671"/>
                    </a:cubicBezTo>
                    <a:lnTo>
                      <a:pt x="0" y="7406"/>
                    </a:lnTo>
                    <a:cubicBezTo>
                      <a:pt x="1368" y="8707"/>
                      <a:pt x="2268" y="10174"/>
                      <a:pt x="3703" y="11475"/>
                    </a:cubicBezTo>
                    <a:cubicBezTo>
                      <a:pt x="4337" y="12076"/>
                      <a:pt x="5371" y="13177"/>
                      <a:pt x="6205" y="13343"/>
                    </a:cubicBezTo>
                    <a:cubicBezTo>
                      <a:pt x="6398" y="13374"/>
                      <a:pt x="6579" y="13393"/>
                      <a:pt x="6747" y="13393"/>
                    </a:cubicBezTo>
                    <a:cubicBezTo>
                      <a:pt x="7303" y="13393"/>
                      <a:pt x="7716" y="13191"/>
                      <a:pt x="7973" y="12576"/>
                    </a:cubicBezTo>
                    <a:cubicBezTo>
                      <a:pt x="8239" y="11909"/>
                      <a:pt x="7739" y="11008"/>
                      <a:pt x="7405" y="10475"/>
                    </a:cubicBezTo>
                    <a:cubicBezTo>
                      <a:pt x="6505" y="9074"/>
                      <a:pt x="5638" y="7939"/>
                      <a:pt x="4970" y="6839"/>
                    </a:cubicBezTo>
                    <a:cubicBezTo>
                      <a:pt x="4750" y="6507"/>
                      <a:pt x="4850" y="6337"/>
                      <a:pt x="4992" y="6337"/>
                    </a:cubicBezTo>
                    <a:cubicBezTo>
                      <a:pt x="5064" y="6337"/>
                      <a:pt x="5148" y="6381"/>
                      <a:pt x="5204" y="6472"/>
                    </a:cubicBezTo>
                    <a:cubicBezTo>
                      <a:pt x="5838" y="7139"/>
                      <a:pt x="6838" y="7706"/>
                      <a:pt x="7405" y="8473"/>
                    </a:cubicBezTo>
                    <a:cubicBezTo>
                      <a:pt x="8099" y="9341"/>
                      <a:pt x="8292" y="10459"/>
                      <a:pt x="9700" y="10459"/>
                    </a:cubicBezTo>
                    <a:cubicBezTo>
                      <a:pt x="9916" y="10459"/>
                      <a:pt x="10161" y="10432"/>
                      <a:pt x="10441" y="10375"/>
                    </a:cubicBezTo>
                    <a:cubicBezTo>
                      <a:pt x="10708" y="10341"/>
                      <a:pt x="10975" y="10208"/>
                      <a:pt x="11208" y="10041"/>
                    </a:cubicBezTo>
                    <a:cubicBezTo>
                      <a:pt x="12009" y="9441"/>
                      <a:pt x="12042" y="8373"/>
                      <a:pt x="11709" y="7539"/>
                    </a:cubicBezTo>
                    <a:cubicBezTo>
                      <a:pt x="11439" y="6970"/>
                      <a:pt x="11089" y="6428"/>
                      <a:pt x="10682" y="5961"/>
                    </a:cubicBezTo>
                    <a:lnTo>
                      <a:pt x="10682" y="5961"/>
                    </a:lnTo>
                    <a:cubicBezTo>
                      <a:pt x="11543" y="6914"/>
                      <a:pt x="12482" y="7878"/>
                      <a:pt x="13810" y="7973"/>
                    </a:cubicBezTo>
                    <a:cubicBezTo>
                      <a:pt x="13890" y="7982"/>
                      <a:pt x="13969" y="7987"/>
                      <a:pt x="14048" y="7987"/>
                    </a:cubicBezTo>
                    <a:cubicBezTo>
                      <a:pt x="14793" y="7987"/>
                      <a:pt x="15480" y="7569"/>
                      <a:pt x="15811" y="6905"/>
                    </a:cubicBezTo>
                    <a:cubicBezTo>
                      <a:pt x="16212" y="5938"/>
                      <a:pt x="15611" y="5037"/>
                      <a:pt x="15011" y="4304"/>
                    </a:cubicBezTo>
                    <a:cubicBezTo>
                      <a:pt x="13943" y="2969"/>
                      <a:pt x="12743" y="1735"/>
                      <a:pt x="11475" y="634"/>
                    </a:cubicBezTo>
                    <a:cubicBezTo>
                      <a:pt x="10975" y="234"/>
                      <a:pt x="10374" y="34"/>
                      <a:pt x="974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9"/>
              <p:cNvSpPr/>
              <p:nvPr/>
            </p:nvSpPr>
            <p:spPr>
              <a:xfrm>
                <a:off x="3710325" y="3472600"/>
                <a:ext cx="273275" cy="143800"/>
              </a:xfrm>
              <a:custGeom>
                <a:avLst/>
                <a:gdLst/>
                <a:ahLst/>
                <a:cxnLst/>
                <a:rect l="l" t="t" r="r" b="b"/>
                <a:pathLst>
                  <a:path w="10931" h="5752" extrusionOk="0">
                    <a:moveTo>
                      <a:pt x="2862" y="1"/>
                    </a:moveTo>
                    <a:cubicBezTo>
                      <a:pt x="2309" y="1"/>
                      <a:pt x="1857" y="47"/>
                      <a:pt x="1568" y="147"/>
                    </a:cubicBezTo>
                    <a:cubicBezTo>
                      <a:pt x="1168" y="280"/>
                      <a:pt x="768" y="881"/>
                      <a:pt x="434" y="1481"/>
                    </a:cubicBezTo>
                    <a:cubicBezTo>
                      <a:pt x="0" y="2315"/>
                      <a:pt x="100" y="3283"/>
                      <a:pt x="701" y="3983"/>
                    </a:cubicBezTo>
                    <a:lnTo>
                      <a:pt x="3236" y="5751"/>
                    </a:lnTo>
                    <a:lnTo>
                      <a:pt x="4237" y="4250"/>
                    </a:lnTo>
                    <a:cubicBezTo>
                      <a:pt x="4237" y="4250"/>
                      <a:pt x="5371" y="4383"/>
                      <a:pt x="6105" y="4483"/>
                    </a:cubicBezTo>
                    <a:cubicBezTo>
                      <a:pt x="7028" y="4617"/>
                      <a:pt x="7773" y="4682"/>
                      <a:pt x="8375" y="4682"/>
                    </a:cubicBezTo>
                    <a:cubicBezTo>
                      <a:pt x="10469" y="4682"/>
                      <a:pt x="10823" y="3904"/>
                      <a:pt x="10875" y="2582"/>
                    </a:cubicBezTo>
                    <a:cubicBezTo>
                      <a:pt x="10930" y="1164"/>
                      <a:pt x="5631" y="1"/>
                      <a:pt x="286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9"/>
              <p:cNvSpPr/>
              <p:nvPr/>
            </p:nvSpPr>
            <p:spPr>
              <a:xfrm>
                <a:off x="3656950" y="3654725"/>
                <a:ext cx="105100" cy="95100"/>
              </a:xfrm>
              <a:custGeom>
                <a:avLst/>
                <a:gdLst/>
                <a:ahLst/>
                <a:cxnLst/>
                <a:rect l="l" t="t" r="r" b="b"/>
                <a:pathLst>
                  <a:path w="4204" h="3804" extrusionOk="0">
                    <a:moveTo>
                      <a:pt x="0" y="1"/>
                    </a:moveTo>
                    <a:lnTo>
                      <a:pt x="0" y="1"/>
                    </a:lnTo>
                    <a:cubicBezTo>
                      <a:pt x="1735" y="834"/>
                      <a:pt x="3203" y="2169"/>
                      <a:pt x="4203" y="3803"/>
                    </a:cubicBezTo>
                    <a:cubicBezTo>
                      <a:pt x="4137" y="3536"/>
                      <a:pt x="4003" y="3270"/>
                      <a:pt x="3837" y="3036"/>
                    </a:cubicBezTo>
                    <a:cubicBezTo>
                      <a:pt x="3103" y="1835"/>
                      <a:pt x="2069" y="868"/>
                      <a:pt x="801" y="267"/>
                    </a:cubicBezTo>
                    <a:cubicBezTo>
                      <a:pt x="568" y="134"/>
                      <a:pt x="301" y="34"/>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9"/>
              <p:cNvSpPr/>
              <p:nvPr/>
            </p:nvSpPr>
            <p:spPr>
              <a:xfrm>
                <a:off x="3731175" y="3582450"/>
                <a:ext cx="64225" cy="37325"/>
              </a:xfrm>
              <a:custGeom>
                <a:avLst/>
                <a:gdLst/>
                <a:ahLst/>
                <a:cxnLst/>
                <a:rect l="l" t="t" r="r" b="b"/>
                <a:pathLst>
                  <a:path w="2569" h="1493" extrusionOk="0">
                    <a:moveTo>
                      <a:pt x="94" y="1"/>
                    </a:moveTo>
                    <a:cubicBezTo>
                      <a:pt x="35" y="1"/>
                      <a:pt x="0" y="9"/>
                      <a:pt x="0" y="23"/>
                    </a:cubicBezTo>
                    <a:cubicBezTo>
                      <a:pt x="0" y="56"/>
                      <a:pt x="167" y="89"/>
                      <a:pt x="401" y="190"/>
                    </a:cubicBezTo>
                    <a:cubicBezTo>
                      <a:pt x="701" y="356"/>
                      <a:pt x="1001" y="523"/>
                      <a:pt x="1301" y="690"/>
                    </a:cubicBezTo>
                    <a:cubicBezTo>
                      <a:pt x="1942" y="1107"/>
                      <a:pt x="2460" y="1492"/>
                      <a:pt x="2529" y="1492"/>
                    </a:cubicBezTo>
                    <a:cubicBezTo>
                      <a:pt x="2532" y="1492"/>
                      <a:pt x="2534" y="1492"/>
                      <a:pt x="2535" y="1490"/>
                    </a:cubicBezTo>
                    <a:cubicBezTo>
                      <a:pt x="2569" y="1457"/>
                      <a:pt x="2102" y="957"/>
                      <a:pt x="1401" y="523"/>
                    </a:cubicBezTo>
                    <a:cubicBezTo>
                      <a:pt x="1101" y="323"/>
                      <a:pt x="801" y="156"/>
                      <a:pt x="467" y="56"/>
                    </a:cubicBezTo>
                    <a:cubicBezTo>
                      <a:pt x="311" y="17"/>
                      <a:pt x="178" y="1"/>
                      <a:pt x="9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9"/>
              <p:cNvSpPr/>
              <p:nvPr/>
            </p:nvSpPr>
            <p:spPr>
              <a:xfrm>
                <a:off x="3758700" y="3554650"/>
                <a:ext cx="67550" cy="26175"/>
              </a:xfrm>
              <a:custGeom>
                <a:avLst/>
                <a:gdLst/>
                <a:ahLst/>
                <a:cxnLst/>
                <a:rect l="l" t="t" r="r" b="b"/>
                <a:pathLst>
                  <a:path w="2702" h="1047" extrusionOk="0">
                    <a:moveTo>
                      <a:pt x="33" y="1"/>
                    </a:moveTo>
                    <a:cubicBezTo>
                      <a:pt x="0" y="34"/>
                      <a:pt x="100" y="167"/>
                      <a:pt x="300" y="368"/>
                    </a:cubicBezTo>
                    <a:cubicBezTo>
                      <a:pt x="567" y="568"/>
                      <a:pt x="901" y="768"/>
                      <a:pt x="1234" y="868"/>
                    </a:cubicBezTo>
                    <a:cubicBezTo>
                      <a:pt x="1596" y="997"/>
                      <a:pt x="1978" y="1046"/>
                      <a:pt x="2365" y="1046"/>
                    </a:cubicBezTo>
                    <a:cubicBezTo>
                      <a:pt x="2477" y="1046"/>
                      <a:pt x="2590" y="1042"/>
                      <a:pt x="2702" y="1035"/>
                    </a:cubicBezTo>
                    <a:cubicBezTo>
                      <a:pt x="2235" y="868"/>
                      <a:pt x="1768" y="734"/>
                      <a:pt x="1301" y="634"/>
                    </a:cubicBezTo>
                    <a:cubicBezTo>
                      <a:pt x="834" y="468"/>
                      <a:pt x="434" y="267"/>
                      <a:pt x="3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9"/>
              <p:cNvSpPr/>
              <p:nvPr/>
            </p:nvSpPr>
            <p:spPr>
              <a:xfrm>
                <a:off x="3489325" y="3707175"/>
                <a:ext cx="151800" cy="95175"/>
              </a:xfrm>
              <a:custGeom>
                <a:avLst/>
                <a:gdLst/>
                <a:ahLst/>
                <a:cxnLst/>
                <a:rect l="l" t="t" r="r" b="b"/>
                <a:pathLst>
                  <a:path w="6072" h="3807" extrusionOk="0">
                    <a:moveTo>
                      <a:pt x="1550" y="1"/>
                    </a:moveTo>
                    <a:cubicBezTo>
                      <a:pt x="1378" y="1"/>
                      <a:pt x="1206" y="13"/>
                      <a:pt x="1035" y="37"/>
                    </a:cubicBezTo>
                    <a:cubicBezTo>
                      <a:pt x="735" y="104"/>
                      <a:pt x="468" y="204"/>
                      <a:pt x="234" y="371"/>
                    </a:cubicBezTo>
                    <a:cubicBezTo>
                      <a:pt x="67" y="471"/>
                      <a:pt x="1" y="538"/>
                      <a:pt x="1" y="538"/>
                    </a:cubicBezTo>
                    <a:cubicBezTo>
                      <a:pt x="334" y="404"/>
                      <a:pt x="701" y="271"/>
                      <a:pt x="1068" y="204"/>
                    </a:cubicBezTo>
                    <a:cubicBezTo>
                      <a:pt x="1199" y="189"/>
                      <a:pt x="1332" y="182"/>
                      <a:pt x="1465" y="182"/>
                    </a:cubicBezTo>
                    <a:cubicBezTo>
                      <a:pt x="2212" y="182"/>
                      <a:pt x="2975" y="418"/>
                      <a:pt x="3570" y="871"/>
                    </a:cubicBezTo>
                    <a:cubicBezTo>
                      <a:pt x="4270" y="1438"/>
                      <a:pt x="4871" y="2139"/>
                      <a:pt x="5371" y="2906"/>
                    </a:cubicBezTo>
                    <a:cubicBezTo>
                      <a:pt x="5571" y="3240"/>
                      <a:pt x="5805" y="3540"/>
                      <a:pt x="6072" y="3807"/>
                    </a:cubicBezTo>
                    <a:cubicBezTo>
                      <a:pt x="5905" y="3473"/>
                      <a:pt x="5705" y="3140"/>
                      <a:pt x="5505" y="2806"/>
                    </a:cubicBezTo>
                    <a:cubicBezTo>
                      <a:pt x="5038" y="2005"/>
                      <a:pt x="4437" y="1272"/>
                      <a:pt x="3703" y="705"/>
                    </a:cubicBezTo>
                    <a:cubicBezTo>
                      <a:pt x="3077" y="241"/>
                      <a:pt x="2317" y="1"/>
                      <a:pt x="155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9"/>
              <p:cNvSpPr/>
              <p:nvPr/>
            </p:nvSpPr>
            <p:spPr>
              <a:xfrm>
                <a:off x="3630275" y="4224300"/>
                <a:ext cx="156800" cy="17525"/>
              </a:xfrm>
              <a:custGeom>
                <a:avLst/>
                <a:gdLst/>
                <a:ahLst/>
                <a:cxnLst/>
                <a:rect l="l" t="t" r="r" b="b"/>
                <a:pathLst>
                  <a:path w="6272" h="701" extrusionOk="0">
                    <a:moveTo>
                      <a:pt x="6271" y="0"/>
                    </a:moveTo>
                    <a:cubicBezTo>
                      <a:pt x="5204" y="0"/>
                      <a:pt x="4170" y="101"/>
                      <a:pt x="3136" y="234"/>
                    </a:cubicBezTo>
                    <a:cubicBezTo>
                      <a:pt x="2068" y="334"/>
                      <a:pt x="1034" y="467"/>
                      <a:pt x="0" y="701"/>
                    </a:cubicBezTo>
                    <a:cubicBezTo>
                      <a:pt x="1034" y="668"/>
                      <a:pt x="2102" y="601"/>
                      <a:pt x="3136" y="467"/>
                    </a:cubicBezTo>
                    <a:cubicBezTo>
                      <a:pt x="4203" y="367"/>
                      <a:pt x="5237" y="234"/>
                      <a:pt x="627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49"/>
            <p:cNvSpPr/>
            <p:nvPr/>
          </p:nvSpPr>
          <p:spPr>
            <a:xfrm>
              <a:off x="7952875" y="2325750"/>
              <a:ext cx="94200" cy="94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9"/>
            <p:cNvSpPr/>
            <p:nvPr/>
          </p:nvSpPr>
          <p:spPr>
            <a:xfrm>
              <a:off x="4899250" y="775750"/>
              <a:ext cx="155700" cy="155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9"/>
            <p:cNvSpPr/>
            <p:nvPr/>
          </p:nvSpPr>
          <p:spPr>
            <a:xfrm>
              <a:off x="5477900" y="3066200"/>
              <a:ext cx="52200" cy="52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9"/>
            <p:cNvSpPr/>
            <p:nvPr/>
          </p:nvSpPr>
          <p:spPr>
            <a:xfrm>
              <a:off x="5054950" y="2053575"/>
              <a:ext cx="52200" cy="5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9"/>
            <p:cNvSpPr/>
            <p:nvPr/>
          </p:nvSpPr>
          <p:spPr>
            <a:xfrm>
              <a:off x="7840675" y="827500"/>
              <a:ext cx="52200" cy="5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9"/>
            <p:cNvSpPr/>
            <p:nvPr/>
          </p:nvSpPr>
          <p:spPr>
            <a:xfrm>
              <a:off x="7922125" y="884725"/>
              <a:ext cx="155700" cy="155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50"/>
          <p:cNvSpPr/>
          <p:nvPr/>
        </p:nvSpPr>
        <p:spPr>
          <a:xfrm>
            <a:off x="4853063" y="1236350"/>
            <a:ext cx="3143100" cy="314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1147838" y="1236350"/>
            <a:ext cx="3143100" cy="314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to divide the content</a:t>
            </a:r>
            <a:endParaRPr/>
          </a:p>
        </p:txBody>
      </p:sp>
      <p:sp>
        <p:nvSpPr>
          <p:cNvPr id="1163" name="Google Shape;1163;p50"/>
          <p:cNvSpPr txBox="1">
            <a:spLocks noGrp="1"/>
          </p:cNvSpPr>
          <p:nvPr>
            <p:ph type="subTitle" idx="1"/>
          </p:nvPr>
        </p:nvSpPr>
        <p:spPr>
          <a:xfrm>
            <a:off x="1459725" y="2545078"/>
            <a:ext cx="2519400" cy="131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a:t>
            </a:r>
            <a:endParaRPr/>
          </a:p>
          <a:p>
            <a:pPr marL="0" lvl="0" indent="0" algn="ctr" rtl="0">
              <a:spcBef>
                <a:spcPts val="0"/>
              </a:spcBef>
              <a:spcAft>
                <a:spcPts val="0"/>
              </a:spcAft>
              <a:buNone/>
            </a:pPr>
            <a:r>
              <a:rPr lang="en"/>
              <a:t>the smallest one in the Solar System—it’s only a bit larger than the Moon </a:t>
            </a:r>
            <a:endParaRPr/>
          </a:p>
        </p:txBody>
      </p:sp>
      <p:sp>
        <p:nvSpPr>
          <p:cNvPr id="1164" name="Google Shape;1164;p50"/>
          <p:cNvSpPr txBox="1">
            <a:spLocks noGrp="1"/>
          </p:cNvSpPr>
          <p:nvPr>
            <p:ph type="subTitle" idx="3"/>
          </p:nvPr>
        </p:nvSpPr>
        <p:spPr>
          <a:xfrm>
            <a:off x="1579838" y="2086825"/>
            <a:ext cx="22791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grpSp>
        <p:nvGrpSpPr>
          <p:cNvPr id="1165" name="Google Shape;1165;p50"/>
          <p:cNvGrpSpPr/>
          <p:nvPr/>
        </p:nvGrpSpPr>
        <p:grpSpPr>
          <a:xfrm>
            <a:off x="2516366" y="1792295"/>
            <a:ext cx="420630" cy="220838"/>
            <a:chOff x="2084325" y="363300"/>
            <a:chExt cx="484150" cy="254100"/>
          </a:xfrm>
        </p:grpSpPr>
        <p:sp>
          <p:nvSpPr>
            <p:cNvPr id="1166" name="Google Shape;1166;p5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7" name="Google Shape;1167;p5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68" name="Google Shape;1168;p50"/>
          <p:cNvSpPr txBox="1">
            <a:spLocks noGrp="1"/>
          </p:cNvSpPr>
          <p:nvPr>
            <p:ph type="subTitle" idx="2"/>
          </p:nvPr>
        </p:nvSpPr>
        <p:spPr>
          <a:xfrm>
            <a:off x="5164925" y="2545078"/>
            <a:ext cx="2519400" cy="131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an incredibly beautiful name and is the second planet from the Sun. It is very terribly hot—even hotter than Mercury</a:t>
            </a:r>
            <a:endParaRPr/>
          </a:p>
        </p:txBody>
      </p:sp>
      <p:sp>
        <p:nvSpPr>
          <p:cNvPr id="1169" name="Google Shape;1169;p50"/>
          <p:cNvSpPr txBox="1">
            <a:spLocks noGrp="1"/>
          </p:cNvSpPr>
          <p:nvPr>
            <p:ph type="subTitle" idx="4"/>
          </p:nvPr>
        </p:nvSpPr>
        <p:spPr>
          <a:xfrm>
            <a:off x="5285063" y="2086825"/>
            <a:ext cx="22791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grpSp>
        <p:nvGrpSpPr>
          <p:cNvPr id="1170" name="Google Shape;1170;p50"/>
          <p:cNvGrpSpPr/>
          <p:nvPr/>
        </p:nvGrpSpPr>
        <p:grpSpPr>
          <a:xfrm>
            <a:off x="6249251" y="1724400"/>
            <a:ext cx="329199" cy="329195"/>
            <a:chOff x="2404875" y="3955825"/>
            <a:chExt cx="296950" cy="295375"/>
          </a:xfrm>
        </p:grpSpPr>
        <p:sp>
          <p:nvSpPr>
            <p:cNvPr id="1171" name="Google Shape;1171;p5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50"/>
          <p:cNvSpPr/>
          <p:nvPr/>
        </p:nvSpPr>
        <p:spPr>
          <a:xfrm>
            <a:off x="5189825" y="4098999"/>
            <a:ext cx="185861" cy="185490"/>
          </a:xfrm>
          <a:custGeom>
            <a:avLst/>
            <a:gdLst/>
            <a:ahLst/>
            <a:cxnLst/>
            <a:rect l="l" t="t" r="r" b="b"/>
            <a:pathLst>
              <a:path w="13770" h="13740" extrusionOk="0">
                <a:moveTo>
                  <a:pt x="6870" y="0"/>
                </a:moveTo>
                <a:cubicBezTo>
                  <a:pt x="3101" y="0"/>
                  <a:pt x="1" y="3070"/>
                  <a:pt x="1" y="6870"/>
                </a:cubicBezTo>
                <a:cubicBezTo>
                  <a:pt x="1" y="10669"/>
                  <a:pt x="3101" y="13739"/>
                  <a:pt x="6870" y="13739"/>
                </a:cubicBezTo>
                <a:cubicBezTo>
                  <a:pt x="10670" y="13739"/>
                  <a:pt x="13770" y="10669"/>
                  <a:pt x="13770" y="6870"/>
                </a:cubicBezTo>
                <a:cubicBezTo>
                  <a:pt x="13770" y="3070"/>
                  <a:pt x="10670" y="0"/>
                  <a:pt x="6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6" name="Google Shape;1176;p50"/>
          <p:cNvCxnSpPr>
            <a:stCxn id="1160" idx="2"/>
            <a:endCxn id="1161" idx="6"/>
          </p:cNvCxnSpPr>
          <p:nvPr/>
        </p:nvCxnSpPr>
        <p:spPr>
          <a:xfrm rot="10800000">
            <a:off x="4290863" y="2808050"/>
            <a:ext cx="562200" cy="0"/>
          </a:xfrm>
          <a:prstGeom prst="straightConnector1">
            <a:avLst/>
          </a:prstGeom>
          <a:noFill/>
          <a:ln w="19050" cap="flat" cmpd="sng">
            <a:solidFill>
              <a:schemeClr val="accent3"/>
            </a:solidFill>
            <a:prstDash val="solid"/>
            <a:round/>
            <a:headEnd type="none" w="med" len="med"/>
            <a:tailEnd type="none" w="med" len="med"/>
          </a:ln>
        </p:spPr>
      </p:cxnSp>
      <p:sp>
        <p:nvSpPr>
          <p:cNvPr id="1177" name="Google Shape;1177;p50"/>
          <p:cNvSpPr/>
          <p:nvPr/>
        </p:nvSpPr>
        <p:spPr>
          <a:xfrm>
            <a:off x="936875" y="1417825"/>
            <a:ext cx="473100" cy="4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3979125" y="1511025"/>
            <a:ext cx="213300" cy="21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7996175" y="3359550"/>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8044700" y="2958275"/>
            <a:ext cx="272100" cy="27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 name="Google Shape;1181;p50"/>
          <p:cNvGrpSpPr/>
          <p:nvPr/>
        </p:nvGrpSpPr>
        <p:grpSpPr>
          <a:xfrm>
            <a:off x="7791818" y="4157371"/>
            <a:ext cx="666389" cy="982655"/>
            <a:chOff x="3312267" y="2949449"/>
            <a:chExt cx="928765" cy="1369555"/>
          </a:xfrm>
        </p:grpSpPr>
        <p:sp>
          <p:nvSpPr>
            <p:cNvPr id="1182" name="Google Shape;1182;p50"/>
            <p:cNvSpPr/>
            <p:nvPr/>
          </p:nvSpPr>
          <p:spPr>
            <a:xfrm>
              <a:off x="3312267" y="2949449"/>
              <a:ext cx="928765" cy="1369555"/>
            </a:xfrm>
            <a:custGeom>
              <a:avLst/>
              <a:gdLst/>
              <a:ahLst/>
              <a:cxnLst/>
              <a:rect l="l" t="t" r="r" b="b"/>
              <a:pathLst>
                <a:path w="46334" h="68324" extrusionOk="0">
                  <a:moveTo>
                    <a:pt x="28037" y="1"/>
                  </a:moveTo>
                  <a:cubicBezTo>
                    <a:pt x="27074" y="1"/>
                    <a:pt x="26101" y="230"/>
                    <a:pt x="25251" y="675"/>
                  </a:cubicBezTo>
                  <a:cubicBezTo>
                    <a:pt x="23117" y="1842"/>
                    <a:pt x="21749" y="4110"/>
                    <a:pt x="21082" y="6479"/>
                  </a:cubicBezTo>
                  <a:cubicBezTo>
                    <a:pt x="20448" y="8880"/>
                    <a:pt x="20415" y="11382"/>
                    <a:pt x="20348" y="13851"/>
                  </a:cubicBezTo>
                  <a:cubicBezTo>
                    <a:pt x="20248" y="16319"/>
                    <a:pt x="20114" y="18821"/>
                    <a:pt x="19247" y="21123"/>
                  </a:cubicBezTo>
                  <a:cubicBezTo>
                    <a:pt x="19014" y="21790"/>
                    <a:pt x="18580" y="22524"/>
                    <a:pt x="17880" y="22624"/>
                  </a:cubicBezTo>
                  <a:cubicBezTo>
                    <a:pt x="17825" y="22631"/>
                    <a:pt x="17771" y="22635"/>
                    <a:pt x="17718" y="22635"/>
                  </a:cubicBezTo>
                  <a:cubicBezTo>
                    <a:pt x="17082" y="22635"/>
                    <a:pt x="16519" y="22107"/>
                    <a:pt x="16212" y="21523"/>
                  </a:cubicBezTo>
                  <a:cubicBezTo>
                    <a:pt x="15878" y="20922"/>
                    <a:pt x="15678" y="20222"/>
                    <a:pt x="15278" y="19622"/>
                  </a:cubicBezTo>
                  <a:cubicBezTo>
                    <a:pt x="14749" y="18917"/>
                    <a:pt x="13877" y="18585"/>
                    <a:pt x="12985" y="18585"/>
                  </a:cubicBezTo>
                  <a:cubicBezTo>
                    <a:pt x="12187" y="18585"/>
                    <a:pt x="11373" y="18851"/>
                    <a:pt x="10774" y="19355"/>
                  </a:cubicBezTo>
                  <a:cubicBezTo>
                    <a:pt x="9507" y="20455"/>
                    <a:pt x="9073" y="22323"/>
                    <a:pt x="9273" y="24025"/>
                  </a:cubicBezTo>
                  <a:cubicBezTo>
                    <a:pt x="9474" y="25693"/>
                    <a:pt x="10207" y="27260"/>
                    <a:pt x="10941" y="28828"/>
                  </a:cubicBezTo>
                  <a:lnTo>
                    <a:pt x="15044" y="37434"/>
                  </a:lnTo>
                  <a:cubicBezTo>
                    <a:pt x="15778" y="38969"/>
                    <a:pt x="16479" y="40870"/>
                    <a:pt x="15478" y="42238"/>
                  </a:cubicBezTo>
                  <a:cubicBezTo>
                    <a:pt x="14813" y="43144"/>
                    <a:pt x="13630" y="43448"/>
                    <a:pt x="12495" y="43448"/>
                  </a:cubicBezTo>
                  <a:cubicBezTo>
                    <a:pt x="12377" y="43448"/>
                    <a:pt x="12259" y="43445"/>
                    <a:pt x="12142" y="43439"/>
                  </a:cubicBezTo>
                  <a:cubicBezTo>
                    <a:pt x="10241" y="43372"/>
                    <a:pt x="8439" y="42738"/>
                    <a:pt x="6872" y="41671"/>
                  </a:cubicBezTo>
                  <a:cubicBezTo>
                    <a:pt x="5704" y="40870"/>
                    <a:pt x="4570" y="39736"/>
                    <a:pt x="3169" y="39736"/>
                  </a:cubicBezTo>
                  <a:cubicBezTo>
                    <a:pt x="1468" y="39736"/>
                    <a:pt x="200" y="41470"/>
                    <a:pt x="100" y="43205"/>
                  </a:cubicBezTo>
                  <a:cubicBezTo>
                    <a:pt x="0" y="44906"/>
                    <a:pt x="934" y="46441"/>
                    <a:pt x="1601" y="48042"/>
                  </a:cubicBezTo>
                  <a:cubicBezTo>
                    <a:pt x="5637" y="57482"/>
                    <a:pt x="12276" y="66488"/>
                    <a:pt x="22850" y="68323"/>
                  </a:cubicBezTo>
                  <a:lnTo>
                    <a:pt x="22983" y="68323"/>
                  </a:lnTo>
                  <a:cubicBezTo>
                    <a:pt x="28721" y="67823"/>
                    <a:pt x="32924" y="65721"/>
                    <a:pt x="37060" y="61718"/>
                  </a:cubicBezTo>
                  <a:cubicBezTo>
                    <a:pt x="41163" y="57715"/>
                    <a:pt x="44032" y="52478"/>
                    <a:pt x="45566" y="46908"/>
                  </a:cubicBezTo>
                  <a:cubicBezTo>
                    <a:pt x="46000" y="45307"/>
                    <a:pt x="46333" y="43639"/>
                    <a:pt x="46133" y="41971"/>
                  </a:cubicBezTo>
                  <a:cubicBezTo>
                    <a:pt x="45900" y="40336"/>
                    <a:pt x="45032" y="38702"/>
                    <a:pt x="43565" y="37901"/>
                  </a:cubicBezTo>
                  <a:cubicBezTo>
                    <a:pt x="42934" y="37557"/>
                    <a:pt x="42254" y="37405"/>
                    <a:pt x="41563" y="37405"/>
                  </a:cubicBezTo>
                  <a:cubicBezTo>
                    <a:pt x="39843" y="37405"/>
                    <a:pt x="38055" y="38351"/>
                    <a:pt x="36793" y="39636"/>
                  </a:cubicBezTo>
                  <a:cubicBezTo>
                    <a:pt x="35859" y="40603"/>
                    <a:pt x="35125" y="41737"/>
                    <a:pt x="34024" y="42505"/>
                  </a:cubicBezTo>
                  <a:cubicBezTo>
                    <a:pt x="33375" y="42957"/>
                    <a:pt x="32563" y="43259"/>
                    <a:pt x="31787" y="43259"/>
                  </a:cubicBezTo>
                  <a:cubicBezTo>
                    <a:pt x="31248" y="43259"/>
                    <a:pt x="30726" y="43113"/>
                    <a:pt x="30288" y="42771"/>
                  </a:cubicBezTo>
                  <a:cubicBezTo>
                    <a:pt x="29221" y="41937"/>
                    <a:pt x="29154" y="40303"/>
                    <a:pt x="29688" y="39069"/>
                  </a:cubicBezTo>
                  <a:cubicBezTo>
                    <a:pt x="30222" y="37835"/>
                    <a:pt x="31256" y="36934"/>
                    <a:pt x="32190" y="35967"/>
                  </a:cubicBezTo>
                  <a:cubicBezTo>
                    <a:pt x="34825" y="33331"/>
                    <a:pt x="36960" y="30229"/>
                    <a:pt x="38561" y="26860"/>
                  </a:cubicBezTo>
                  <a:cubicBezTo>
                    <a:pt x="39362" y="25159"/>
                    <a:pt x="39895" y="22891"/>
                    <a:pt x="38528" y="21623"/>
                  </a:cubicBezTo>
                  <a:cubicBezTo>
                    <a:pt x="37981" y="21095"/>
                    <a:pt x="37254" y="20898"/>
                    <a:pt x="36490" y="20898"/>
                  </a:cubicBezTo>
                  <a:cubicBezTo>
                    <a:pt x="35901" y="20898"/>
                    <a:pt x="35291" y="21015"/>
                    <a:pt x="34725" y="21189"/>
                  </a:cubicBezTo>
                  <a:cubicBezTo>
                    <a:pt x="33424" y="21623"/>
                    <a:pt x="32256" y="22323"/>
                    <a:pt x="30922" y="22457"/>
                  </a:cubicBezTo>
                  <a:cubicBezTo>
                    <a:pt x="30793" y="22475"/>
                    <a:pt x="30661" y="22484"/>
                    <a:pt x="30528" y="22484"/>
                  </a:cubicBezTo>
                  <a:cubicBezTo>
                    <a:pt x="29454" y="22484"/>
                    <a:pt x="28302" y="21894"/>
                    <a:pt x="28154" y="20856"/>
                  </a:cubicBezTo>
                  <a:cubicBezTo>
                    <a:pt x="28087" y="20189"/>
                    <a:pt x="28420" y="19588"/>
                    <a:pt x="28754" y="19021"/>
                  </a:cubicBezTo>
                  <a:cubicBezTo>
                    <a:pt x="30555" y="15819"/>
                    <a:pt x="31923" y="12383"/>
                    <a:pt x="32723" y="8814"/>
                  </a:cubicBezTo>
                  <a:cubicBezTo>
                    <a:pt x="33291" y="6412"/>
                    <a:pt x="33524" y="3610"/>
                    <a:pt x="31956" y="1709"/>
                  </a:cubicBezTo>
                  <a:cubicBezTo>
                    <a:pt x="31003" y="553"/>
                    <a:pt x="29532" y="1"/>
                    <a:pt x="28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3729484" y="2962298"/>
              <a:ext cx="159157" cy="1354681"/>
            </a:xfrm>
            <a:custGeom>
              <a:avLst/>
              <a:gdLst/>
              <a:ahLst/>
              <a:cxnLst/>
              <a:rect l="l" t="t" r="r" b="b"/>
              <a:pathLst>
                <a:path w="7940" h="67582" extrusionOk="0">
                  <a:moveTo>
                    <a:pt x="7940" y="0"/>
                  </a:moveTo>
                  <a:lnTo>
                    <a:pt x="7940" y="0"/>
                  </a:lnTo>
                  <a:cubicBezTo>
                    <a:pt x="7873" y="67"/>
                    <a:pt x="7840" y="134"/>
                    <a:pt x="7807" y="200"/>
                  </a:cubicBezTo>
                  <a:cubicBezTo>
                    <a:pt x="7740" y="334"/>
                    <a:pt x="7640" y="567"/>
                    <a:pt x="7540" y="801"/>
                  </a:cubicBezTo>
                  <a:cubicBezTo>
                    <a:pt x="7273" y="1335"/>
                    <a:pt x="6906" y="2135"/>
                    <a:pt x="6472" y="3203"/>
                  </a:cubicBezTo>
                  <a:cubicBezTo>
                    <a:pt x="5205" y="6138"/>
                    <a:pt x="4204" y="9173"/>
                    <a:pt x="3437" y="12309"/>
                  </a:cubicBezTo>
                  <a:cubicBezTo>
                    <a:pt x="2936" y="14277"/>
                    <a:pt x="2503" y="16479"/>
                    <a:pt x="2036" y="18780"/>
                  </a:cubicBezTo>
                  <a:cubicBezTo>
                    <a:pt x="1602" y="21115"/>
                    <a:pt x="1168" y="23651"/>
                    <a:pt x="802" y="26286"/>
                  </a:cubicBezTo>
                  <a:cubicBezTo>
                    <a:pt x="401" y="29088"/>
                    <a:pt x="134" y="31890"/>
                    <a:pt x="34" y="34725"/>
                  </a:cubicBezTo>
                  <a:cubicBezTo>
                    <a:pt x="1" y="36193"/>
                    <a:pt x="34" y="37661"/>
                    <a:pt x="101" y="39195"/>
                  </a:cubicBezTo>
                  <a:cubicBezTo>
                    <a:pt x="134" y="40696"/>
                    <a:pt x="201" y="42230"/>
                    <a:pt x="234" y="43765"/>
                  </a:cubicBezTo>
                  <a:cubicBezTo>
                    <a:pt x="401" y="49602"/>
                    <a:pt x="868" y="55440"/>
                    <a:pt x="1702" y="61244"/>
                  </a:cubicBezTo>
                  <a:cubicBezTo>
                    <a:pt x="2503" y="66548"/>
                    <a:pt x="1769" y="63746"/>
                    <a:pt x="3170" y="67582"/>
                  </a:cubicBezTo>
                  <a:lnTo>
                    <a:pt x="3370" y="67515"/>
                  </a:lnTo>
                  <a:cubicBezTo>
                    <a:pt x="2036" y="63679"/>
                    <a:pt x="2803" y="66515"/>
                    <a:pt x="2002" y="61177"/>
                  </a:cubicBezTo>
                  <a:cubicBezTo>
                    <a:pt x="1202" y="55407"/>
                    <a:pt x="735" y="49602"/>
                    <a:pt x="568" y="43765"/>
                  </a:cubicBezTo>
                  <a:cubicBezTo>
                    <a:pt x="501" y="42230"/>
                    <a:pt x="468" y="40696"/>
                    <a:pt x="401" y="39195"/>
                  </a:cubicBezTo>
                  <a:cubicBezTo>
                    <a:pt x="368" y="37661"/>
                    <a:pt x="335" y="36193"/>
                    <a:pt x="368" y="34725"/>
                  </a:cubicBezTo>
                  <a:cubicBezTo>
                    <a:pt x="468" y="31923"/>
                    <a:pt x="701" y="29121"/>
                    <a:pt x="1102" y="26352"/>
                  </a:cubicBezTo>
                  <a:cubicBezTo>
                    <a:pt x="1435" y="23717"/>
                    <a:pt x="1869" y="21182"/>
                    <a:pt x="2303" y="18847"/>
                  </a:cubicBezTo>
                  <a:cubicBezTo>
                    <a:pt x="2736" y="16512"/>
                    <a:pt x="3170" y="14311"/>
                    <a:pt x="3670" y="12342"/>
                  </a:cubicBezTo>
                  <a:cubicBezTo>
                    <a:pt x="4404" y="9240"/>
                    <a:pt x="5371" y="6205"/>
                    <a:pt x="6572" y="3236"/>
                  </a:cubicBezTo>
                  <a:cubicBezTo>
                    <a:pt x="7006" y="2202"/>
                    <a:pt x="7340" y="1368"/>
                    <a:pt x="7573" y="834"/>
                  </a:cubicBezTo>
                  <a:lnTo>
                    <a:pt x="7840" y="200"/>
                  </a:lnTo>
                  <a:cubicBezTo>
                    <a:pt x="7873" y="134"/>
                    <a:pt x="7907" y="67"/>
                    <a:pt x="79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3527571" y="3338082"/>
              <a:ext cx="204619" cy="318956"/>
            </a:xfrm>
            <a:custGeom>
              <a:avLst/>
              <a:gdLst/>
              <a:ahLst/>
              <a:cxnLst/>
              <a:rect l="l" t="t" r="r" b="b"/>
              <a:pathLst>
                <a:path w="10208" h="15912" extrusionOk="0">
                  <a:moveTo>
                    <a:pt x="0" y="0"/>
                  </a:moveTo>
                  <a:lnTo>
                    <a:pt x="0" y="0"/>
                  </a:lnTo>
                  <a:cubicBezTo>
                    <a:pt x="100" y="234"/>
                    <a:pt x="234" y="434"/>
                    <a:pt x="400" y="634"/>
                  </a:cubicBezTo>
                  <a:cubicBezTo>
                    <a:pt x="701" y="1034"/>
                    <a:pt x="1068" y="1601"/>
                    <a:pt x="1568" y="2302"/>
                  </a:cubicBezTo>
                  <a:cubicBezTo>
                    <a:pt x="2502" y="3703"/>
                    <a:pt x="3769" y="5704"/>
                    <a:pt x="5104" y="7972"/>
                  </a:cubicBezTo>
                  <a:cubicBezTo>
                    <a:pt x="6438" y="10207"/>
                    <a:pt x="7672" y="12209"/>
                    <a:pt x="8606" y="13643"/>
                  </a:cubicBezTo>
                  <a:cubicBezTo>
                    <a:pt x="9073" y="14344"/>
                    <a:pt x="9440" y="14944"/>
                    <a:pt x="9740" y="15311"/>
                  </a:cubicBezTo>
                  <a:cubicBezTo>
                    <a:pt x="9874" y="15544"/>
                    <a:pt x="10007" y="15745"/>
                    <a:pt x="10207" y="15911"/>
                  </a:cubicBezTo>
                  <a:cubicBezTo>
                    <a:pt x="10107" y="15678"/>
                    <a:pt x="9974" y="15478"/>
                    <a:pt x="9807" y="15278"/>
                  </a:cubicBezTo>
                  <a:lnTo>
                    <a:pt x="8773" y="13543"/>
                  </a:lnTo>
                  <a:cubicBezTo>
                    <a:pt x="7839" y="12009"/>
                    <a:pt x="6705" y="10041"/>
                    <a:pt x="5337" y="7806"/>
                  </a:cubicBezTo>
                  <a:cubicBezTo>
                    <a:pt x="4003" y="5571"/>
                    <a:pt x="2735" y="3569"/>
                    <a:pt x="1701" y="2168"/>
                  </a:cubicBezTo>
                  <a:cubicBezTo>
                    <a:pt x="1201" y="1468"/>
                    <a:pt x="801" y="934"/>
                    <a:pt x="500" y="567"/>
                  </a:cubicBezTo>
                  <a:cubicBezTo>
                    <a:pt x="334" y="367"/>
                    <a:pt x="167" y="167"/>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3731508" y="3396914"/>
              <a:ext cx="363757" cy="260124"/>
            </a:xfrm>
            <a:custGeom>
              <a:avLst/>
              <a:gdLst/>
              <a:ahLst/>
              <a:cxnLst/>
              <a:rect l="l" t="t" r="r" b="b"/>
              <a:pathLst>
                <a:path w="18147" h="12977" extrusionOk="0">
                  <a:moveTo>
                    <a:pt x="18146" y="0"/>
                  </a:moveTo>
                  <a:lnTo>
                    <a:pt x="18146" y="0"/>
                  </a:lnTo>
                  <a:cubicBezTo>
                    <a:pt x="17846" y="67"/>
                    <a:pt x="17579" y="201"/>
                    <a:pt x="17312" y="367"/>
                  </a:cubicBezTo>
                  <a:cubicBezTo>
                    <a:pt x="16812" y="601"/>
                    <a:pt x="16078" y="968"/>
                    <a:pt x="15211" y="1502"/>
                  </a:cubicBezTo>
                  <a:cubicBezTo>
                    <a:pt x="12943" y="2802"/>
                    <a:pt x="10708" y="4237"/>
                    <a:pt x="8573" y="5771"/>
                  </a:cubicBezTo>
                  <a:cubicBezTo>
                    <a:pt x="6071" y="7573"/>
                    <a:pt x="3903" y="9340"/>
                    <a:pt x="2368" y="10708"/>
                  </a:cubicBezTo>
                  <a:cubicBezTo>
                    <a:pt x="1601" y="11375"/>
                    <a:pt x="1034" y="11909"/>
                    <a:pt x="600" y="12309"/>
                  </a:cubicBezTo>
                  <a:cubicBezTo>
                    <a:pt x="400" y="12509"/>
                    <a:pt x="200" y="12743"/>
                    <a:pt x="0" y="12976"/>
                  </a:cubicBezTo>
                  <a:cubicBezTo>
                    <a:pt x="234" y="12810"/>
                    <a:pt x="467" y="12609"/>
                    <a:pt x="701" y="12409"/>
                  </a:cubicBezTo>
                  <a:cubicBezTo>
                    <a:pt x="1101" y="12042"/>
                    <a:pt x="1735" y="11509"/>
                    <a:pt x="2502" y="10875"/>
                  </a:cubicBezTo>
                  <a:cubicBezTo>
                    <a:pt x="4070" y="9574"/>
                    <a:pt x="6271" y="7839"/>
                    <a:pt x="8773" y="6038"/>
                  </a:cubicBezTo>
                  <a:cubicBezTo>
                    <a:pt x="11275" y="4237"/>
                    <a:pt x="13610" y="2702"/>
                    <a:pt x="15344" y="1668"/>
                  </a:cubicBezTo>
                  <a:cubicBezTo>
                    <a:pt x="16178" y="1135"/>
                    <a:pt x="16912" y="734"/>
                    <a:pt x="17379" y="434"/>
                  </a:cubicBezTo>
                  <a:cubicBezTo>
                    <a:pt x="17646" y="334"/>
                    <a:pt x="17913" y="167"/>
                    <a:pt x="1814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3327642" y="3766002"/>
              <a:ext cx="437983" cy="413909"/>
            </a:xfrm>
            <a:custGeom>
              <a:avLst/>
              <a:gdLst/>
              <a:ahLst/>
              <a:cxnLst/>
              <a:rect l="l" t="t" r="r" b="b"/>
              <a:pathLst>
                <a:path w="21850" h="20649" extrusionOk="0">
                  <a:moveTo>
                    <a:pt x="0" y="1"/>
                  </a:moveTo>
                  <a:cubicBezTo>
                    <a:pt x="0" y="1"/>
                    <a:pt x="67" y="67"/>
                    <a:pt x="200" y="234"/>
                  </a:cubicBezTo>
                  <a:lnTo>
                    <a:pt x="834" y="835"/>
                  </a:lnTo>
                  <a:lnTo>
                    <a:pt x="3203" y="3036"/>
                  </a:lnTo>
                  <a:cubicBezTo>
                    <a:pt x="5171" y="4904"/>
                    <a:pt x="7839" y="7506"/>
                    <a:pt x="10808" y="10441"/>
                  </a:cubicBezTo>
                  <a:cubicBezTo>
                    <a:pt x="13743" y="13377"/>
                    <a:pt x="16445" y="15979"/>
                    <a:pt x="18480" y="17813"/>
                  </a:cubicBezTo>
                  <a:cubicBezTo>
                    <a:pt x="19481" y="18714"/>
                    <a:pt x="20315" y="19448"/>
                    <a:pt x="20915" y="19948"/>
                  </a:cubicBezTo>
                  <a:lnTo>
                    <a:pt x="21582" y="20482"/>
                  </a:lnTo>
                  <a:cubicBezTo>
                    <a:pt x="21649" y="20549"/>
                    <a:pt x="21749" y="20615"/>
                    <a:pt x="21816" y="20649"/>
                  </a:cubicBezTo>
                  <a:cubicBezTo>
                    <a:pt x="21849" y="20649"/>
                    <a:pt x="21749" y="20582"/>
                    <a:pt x="21616" y="20449"/>
                  </a:cubicBezTo>
                  <a:lnTo>
                    <a:pt x="20982" y="19848"/>
                  </a:lnTo>
                  <a:lnTo>
                    <a:pt x="18647" y="17647"/>
                  </a:lnTo>
                  <a:cubicBezTo>
                    <a:pt x="16646" y="15779"/>
                    <a:pt x="13977" y="13143"/>
                    <a:pt x="11008" y="10208"/>
                  </a:cubicBezTo>
                  <a:cubicBezTo>
                    <a:pt x="8073" y="7306"/>
                    <a:pt x="5371" y="4671"/>
                    <a:pt x="3336" y="2869"/>
                  </a:cubicBezTo>
                  <a:cubicBezTo>
                    <a:pt x="2335" y="1935"/>
                    <a:pt x="1501" y="1201"/>
                    <a:pt x="934" y="734"/>
                  </a:cubicBezTo>
                  <a:lnTo>
                    <a:pt x="234" y="167"/>
                  </a:lnTo>
                  <a:cubicBezTo>
                    <a:pt x="167" y="101"/>
                    <a:pt x="100" y="34"/>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0"/>
            <p:cNvSpPr/>
            <p:nvPr/>
          </p:nvSpPr>
          <p:spPr>
            <a:xfrm>
              <a:off x="3764923" y="3762655"/>
              <a:ext cx="449349" cy="417257"/>
            </a:xfrm>
            <a:custGeom>
              <a:avLst/>
              <a:gdLst/>
              <a:ahLst/>
              <a:cxnLst/>
              <a:rect l="l" t="t" r="r" b="b"/>
              <a:pathLst>
                <a:path w="22417" h="20816" extrusionOk="0">
                  <a:moveTo>
                    <a:pt x="22417" y="1"/>
                  </a:moveTo>
                  <a:lnTo>
                    <a:pt x="22417" y="1"/>
                  </a:lnTo>
                  <a:cubicBezTo>
                    <a:pt x="22317" y="34"/>
                    <a:pt x="22250" y="101"/>
                    <a:pt x="22150" y="168"/>
                  </a:cubicBezTo>
                  <a:lnTo>
                    <a:pt x="21483" y="735"/>
                  </a:lnTo>
                  <a:cubicBezTo>
                    <a:pt x="20883" y="1235"/>
                    <a:pt x="20049" y="1969"/>
                    <a:pt x="19015" y="2903"/>
                  </a:cubicBezTo>
                  <a:cubicBezTo>
                    <a:pt x="16913" y="4738"/>
                    <a:pt x="14144" y="7373"/>
                    <a:pt x="11075" y="10275"/>
                  </a:cubicBezTo>
                  <a:cubicBezTo>
                    <a:pt x="8040" y="13210"/>
                    <a:pt x="5271" y="15846"/>
                    <a:pt x="3237" y="17714"/>
                  </a:cubicBezTo>
                  <a:lnTo>
                    <a:pt x="868" y="19948"/>
                  </a:lnTo>
                  <a:lnTo>
                    <a:pt x="201" y="20582"/>
                  </a:lnTo>
                  <a:cubicBezTo>
                    <a:pt x="134" y="20649"/>
                    <a:pt x="68" y="20716"/>
                    <a:pt x="1" y="20816"/>
                  </a:cubicBezTo>
                  <a:cubicBezTo>
                    <a:pt x="101" y="20749"/>
                    <a:pt x="168" y="20682"/>
                    <a:pt x="234" y="20616"/>
                  </a:cubicBezTo>
                  <a:lnTo>
                    <a:pt x="935" y="20049"/>
                  </a:lnTo>
                  <a:cubicBezTo>
                    <a:pt x="1535" y="19548"/>
                    <a:pt x="2369" y="18814"/>
                    <a:pt x="3403" y="17880"/>
                  </a:cubicBezTo>
                  <a:cubicBezTo>
                    <a:pt x="5471" y="16046"/>
                    <a:pt x="8273" y="13444"/>
                    <a:pt x="11309" y="10508"/>
                  </a:cubicBezTo>
                  <a:cubicBezTo>
                    <a:pt x="14378" y="7606"/>
                    <a:pt x="17147" y="4971"/>
                    <a:pt x="19148" y="3070"/>
                  </a:cubicBezTo>
                  <a:lnTo>
                    <a:pt x="21550" y="835"/>
                  </a:lnTo>
                  <a:lnTo>
                    <a:pt x="22217" y="234"/>
                  </a:lnTo>
                  <a:cubicBezTo>
                    <a:pt x="22350" y="101"/>
                    <a:pt x="22417" y="1"/>
                    <a:pt x="224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50"/>
          <p:cNvGrpSpPr/>
          <p:nvPr/>
        </p:nvGrpSpPr>
        <p:grpSpPr>
          <a:xfrm>
            <a:off x="247143" y="3097547"/>
            <a:ext cx="877308" cy="2042473"/>
            <a:chOff x="731955" y="2811840"/>
            <a:chExt cx="564367" cy="1313910"/>
          </a:xfrm>
        </p:grpSpPr>
        <p:sp>
          <p:nvSpPr>
            <p:cNvPr id="1189" name="Google Shape;1189;p50"/>
            <p:cNvSpPr/>
            <p:nvPr/>
          </p:nvSpPr>
          <p:spPr>
            <a:xfrm>
              <a:off x="1038864" y="2811840"/>
              <a:ext cx="165191" cy="1313910"/>
            </a:xfrm>
            <a:custGeom>
              <a:avLst/>
              <a:gdLst/>
              <a:ahLst/>
              <a:cxnLst/>
              <a:rect l="l" t="t" r="r" b="b"/>
              <a:pathLst>
                <a:path w="8241" h="65548" extrusionOk="0">
                  <a:moveTo>
                    <a:pt x="7006" y="1"/>
                  </a:moveTo>
                  <a:cubicBezTo>
                    <a:pt x="7006" y="33"/>
                    <a:pt x="7036" y="95"/>
                    <a:pt x="7068" y="158"/>
                  </a:cubicBezTo>
                  <a:lnTo>
                    <a:pt x="7068" y="158"/>
                  </a:lnTo>
                  <a:cubicBezTo>
                    <a:pt x="7047" y="106"/>
                    <a:pt x="7027" y="53"/>
                    <a:pt x="7006" y="1"/>
                  </a:cubicBezTo>
                  <a:close/>
                  <a:moveTo>
                    <a:pt x="7068" y="158"/>
                  </a:moveTo>
                  <a:cubicBezTo>
                    <a:pt x="7071" y="167"/>
                    <a:pt x="7075" y="176"/>
                    <a:pt x="7078" y="184"/>
                  </a:cubicBezTo>
                  <a:lnTo>
                    <a:pt x="7078" y="184"/>
                  </a:lnTo>
                  <a:cubicBezTo>
                    <a:pt x="7076" y="179"/>
                    <a:pt x="7074" y="173"/>
                    <a:pt x="7073" y="168"/>
                  </a:cubicBezTo>
                  <a:cubicBezTo>
                    <a:pt x="7071" y="165"/>
                    <a:pt x="7069" y="161"/>
                    <a:pt x="7068" y="158"/>
                  </a:cubicBezTo>
                  <a:close/>
                  <a:moveTo>
                    <a:pt x="7078" y="184"/>
                  </a:moveTo>
                  <a:cubicBezTo>
                    <a:pt x="7110" y="286"/>
                    <a:pt x="7143" y="447"/>
                    <a:pt x="7206" y="668"/>
                  </a:cubicBezTo>
                  <a:cubicBezTo>
                    <a:pt x="7406" y="1302"/>
                    <a:pt x="7573" y="1936"/>
                    <a:pt x="7673" y="2603"/>
                  </a:cubicBezTo>
                  <a:cubicBezTo>
                    <a:pt x="8107" y="5004"/>
                    <a:pt x="8040" y="7440"/>
                    <a:pt x="7506" y="9841"/>
                  </a:cubicBezTo>
                  <a:cubicBezTo>
                    <a:pt x="7106" y="11476"/>
                    <a:pt x="6472" y="13044"/>
                    <a:pt x="5605" y="14478"/>
                  </a:cubicBezTo>
                  <a:cubicBezTo>
                    <a:pt x="4704" y="16046"/>
                    <a:pt x="3470" y="17580"/>
                    <a:pt x="2503" y="19381"/>
                  </a:cubicBezTo>
                  <a:cubicBezTo>
                    <a:pt x="1435" y="21283"/>
                    <a:pt x="968" y="23484"/>
                    <a:pt x="1235" y="25653"/>
                  </a:cubicBezTo>
                  <a:cubicBezTo>
                    <a:pt x="1469" y="27888"/>
                    <a:pt x="2236" y="30089"/>
                    <a:pt x="2970" y="32324"/>
                  </a:cubicBezTo>
                  <a:cubicBezTo>
                    <a:pt x="3703" y="34526"/>
                    <a:pt x="4371" y="36794"/>
                    <a:pt x="4437" y="38995"/>
                  </a:cubicBezTo>
                  <a:cubicBezTo>
                    <a:pt x="4471" y="41130"/>
                    <a:pt x="4204" y="43232"/>
                    <a:pt x="3603" y="45300"/>
                  </a:cubicBezTo>
                  <a:cubicBezTo>
                    <a:pt x="3070" y="47268"/>
                    <a:pt x="2436" y="49103"/>
                    <a:pt x="1869" y="50837"/>
                  </a:cubicBezTo>
                  <a:cubicBezTo>
                    <a:pt x="1302" y="52438"/>
                    <a:pt x="868" y="54073"/>
                    <a:pt x="535" y="55741"/>
                  </a:cubicBezTo>
                  <a:cubicBezTo>
                    <a:pt x="1" y="58143"/>
                    <a:pt x="1" y="60611"/>
                    <a:pt x="535" y="63013"/>
                  </a:cubicBezTo>
                  <a:cubicBezTo>
                    <a:pt x="701" y="63680"/>
                    <a:pt x="935" y="64280"/>
                    <a:pt x="1235" y="64914"/>
                  </a:cubicBezTo>
                  <a:cubicBezTo>
                    <a:pt x="1335" y="65081"/>
                    <a:pt x="1402" y="65248"/>
                    <a:pt x="1469" y="65348"/>
                  </a:cubicBezTo>
                  <a:cubicBezTo>
                    <a:pt x="1502" y="65414"/>
                    <a:pt x="1535" y="65481"/>
                    <a:pt x="1569" y="65548"/>
                  </a:cubicBezTo>
                  <a:cubicBezTo>
                    <a:pt x="1535" y="65481"/>
                    <a:pt x="1502" y="65414"/>
                    <a:pt x="1502" y="65381"/>
                  </a:cubicBezTo>
                  <a:cubicBezTo>
                    <a:pt x="1435" y="65248"/>
                    <a:pt x="1368" y="65114"/>
                    <a:pt x="1268" y="64914"/>
                  </a:cubicBezTo>
                  <a:cubicBezTo>
                    <a:pt x="1002" y="64280"/>
                    <a:pt x="768" y="63680"/>
                    <a:pt x="635" y="63013"/>
                  </a:cubicBezTo>
                  <a:cubicBezTo>
                    <a:pt x="101" y="60644"/>
                    <a:pt x="134" y="58176"/>
                    <a:pt x="701" y="55774"/>
                  </a:cubicBezTo>
                  <a:cubicBezTo>
                    <a:pt x="1035" y="54140"/>
                    <a:pt x="1469" y="52505"/>
                    <a:pt x="2036" y="50904"/>
                  </a:cubicBezTo>
                  <a:cubicBezTo>
                    <a:pt x="2603" y="49203"/>
                    <a:pt x="3270" y="47368"/>
                    <a:pt x="3804" y="45367"/>
                  </a:cubicBezTo>
                  <a:cubicBezTo>
                    <a:pt x="4404" y="43299"/>
                    <a:pt x="4704" y="41164"/>
                    <a:pt x="4671" y="38995"/>
                  </a:cubicBezTo>
                  <a:cubicBezTo>
                    <a:pt x="4604" y="36761"/>
                    <a:pt x="3937" y="34492"/>
                    <a:pt x="3203" y="32257"/>
                  </a:cubicBezTo>
                  <a:cubicBezTo>
                    <a:pt x="2469" y="30022"/>
                    <a:pt x="1702" y="27821"/>
                    <a:pt x="1469" y="25619"/>
                  </a:cubicBezTo>
                  <a:cubicBezTo>
                    <a:pt x="1235" y="23518"/>
                    <a:pt x="1635" y="21350"/>
                    <a:pt x="2703" y="19482"/>
                  </a:cubicBezTo>
                  <a:cubicBezTo>
                    <a:pt x="3670" y="17714"/>
                    <a:pt x="4871" y="16146"/>
                    <a:pt x="5805" y="14578"/>
                  </a:cubicBezTo>
                  <a:cubicBezTo>
                    <a:pt x="6639" y="13110"/>
                    <a:pt x="7273" y="11542"/>
                    <a:pt x="7673" y="9875"/>
                  </a:cubicBezTo>
                  <a:cubicBezTo>
                    <a:pt x="8207" y="7473"/>
                    <a:pt x="8240" y="4971"/>
                    <a:pt x="7773" y="2569"/>
                  </a:cubicBezTo>
                  <a:cubicBezTo>
                    <a:pt x="7618" y="1765"/>
                    <a:pt x="7378" y="962"/>
                    <a:pt x="7078" y="18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0"/>
            <p:cNvSpPr/>
            <p:nvPr/>
          </p:nvSpPr>
          <p:spPr>
            <a:xfrm>
              <a:off x="1085669" y="2945500"/>
              <a:ext cx="81603" cy="189987"/>
            </a:xfrm>
            <a:custGeom>
              <a:avLst/>
              <a:gdLst/>
              <a:ahLst/>
              <a:cxnLst/>
              <a:rect l="l" t="t" r="r" b="b"/>
              <a:pathLst>
                <a:path w="4071" h="9478" extrusionOk="0">
                  <a:moveTo>
                    <a:pt x="589" y="0"/>
                  </a:moveTo>
                  <a:cubicBezTo>
                    <a:pt x="495" y="0"/>
                    <a:pt x="401" y="66"/>
                    <a:pt x="401" y="171"/>
                  </a:cubicBezTo>
                  <a:cubicBezTo>
                    <a:pt x="201" y="1138"/>
                    <a:pt x="1" y="4174"/>
                    <a:pt x="2202" y="9478"/>
                  </a:cubicBezTo>
                  <a:cubicBezTo>
                    <a:pt x="2202" y="9478"/>
                    <a:pt x="4070" y="3540"/>
                    <a:pt x="735" y="71"/>
                  </a:cubicBezTo>
                  <a:cubicBezTo>
                    <a:pt x="698" y="22"/>
                    <a:pt x="643" y="0"/>
                    <a:pt x="5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0"/>
            <p:cNvSpPr/>
            <p:nvPr/>
          </p:nvSpPr>
          <p:spPr>
            <a:xfrm>
              <a:off x="1107738" y="2986372"/>
              <a:ext cx="24094" cy="149115"/>
            </a:xfrm>
            <a:custGeom>
              <a:avLst/>
              <a:gdLst/>
              <a:ahLst/>
              <a:cxnLst/>
              <a:rect l="l" t="t" r="r" b="b"/>
              <a:pathLst>
                <a:path w="1202" h="7439" extrusionOk="0">
                  <a:moveTo>
                    <a:pt x="1" y="0"/>
                  </a:moveTo>
                  <a:cubicBezTo>
                    <a:pt x="1" y="367"/>
                    <a:pt x="34" y="734"/>
                    <a:pt x="134" y="1101"/>
                  </a:cubicBezTo>
                  <a:cubicBezTo>
                    <a:pt x="234" y="1868"/>
                    <a:pt x="401" y="2735"/>
                    <a:pt x="534" y="3736"/>
                  </a:cubicBezTo>
                  <a:cubicBezTo>
                    <a:pt x="701" y="4703"/>
                    <a:pt x="835" y="5604"/>
                    <a:pt x="968" y="6338"/>
                  </a:cubicBezTo>
                  <a:cubicBezTo>
                    <a:pt x="1001" y="6705"/>
                    <a:pt x="1068" y="7072"/>
                    <a:pt x="1168" y="7439"/>
                  </a:cubicBezTo>
                  <a:cubicBezTo>
                    <a:pt x="1201" y="7072"/>
                    <a:pt x="1168" y="6672"/>
                    <a:pt x="1135" y="6338"/>
                  </a:cubicBezTo>
                  <a:cubicBezTo>
                    <a:pt x="1068" y="5637"/>
                    <a:pt x="935" y="4703"/>
                    <a:pt x="768" y="3703"/>
                  </a:cubicBezTo>
                  <a:cubicBezTo>
                    <a:pt x="601" y="2669"/>
                    <a:pt x="434" y="1735"/>
                    <a:pt x="267" y="1068"/>
                  </a:cubicBezTo>
                  <a:cubicBezTo>
                    <a:pt x="234" y="701"/>
                    <a:pt x="134" y="3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0"/>
            <p:cNvSpPr/>
            <p:nvPr/>
          </p:nvSpPr>
          <p:spPr>
            <a:xfrm>
              <a:off x="965519" y="3262873"/>
              <a:ext cx="120851" cy="153444"/>
            </a:xfrm>
            <a:custGeom>
              <a:avLst/>
              <a:gdLst/>
              <a:ahLst/>
              <a:cxnLst/>
              <a:rect l="l" t="t" r="r" b="b"/>
              <a:pathLst>
                <a:path w="6029" h="7655" extrusionOk="0">
                  <a:moveTo>
                    <a:pt x="247" y="1"/>
                  </a:moveTo>
                  <a:cubicBezTo>
                    <a:pt x="111" y="1"/>
                    <a:pt x="1" y="142"/>
                    <a:pt x="57" y="283"/>
                  </a:cubicBezTo>
                  <a:cubicBezTo>
                    <a:pt x="357" y="1217"/>
                    <a:pt x="1558" y="3986"/>
                    <a:pt x="6028" y="7655"/>
                  </a:cubicBezTo>
                  <a:cubicBezTo>
                    <a:pt x="6028" y="7655"/>
                    <a:pt x="4894" y="1550"/>
                    <a:pt x="324" y="16"/>
                  </a:cubicBezTo>
                  <a:cubicBezTo>
                    <a:pt x="298" y="6"/>
                    <a:pt x="272" y="1"/>
                    <a:pt x="24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0"/>
            <p:cNvSpPr/>
            <p:nvPr/>
          </p:nvSpPr>
          <p:spPr>
            <a:xfrm>
              <a:off x="996749" y="3295285"/>
              <a:ext cx="90283" cy="119709"/>
            </a:xfrm>
            <a:custGeom>
              <a:avLst/>
              <a:gdLst/>
              <a:ahLst/>
              <a:cxnLst/>
              <a:rect l="l" t="t" r="r" b="b"/>
              <a:pathLst>
                <a:path w="4504" h="5972" extrusionOk="0">
                  <a:moveTo>
                    <a:pt x="0" y="0"/>
                  </a:moveTo>
                  <a:lnTo>
                    <a:pt x="0" y="0"/>
                  </a:lnTo>
                  <a:cubicBezTo>
                    <a:pt x="200" y="300"/>
                    <a:pt x="401" y="601"/>
                    <a:pt x="634" y="901"/>
                  </a:cubicBezTo>
                  <a:lnTo>
                    <a:pt x="2235" y="3002"/>
                  </a:lnTo>
                  <a:lnTo>
                    <a:pt x="3836" y="5137"/>
                  </a:lnTo>
                  <a:cubicBezTo>
                    <a:pt x="4037" y="5437"/>
                    <a:pt x="4237" y="5704"/>
                    <a:pt x="4504" y="5971"/>
                  </a:cubicBezTo>
                  <a:cubicBezTo>
                    <a:pt x="4370" y="5638"/>
                    <a:pt x="4170" y="5337"/>
                    <a:pt x="3970" y="5037"/>
                  </a:cubicBezTo>
                  <a:cubicBezTo>
                    <a:pt x="3603" y="4470"/>
                    <a:pt x="3036" y="3669"/>
                    <a:pt x="2402" y="2869"/>
                  </a:cubicBezTo>
                  <a:cubicBezTo>
                    <a:pt x="1802" y="2035"/>
                    <a:pt x="1201" y="1301"/>
                    <a:pt x="734" y="767"/>
                  </a:cubicBezTo>
                  <a:cubicBezTo>
                    <a:pt x="534" y="501"/>
                    <a:pt x="267" y="2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0"/>
            <p:cNvSpPr/>
            <p:nvPr/>
          </p:nvSpPr>
          <p:spPr>
            <a:xfrm>
              <a:off x="1039545" y="3543222"/>
              <a:ext cx="85592" cy="180686"/>
            </a:xfrm>
            <a:custGeom>
              <a:avLst/>
              <a:gdLst/>
              <a:ahLst/>
              <a:cxnLst/>
              <a:rect l="l" t="t" r="r" b="b"/>
              <a:pathLst>
                <a:path w="4270" h="9014" extrusionOk="0">
                  <a:moveTo>
                    <a:pt x="214" y="0"/>
                  </a:moveTo>
                  <a:cubicBezTo>
                    <a:pt x="105" y="0"/>
                    <a:pt x="0" y="86"/>
                    <a:pt x="0" y="207"/>
                  </a:cubicBezTo>
                  <a:cubicBezTo>
                    <a:pt x="0" y="1208"/>
                    <a:pt x="367" y="4176"/>
                    <a:pt x="3569" y="9013"/>
                  </a:cubicBezTo>
                  <a:cubicBezTo>
                    <a:pt x="3569" y="9013"/>
                    <a:pt x="4270" y="2842"/>
                    <a:pt x="334" y="40"/>
                  </a:cubicBezTo>
                  <a:cubicBezTo>
                    <a:pt x="297" y="12"/>
                    <a:pt x="255" y="0"/>
                    <a:pt x="2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0"/>
            <p:cNvSpPr/>
            <p:nvPr/>
          </p:nvSpPr>
          <p:spPr>
            <a:xfrm>
              <a:off x="1060933" y="3582129"/>
              <a:ext cx="51516" cy="141778"/>
            </a:xfrm>
            <a:custGeom>
              <a:avLst/>
              <a:gdLst/>
              <a:ahLst/>
              <a:cxnLst/>
              <a:rect l="l" t="t" r="r" b="b"/>
              <a:pathLst>
                <a:path w="2570" h="7073" extrusionOk="0">
                  <a:moveTo>
                    <a:pt x="1" y="0"/>
                  </a:moveTo>
                  <a:lnTo>
                    <a:pt x="1" y="0"/>
                  </a:lnTo>
                  <a:cubicBezTo>
                    <a:pt x="67" y="334"/>
                    <a:pt x="201" y="701"/>
                    <a:pt x="334" y="1034"/>
                  </a:cubicBezTo>
                  <a:cubicBezTo>
                    <a:pt x="601" y="1768"/>
                    <a:pt x="901" y="2602"/>
                    <a:pt x="1268" y="3536"/>
                  </a:cubicBezTo>
                  <a:lnTo>
                    <a:pt x="2169" y="6038"/>
                  </a:lnTo>
                  <a:cubicBezTo>
                    <a:pt x="2269" y="6405"/>
                    <a:pt x="2402" y="6739"/>
                    <a:pt x="2569" y="7072"/>
                  </a:cubicBezTo>
                  <a:cubicBezTo>
                    <a:pt x="2536" y="6705"/>
                    <a:pt x="2469" y="6338"/>
                    <a:pt x="2336" y="5971"/>
                  </a:cubicBezTo>
                  <a:cubicBezTo>
                    <a:pt x="2135" y="5338"/>
                    <a:pt x="1835" y="4437"/>
                    <a:pt x="1502" y="3470"/>
                  </a:cubicBezTo>
                  <a:cubicBezTo>
                    <a:pt x="1168" y="2536"/>
                    <a:pt x="801" y="1635"/>
                    <a:pt x="534" y="1001"/>
                  </a:cubicBezTo>
                  <a:cubicBezTo>
                    <a:pt x="401" y="634"/>
                    <a:pt x="201"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0"/>
            <p:cNvSpPr/>
            <p:nvPr/>
          </p:nvSpPr>
          <p:spPr>
            <a:xfrm>
              <a:off x="963975" y="3855463"/>
              <a:ext cx="87617" cy="178020"/>
            </a:xfrm>
            <a:custGeom>
              <a:avLst/>
              <a:gdLst/>
              <a:ahLst/>
              <a:cxnLst/>
              <a:rect l="l" t="t" r="r" b="b"/>
              <a:pathLst>
                <a:path w="4371" h="8881" extrusionOk="0">
                  <a:moveTo>
                    <a:pt x="215" y="1"/>
                  </a:moveTo>
                  <a:cubicBezTo>
                    <a:pt x="106" y="1"/>
                    <a:pt x="1" y="87"/>
                    <a:pt x="1" y="208"/>
                  </a:cubicBezTo>
                  <a:cubicBezTo>
                    <a:pt x="68" y="1208"/>
                    <a:pt x="535" y="4177"/>
                    <a:pt x="3904" y="8881"/>
                  </a:cubicBezTo>
                  <a:cubicBezTo>
                    <a:pt x="3904" y="8881"/>
                    <a:pt x="4371" y="2676"/>
                    <a:pt x="334" y="41"/>
                  </a:cubicBezTo>
                  <a:cubicBezTo>
                    <a:pt x="298" y="13"/>
                    <a:pt x="256" y="1"/>
                    <a:pt x="2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0"/>
            <p:cNvSpPr/>
            <p:nvPr/>
          </p:nvSpPr>
          <p:spPr>
            <a:xfrm>
              <a:off x="986706" y="3893047"/>
              <a:ext cx="56186" cy="139774"/>
            </a:xfrm>
            <a:custGeom>
              <a:avLst/>
              <a:gdLst/>
              <a:ahLst/>
              <a:cxnLst/>
              <a:rect l="l" t="t" r="r" b="b"/>
              <a:pathLst>
                <a:path w="2803" h="6973" extrusionOk="0">
                  <a:moveTo>
                    <a:pt x="1" y="1"/>
                  </a:moveTo>
                  <a:lnTo>
                    <a:pt x="1" y="1"/>
                  </a:lnTo>
                  <a:cubicBezTo>
                    <a:pt x="101" y="367"/>
                    <a:pt x="201" y="701"/>
                    <a:pt x="368" y="1035"/>
                  </a:cubicBezTo>
                  <a:cubicBezTo>
                    <a:pt x="668" y="1735"/>
                    <a:pt x="1002" y="2569"/>
                    <a:pt x="1369" y="3503"/>
                  </a:cubicBezTo>
                  <a:lnTo>
                    <a:pt x="2369" y="5938"/>
                  </a:lnTo>
                  <a:cubicBezTo>
                    <a:pt x="2469" y="6305"/>
                    <a:pt x="2603" y="6639"/>
                    <a:pt x="2803" y="6972"/>
                  </a:cubicBezTo>
                  <a:cubicBezTo>
                    <a:pt x="2736" y="6605"/>
                    <a:pt x="2636" y="6238"/>
                    <a:pt x="2503" y="5905"/>
                  </a:cubicBezTo>
                  <a:cubicBezTo>
                    <a:pt x="2303" y="5238"/>
                    <a:pt x="1969" y="4370"/>
                    <a:pt x="1569" y="3403"/>
                  </a:cubicBezTo>
                  <a:cubicBezTo>
                    <a:pt x="1168" y="2436"/>
                    <a:pt x="802" y="1568"/>
                    <a:pt x="501" y="968"/>
                  </a:cubicBezTo>
                  <a:cubicBezTo>
                    <a:pt x="368" y="634"/>
                    <a:pt x="201" y="3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0"/>
            <p:cNvSpPr/>
            <p:nvPr/>
          </p:nvSpPr>
          <p:spPr>
            <a:xfrm>
              <a:off x="1183288" y="2872556"/>
              <a:ext cx="113034" cy="158636"/>
            </a:xfrm>
            <a:custGeom>
              <a:avLst/>
              <a:gdLst/>
              <a:ahLst/>
              <a:cxnLst/>
              <a:rect l="l" t="t" r="r" b="b"/>
              <a:pathLst>
                <a:path w="5639" h="7914" extrusionOk="0">
                  <a:moveTo>
                    <a:pt x="5425" y="1"/>
                  </a:moveTo>
                  <a:cubicBezTo>
                    <a:pt x="5383" y="1"/>
                    <a:pt x="5341" y="13"/>
                    <a:pt x="5305" y="41"/>
                  </a:cubicBezTo>
                  <a:cubicBezTo>
                    <a:pt x="4504" y="608"/>
                    <a:pt x="2236" y="2543"/>
                    <a:pt x="1" y="7913"/>
                  </a:cubicBezTo>
                  <a:cubicBezTo>
                    <a:pt x="1" y="7913"/>
                    <a:pt x="5538" y="5044"/>
                    <a:pt x="5638" y="208"/>
                  </a:cubicBezTo>
                  <a:cubicBezTo>
                    <a:pt x="5638" y="87"/>
                    <a:pt x="5533" y="1"/>
                    <a:pt x="54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0"/>
            <p:cNvSpPr/>
            <p:nvPr/>
          </p:nvSpPr>
          <p:spPr>
            <a:xfrm>
              <a:off x="1183969" y="2910141"/>
              <a:ext cx="89621" cy="121052"/>
            </a:xfrm>
            <a:custGeom>
              <a:avLst/>
              <a:gdLst/>
              <a:ahLst/>
              <a:cxnLst/>
              <a:rect l="l" t="t" r="r" b="b"/>
              <a:pathLst>
                <a:path w="4471" h="6039" extrusionOk="0">
                  <a:moveTo>
                    <a:pt x="4470" y="0"/>
                  </a:moveTo>
                  <a:lnTo>
                    <a:pt x="4470" y="0"/>
                  </a:lnTo>
                  <a:cubicBezTo>
                    <a:pt x="4203" y="267"/>
                    <a:pt x="3970" y="534"/>
                    <a:pt x="3770" y="868"/>
                  </a:cubicBezTo>
                  <a:lnTo>
                    <a:pt x="2202" y="3003"/>
                  </a:lnTo>
                  <a:lnTo>
                    <a:pt x="634" y="5137"/>
                  </a:lnTo>
                  <a:cubicBezTo>
                    <a:pt x="401" y="5438"/>
                    <a:pt x="200" y="5738"/>
                    <a:pt x="0" y="6038"/>
                  </a:cubicBezTo>
                  <a:cubicBezTo>
                    <a:pt x="301" y="5805"/>
                    <a:pt x="534" y="5538"/>
                    <a:pt x="768" y="5237"/>
                  </a:cubicBezTo>
                  <a:cubicBezTo>
                    <a:pt x="1201" y="4737"/>
                    <a:pt x="1768" y="4003"/>
                    <a:pt x="2402" y="3136"/>
                  </a:cubicBezTo>
                  <a:cubicBezTo>
                    <a:pt x="3002" y="2269"/>
                    <a:pt x="3536" y="1535"/>
                    <a:pt x="3903" y="934"/>
                  </a:cubicBezTo>
                  <a:cubicBezTo>
                    <a:pt x="4103" y="668"/>
                    <a:pt x="4303" y="334"/>
                    <a:pt x="4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0"/>
            <p:cNvSpPr/>
            <p:nvPr/>
          </p:nvSpPr>
          <p:spPr>
            <a:xfrm>
              <a:off x="1064942" y="3135046"/>
              <a:ext cx="122234" cy="151560"/>
            </a:xfrm>
            <a:custGeom>
              <a:avLst/>
              <a:gdLst/>
              <a:ahLst/>
              <a:cxnLst/>
              <a:rect l="l" t="t" r="r" b="b"/>
              <a:pathLst>
                <a:path w="6098" h="7561" extrusionOk="0">
                  <a:moveTo>
                    <a:pt x="5863" y="1"/>
                  </a:moveTo>
                  <a:cubicBezTo>
                    <a:pt x="5832" y="1"/>
                    <a:pt x="5800" y="8"/>
                    <a:pt x="5772" y="22"/>
                  </a:cubicBezTo>
                  <a:cubicBezTo>
                    <a:pt x="4904" y="555"/>
                    <a:pt x="2536" y="2357"/>
                    <a:pt x="1" y="7561"/>
                  </a:cubicBezTo>
                  <a:cubicBezTo>
                    <a:pt x="1" y="7561"/>
                    <a:pt x="5671" y="5025"/>
                    <a:pt x="6072" y="222"/>
                  </a:cubicBezTo>
                  <a:cubicBezTo>
                    <a:pt x="6098" y="91"/>
                    <a:pt x="5980" y="1"/>
                    <a:pt x="58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0"/>
            <p:cNvSpPr/>
            <p:nvPr/>
          </p:nvSpPr>
          <p:spPr>
            <a:xfrm>
              <a:off x="1066285" y="3170906"/>
              <a:ext cx="95635" cy="116361"/>
            </a:xfrm>
            <a:custGeom>
              <a:avLst/>
              <a:gdLst/>
              <a:ahLst/>
              <a:cxnLst/>
              <a:rect l="l" t="t" r="r" b="b"/>
              <a:pathLst>
                <a:path w="4771" h="5805" extrusionOk="0">
                  <a:moveTo>
                    <a:pt x="4771" y="1"/>
                  </a:moveTo>
                  <a:lnTo>
                    <a:pt x="4771" y="1"/>
                  </a:lnTo>
                  <a:cubicBezTo>
                    <a:pt x="4504" y="268"/>
                    <a:pt x="4237" y="534"/>
                    <a:pt x="4037" y="835"/>
                  </a:cubicBezTo>
                  <a:lnTo>
                    <a:pt x="2369" y="2903"/>
                  </a:lnTo>
                  <a:lnTo>
                    <a:pt x="668" y="4938"/>
                  </a:lnTo>
                  <a:cubicBezTo>
                    <a:pt x="401" y="5204"/>
                    <a:pt x="201" y="5505"/>
                    <a:pt x="0" y="5805"/>
                  </a:cubicBezTo>
                  <a:cubicBezTo>
                    <a:pt x="267" y="5571"/>
                    <a:pt x="568" y="5338"/>
                    <a:pt x="801" y="5038"/>
                  </a:cubicBezTo>
                  <a:cubicBezTo>
                    <a:pt x="1268" y="4537"/>
                    <a:pt x="1868" y="3837"/>
                    <a:pt x="2536" y="3036"/>
                  </a:cubicBezTo>
                  <a:cubicBezTo>
                    <a:pt x="3203" y="2236"/>
                    <a:pt x="3803" y="1502"/>
                    <a:pt x="4170" y="935"/>
                  </a:cubicBezTo>
                  <a:cubicBezTo>
                    <a:pt x="4404" y="668"/>
                    <a:pt x="4604" y="334"/>
                    <a:pt x="4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0"/>
            <p:cNvSpPr/>
            <p:nvPr/>
          </p:nvSpPr>
          <p:spPr>
            <a:xfrm>
              <a:off x="1127803" y="3383183"/>
              <a:ext cx="80922" cy="188944"/>
            </a:xfrm>
            <a:custGeom>
              <a:avLst/>
              <a:gdLst/>
              <a:ahLst/>
              <a:cxnLst/>
              <a:rect l="l" t="t" r="r" b="b"/>
              <a:pathLst>
                <a:path w="4037" h="9426" extrusionOk="0">
                  <a:moveTo>
                    <a:pt x="2005" y="0"/>
                  </a:moveTo>
                  <a:cubicBezTo>
                    <a:pt x="1942" y="0"/>
                    <a:pt x="1879" y="27"/>
                    <a:pt x="1835" y="85"/>
                  </a:cubicBezTo>
                  <a:cubicBezTo>
                    <a:pt x="1301" y="919"/>
                    <a:pt x="0" y="3621"/>
                    <a:pt x="134" y="9425"/>
                  </a:cubicBezTo>
                  <a:cubicBezTo>
                    <a:pt x="134" y="9425"/>
                    <a:pt x="4037" y="4588"/>
                    <a:pt x="2202" y="118"/>
                  </a:cubicBezTo>
                  <a:cubicBezTo>
                    <a:pt x="2164" y="43"/>
                    <a:pt x="2085" y="0"/>
                    <a:pt x="2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0"/>
            <p:cNvSpPr/>
            <p:nvPr/>
          </p:nvSpPr>
          <p:spPr>
            <a:xfrm>
              <a:off x="1131151" y="3424997"/>
              <a:ext cx="32774" cy="146449"/>
            </a:xfrm>
            <a:custGeom>
              <a:avLst/>
              <a:gdLst/>
              <a:ahLst/>
              <a:cxnLst/>
              <a:rect l="l" t="t" r="r" b="b"/>
              <a:pathLst>
                <a:path w="1635" h="7306" extrusionOk="0">
                  <a:moveTo>
                    <a:pt x="1635" y="0"/>
                  </a:moveTo>
                  <a:lnTo>
                    <a:pt x="1635" y="0"/>
                  </a:lnTo>
                  <a:cubicBezTo>
                    <a:pt x="1501" y="334"/>
                    <a:pt x="1401" y="701"/>
                    <a:pt x="1368" y="1068"/>
                  </a:cubicBezTo>
                  <a:cubicBezTo>
                    <a:pt x="1201" y="1802"/>
                    <a:pt x="1001" y="2669"/>
                    <a:pt x="801" y="3636"/>
                  </a:cubicBezTo>
                  <a:lnTo>
                    <a:pt x="234" y="6238"/>
                  </a:lnTo>
                  <a:cubicBezTo>
                    <a:pt x="134" y="6605"/>
                    <a:pt x="67" y="6939"/>
                    <a:pt x="0" y="7306"/>
                  </a:cubicBezTo>
                  <a:cubicBezTo>
                    <a:pt x="167" y="7005"/>
                    <a:pt x="300" y="6639"/>
                    <a:pt x="400" y="6272"/>
                  </a:cubicBezTo>
                  <a:cubicBezTo>
                    <a:pt x="567" y="5638"/>
                    <a:pt x="801" y="4704"/>
                    <a:pt x="1034" y="3703"/>
                  </a:cubicBezTo>
                  <a:cubicBezTo>
                    <a:pt x="1234" y="2702"/>
                    <a:pt x="1401" y="1768"/>
                    <a:pt x="1535" y="1101"/>
                  </a:cubicBezTo>
                  <a:cubicBezTo>
                    <a:pt x="1601" y="734"/>
                    <a:pt x="1635" y="367"/>
                    <a:pt x="1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0"/>
            <p:cNvSpPr/>
            <p:nvPr/>
          </p:nvSpPr>
          <p:spPr>
            <a:xfrm>
              <a:off x="1052915" y="3753554"/>
              <a:ext cx="119027" cy="153545"/>
            </a:xfrm>
            <a:custGeom>
              <a:avLst/>
              <a:gdLst/>
              <a:ahLst/>
              <a:cxnLst/>
              <a:rect l="l" t="t" r="r" b="b"/>
              <a:pathLst>
                <a:path w="5938" h="7660" extrusionOk="0">
                  <a:moveTo>
                    <a:pt x="5726" y="0"/>
                  </a:moveTo>
                  <a:cubicBezTo>
                    <a:pt x="5696" y="0"/>
                    <a:pt x="5666" y="7"/>
                    <a:pt x="5638" y="21"/>
                  </a:cubicBezTo>
                  <a:cubicBezTo>
                    <a:pt x="4804" y="555"/>
                    <a:pt x="2435" y="2423"/>
                    <a:pt x="0" y="7660"/>
                  </a:cubicBezTo>
                  <a:cubicBezTo>
                    <a:pt x="0" y="7660"/>
                    <a:pt x="5604" y="5025"/>
                    <a:pt x="5938" y="221"/>
                  </a:cubicBezTo>
                  <a:cubicBezTo>
                    <a:pt x="5938" y="90"/>
                    <a:pt x="5835" y="0"/>
                    <a:pt x="5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0"/>
            <p:cNvSpPr/>
            <p:nvPr/>
          </p:nvSpPr>
          <p:spPr>
            <a:xfrm>
              <a:off x="1052915" y="3790076"/>
              <a:ext cx="94973" cy="118366"/>
            </a:xfrm>
            <a:custGeom>
              <a:avLst/>
              <a:gdLst/>
              <a:ahLst/>
              <a:cxnLst/>
              <a:rect l="l" t="t" r="r" b="b"/>
              <a:pathLst>
                <a:path w="4738" h="5905" extrusionOk="0">
                  <a:moveTo>
                    <a:pt x="4737" y="0"/>
                  </a:moveTo>
                  <a:lnTo>
                    <a:pt x="4737" y="0"/>
                  </a:lnTo>
                  <a:cubicBezTo>
                    <a:pt x="4470" y="267"/>
                    <a:pt x="4237" y="534"/>
                    <a:pt x="4003" y="834"/>
                  </a:cubicBezTo>
                  <a:lnTo>
                    <a:pt x="2335" y="2936"/>
                  </a:lnTo>
                  <a:lnTo>
                    <a:pt x="667" y="5004"/>
                  </a:lnTo>
                  <a:cubicBezTo>
                    <a:pt x="434" y="5271"/>
                    <a:pt x="200" y="5571"/>
                    <a:pt x="0" y="5905"/>
                  </a:cubicBezTo>
                  <a:cubicBezTo>
                    <a:pt x="301" y="5671"/>
                    <a:pt x="567" y="5404"/>
                    <a:pt x="801" y="5104"/>
                  </a:cubicBezTo>
                  <a:cubicBezTo>
                    <a:pt x="1268" y="4604"/>
                    <a:pt x="1868" y="3903"/>
                    <a:pt x="2502" y="3069"/>
                  </a:cubicBezTo>
                  <a:cubicBezTo>
                    <a:pt x="3169" y="2269"/>
                    <a:pt x="3703" y="1502"/>
                    <a:pt x="4103" y="968"/>
                  </a:cubicBezTo>
                  <a:cubicBezTo>
                    <a:pt x="4337" y="668"/>
                    <a:pt x="4570" y="334"/>
                    <a:pt x="47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0"/>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0"/>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0"/>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0"/>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0"/>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0"/>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0"/>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0"/>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0"/>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0"/>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0"/>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0"/>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0"/>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22"/>
        <p:cNvGrpSpPr/>
        <p:nvPr/>
      </p:nvGrpSpPr>
      <p:grpSpPr>
        <a:xfrm>
          <a:off x="0" y="0"/>
          <a:ext cx="0" cy="0"/>
          <a:chOff x="0" y="0"/>
          <a:chExt cx="0" cy="0"/>
        </a:xfrm>
      </p:grpSpPr>
      <p:sp>
        <p:nvSpPr>
          <p:cNvPr id="1223" name="Google Shape;1223;p51"/>
          <p:cNvSpPr txBox="1">
            <a:spLocks noGrp="1"/>
          </p:cNvSpPr>
          <p:nvPr>
            <p:ph type="title"/>
          </p:nvPr>
        </p:nvSpPr>
        <p:spPr>
          <a:xfrm>
            <a:off x="311688" y="448056"/>
            <a:ext cx="8520600" cy="51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a graph to show your data</a:t>
            </a:r>
            <a:endParaRPr/>
          </a:p>
        </p:txBody>
      </p:sp>
      <p:sp>
        <p:nvSpPr>
          <p:cNvPr id="1224" name="Google Shape;1224;p51"/>
          <p:cNvSpPr/>
          <p:nvPr/>
        </p:nvSpPr>
        <p:spPr>
          <a:xfrm>
            <a:off x="4400400" y="2440950"/>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4400400" y="3478963"/>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4400400" y="1423950"/>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1"/>
          <p:cNvSpPr/>
          <p:nvPr/>
        </p:nvSpPr>
        <p:spPr>
          <a:xfrm>
            <a:off x="6545500" y="2440950"/>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1"/>
          <p:cNvSpPr/>
          <p:nvPr/>
        </p:nvSpPr>
        <p:spPr>
          <a:xfrm>
            <a:off x="6545500" y="3478963"/>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6545500" y="1423950"/>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txBox="1">
            <a:spLocks noGrp="1"/>
          </p:cNvSpPr>
          <p:nvPr>
            <p:ph type="subTitle" idx="1"/>
          </p:nvPr>
        </p:nvSpPr>
        <p:spPr>
          <a:xfrm>
            <a:off x="916062" y="4010475"/>
            <a:ext cx="2682900" cy="59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 modify this graph, click on it, follow the link, change the data and paste the new graph here</a:t>
            </a:r>
            <a:endParaRPr/>
          </a:p>
        </p:txBody>
      </p:sp>
      <p:sp>
        <p:nvSpPr>
          <p:cNvPr id="1231" name="Google Shape;1231;p51"/>
          <p:cNvSpPr txBox="1">
            <a:spLocks noGrp="1"/>
          </p:cNvSpPr>
          <p:nvPr>
            <p:ph type="subTitle" idx="4294967295"/>
          </p:nvPr>
        </p:nvSpPr>
        <p:spPr>
          <a:xfrm>
            <a:off x="7150000" y="3811979"/>
            <a:ext cx="12693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Followers</a:t>
            </a:r>
            <a:endParaRPr sz="1400"/>
          </a:p>
        </p:txBody>
      </p:sp>
      <p:sp>
        <p:nvSpPr>
          <p:cNvPr id="1232" name="Google Shape;1232;p51"/>
          <p:cNvSpPr txBox="1">
            <a:spLocks noGrp="1"/>
          </p:cNvSpPr>
          <p:nvPr>
            <p:ph type="subTitle" idx="4294967295"/>
          </p:nvPr>
        </p:nvSpPr>
        <p:spPr>
          <a:xfrm>
            <a:off x="7150000" y="3457975"/>
            <a:ext cx="12693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Fredoka One"/>
                <a:ea typeface="Fredoka One"/>
                <a:cs typeface="Fredoka One"/>
                <a:sym typeface="Fredoka One"/>
              </a:rPr>
              <a:t>5,608</a:t>
            </a:r>
            <a:endParaRPr sz="1900">
              <a:latin typeface="Fredoka One"/>
              <a:ea typeface="Fredoka One"/>
              <a:cs typeface="Fredoka One"/>
              <a:sym typeface="Fredoka One"/>
            </a:endParaRPr>
          </a:p>
        </p:txBody>
      </p:sp>
      <p:sp>
        <p:nvSpPr>
          <p:cNvPr id="1233" name="Google Shape;1233;p51"/>
          <p:cNvSpPr txBox="1">
            <a:spLocks noGrp="1"/>
          </p:cNvSpPr>
          <p:nvPr>
            <p:ph type="subTitle" idx="4294967295"/>
          </p:nvPr>
        </p:nvSpPr>
        <p:spPr>
          <a:xfrm>
            <a:off x="7150000" y="2767017"/>
            <a:ext cx="12693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Followers</a:t>
            </a:r>
            <a:endParaRPr sz="1400"/>
          </a:p>
        </p:txBody>
      </p:sp>
      <p:sp>
        <p:nvSpPr>
          <p:cNvPr id="1234" name="Google Shape;1234;p51"/>
          <p:cNvSpPr txBox="1">
            <a:spLocks noGrp="1"/>
          </p:cNvSpPr>
          <p:nvPr>
            <p:ph type="subTitle" idx="4294967295"/>
          </p:nvPr>
        </p:nvSpPr>
        <p:spPr>
          <a:xfrm>
            <a:off x="7150000" y="2416950"/>
            <a:ext cx="12693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rgbClr val="364F7A"/>
                </a:solidFill>
                <a:latin typeface="Fredoka One"/>
                <a:ea typeface="Fredoka One"/>
                <a:cs typeface="Fredoka One"/>
                <a:sym typeface="Fredoka One"/>
              </a:rPr>
              <a:t>5,408</a:t>
            </a:r>
            <a:endParaRPr sz="1900">
              <a:solidFill>
                <a:srgbClr val="364F7A"/>
              </a:solidFill>
              <a:latin typeface="Fredoka One"/>
              <a:ea typeface="Fredoka One"/>
              <a:cs typeface="Fredoka One"/>
              <a:sym typeface="Fredoka One"/>
            </a:endParaRPr>
          </a:p>
        </p:txBody>
      </p:sp>
      <p:sp>
        <p:nvSpPr>
          <p:cNvPr id="1235" name="Google Shape;1235;p51"/>
          <p:cNvSpPr txBox="1">
            <a:spLocks noGrp="1"/>
          </p:cNvSpPr>
          <p:nvPr>
            <p:ph type="subTitle" idx="4294967295"/>
          </p:nvPr>
        </p:nvSpPr>
        <p:spPr>
          <a:xfrm>
            <a:off x="7150000" y="1739577"/>
            <a:ext cx="1269300" cy="3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Followers</a:t>
            </a:r>
            <a:endParaRPr sz="1400"/>
          </a:p>
        </p:txBody>
      </p:sp>
      <p:sp>
        <p:nvSpPr>
          <p:cNvPr id="1236" name="Google Shape;1236;p51"/>
          <p:cNvSpPr txBox="1">
            <a:spLocks noGrp="1"/>
          </p:cNvSpPr>
          <p:nvPr>
            <p:ph type="subTitle" idx="4294967295"/>
          </p:nvPr>
        </p:nvSpPr>
        <p:spPr>
          <a:xfrm>
            <a:off x="7150000" y="1385575"/>
            <a:ext cx="1269300" cy="3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rgbClr val="3E5E9C"/>
                </a:solidFill>
                <a:latin typeface="Fredoka One"/>
                <a:ea typeface="Fredoka One"/>
                <a:cs typeface="Fredoka One"/>
                <a:sym typeface="Fredoka One"/>
              </a:rPr>
              <a:t>5,408</a:t>
            </a:r>
            <a:endParaRPr sz="1900">
              <a:solidFill>
                <a:srgbClr val="3E5E9C"/>
              </a:solidFill>
              <a:latin typeface="Fredoka One"/>
              <a:ea typeface="Fredoka One"/>
              <a:cs typeface="Fredoka One"/>
              <a:sym typeface="Fredoka One"/>
            </a:endParaRPr>
          </a:p>
        </p:txBody>
      </p:sp>
      <p:sp>
        <p:nvSpPr>
          <p:cNvPr id="1237" name="Google Shape;1237;p51"/>
          <p:cNvSpPr/>
          <p:nvPr/>
        </p:nvSpPr>
        <p:spPr>
          <a:xfrm>
            <a:off x="6727103" y="3714657"/>
            <a:ext cx="330749" cy="268733"/>
          </a:xfrm>
          <a:custGeom>
            <a:avLst/>
            <a:gdLst/>
            <a:ahLst/>
            <a:cxnLst/>
            <a:rect l="l" t="t" r="r" b="b"/>
            <a:pathLst>
              <a:path w="9507" h="7725" extrusionOk="0">
                <a:moveTo>
                  <a:pt x="6577" y="0"/>
                </a:moveTo>
                <a:cubicBezTo>
                  <a:pt x="5423" y="0"/>
                  <a:pt x="4310" y="1068"/>
                  <a:pt x="4637" y="2446"/>
                </a:cubicBezTo>
                <a:cubicBezTo>
                  <a:pt x="3069" y="2346"/>
                  <a:pt x="1635" y="1613"/>
                  <a:pt x="634" y="378"/>
                </a:cubicBezTo>
                <a:lnTo>
                  <a:pt x="634" y="378"/>
                </a:lnTo>
                <a:cubicBezTo>
                  <a:pt x="133" y="1279"/>
                  <a:pt x="400" y="2413"/>
                  <a:pt x="1234" y="2980"/>
                </a:cubicBezTo>
                <a:cubicBezTo>
                  <a:pt x="934" y="2980"/>
                  <a:pt x="634" y="2913"/>
                  <a:pt x="367" y="2747"/>
                </a:cubicBezTo>
                <a:lnTo>
                  <a:pt x="367" y="2747"/>
                </a:lnTo>
                <a:cubicBezTo>
                  <a:pt x="334" y="3681"/>
                  <a:pt x="1001" y="4515"/>
                  <a:pt x="1935" y="4681"/>
                </a:cubicBezTo>
                <a:cubicBezTo>
                  <a:pt x="1749" y="4723"/>
                  <a:pt x="1564" y="4751"/>
                  <a:pt x="1378" y="4751"/>
                </a:cubicBezTo>
                <a:cubicBezTo>
                  <a:pt x="1263" y="4751"/>
                  <a:pt x="1149" y="4740"/>
                  <a:pt x="1034" y="4715"/>
                </a:cubicBezTo>
                <a:lnTo>
                  <a:pt x="1034" y="4715"/>
                </a:lnTo>
                <a:cubicBezTo>
                  <a:pt x="1301" y="5515"/>
                  <a:pt x="2035" y="6049"/>
                  <a:pt x="2869" y="6082"/>
                </a:cubicBezTo>
                <a:cubicBezTo>
                  <a:pt x="2166" y="6588"/>
                  <a:pt x="1346" y="6881"/>
                  <a:pt x="486" y="6881"/>
                </a:cubicBezTo>
                <a:cubicBezTo>
                  <a:pt x="325" y="6881"/>
                  <a:pt x="163" y="6871"/>
                  <a:pt x="0" y="6850"/>
                </a:cubicBezTo>
                <a:lnTo>
                  <a:pt x="0" y="6850"/>
                </a:lnTo>
                <a:cubicBezTo>
                  <a:pt x="953" y="7452"/>
                  <a:pt x="1978" y="7725"/>
                  <a:pt x="2975" y="7725"/>
                </a:cubicBezTo>
                <a:cubicBezTo>
                  <a:pt x="5955" y="7725"/>
                  <a:pt x="8689" y="5287"/>
                  <a:pt x="8539" y="1913"/>
                </a:cubicBezTo>
                <a:cubicBezTo>
                  <a:pt x="8906" y="1646"/>
                  <a:pt x="9240" y="1312"/>
                  <a:pt x="9507" y="945"/>
                </a:cubicBezTo>
                <a:lnTo>
                  <a:pt x="9507" y="945"/>
                </a:lnTo>
                <a:cubicBezTo>
                  <a:pt x="9140" y="1079"/>
                  <a:pt x="8740" y="1179"/>
                  <a:pt x="8373" y="1246"/>
                </a:cubicBezTo>
                <a:cubicBezTo>
                  <a:pt x="8773" y="1012"/>
                  <a:pt x="9073" y="612"/>
                  <a:pt x="9240" y="178"/>
                </a:cubicBezTo>
                <a:lnTo>
                  <a:pt x="9240" y="178"/>
                </a:lnTo>
                <a:cubicBezTo>
                  <a:pt x="8840" y="412"/>
                  <a:pt x="8439" y="578"/>
                  <a:pt x="7972" y="645"/>
                </a:cubicBezTo>
                <a:cubicBezTo>
                  <a:pt x="7573" y="196"/>
                  <a:pt x="7071" y="0"/>
                  <a:pt x="6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1"/>
          <p:cNvSpPr/>
          <p:nvPr/>
        </p:nvSpPr>
        <p:spPr>
          <a:xfrm>
            <a:off x="6800929" y="2635101"/>
            <a:ext cx="183095" cy="390211"/>
          </a:xfrm>
          <a:custGeom>
            <a:avLst/>
            <a:gdLst/>
            <a:ahLst/>
            <a:cxnLst/>
            <a:rect l="l" t="t" r="r" b="b"/>
            <a:pathLst>
              <a:path w="2302" h="4904" extrusionOk="0">
                <a:moveTo>
                  <a:pt x="1601" y="0"/>
                </a:moveTo>
                <a:cubicBezTo>
                  <a:pt x="868" y="0"/>
                  <a:pt x="534" y="334"/>
                  <a:pt x="534" y="968"/>
                </a:cubicBezTo>
                <a:lnTo>
                  <a:pt x="534" y="1601"/>
                </a:lnTo>
                <a:lnTo>
                  <a:pt x="0" y="1601"/>
                </a:lnTo>
                <a:lnTo>
                  <a:pt x="0" y="2435"/>
                </a:lnTo>
                <a:lnTo>
                  <a:pt x="534" y="2435"/>
                </a:lnTo>
                <a:lnTo>
                  <a:pt x="534" y="4904"/>
                </a:lnTo>
                <a:lnTo>
                  <a:pt x="1501" y="4904"/>
                </a:lnTo>
                <a:lnTo>
                  <a:pt x="1501" y="2435"/>
                </a:lnTo>
                <a:lnTo>
                  <a:pt x="2235" y="2435"/>
                </a:lnTo>
                <a:lnTo>
                  <a:pt x="2302" y="1601"/>
                </a:lnTo>
                <a:lnTo>
                  <a:pt x="1535" y="1601"/>
                </a:lnTo>
                <a:lnTo>
                  <a:pt x="1535" y="1134"/>
                </a:lnTo>
                <a:cubicBezTo>
                  <a:pt x="1535" y="934"/>
                  <a:pt x="1568" y="868"/>
                  <a:pt x="1768" y="868"/>
                </a:cubicBezTo>
                <a:lnTo>
                  <a:pt x="2302" y="868"/>
                </a:lnTo>
                <a:lnTo>
                  <a:pt x="2302" y="0"/>
                </a:lnTo>
                <a:close/>
              </a:path>
            </a:pathLst>
          </a:custGeom>
          <a:solidFill>
            <a:srgbClr val="364F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 name="Google Shape;1239;p51"/>
          <p:cNvGrpSpPr/>
          <p:nvPr/>
        </p:nvGrpSpPr>
        <p:grpSpPr>
          <a:xfrm>
            <a:off x="6721749" y="1629266"/>
            <a:ext cx="341455" cy="341533"/>
            <a:chOff x="4715100" y="2729188"/>
            <a:chExt cx="131775" cy="131800"/>
          </a:xfrm>
        </p:grpSpPr>
        <p:sp>
          <p:nvSpPr>
            <p:cNvPr id="1240" name="Google Shape;1240;p51"/>
            <p:cNvSpPr/>
            <p:nvPr/>
          </p:nvSpPr>
          <p:spPr>
            <a:xfrm>
              <a:off x="4715100" y="2729188"/>
              <a:ext cx="131775" cy="131800"/>
            </a:xfrm>
            <a:custGeom>
              <a:avLst/>
              <a:gdLst/>
              <a:ahLst/>
              <a:cxnLst/>
              <a:rect l="l" t="t" r="r" b="b"/>
              <a:pathLst>
                <a:path w="5271" h="5272" extrusionOk="0">
                  <a:moveTo>
                    <a:pt x="3703" y="468"/>
                  </a:moveTo>
                  <a:cubicBezTo>
                    <a:pt x="3870" y="468"/>
                    <a:pt x="4037" y="501"/>
                    <a:pt x="4203" y="568"/>
                  </a:cubicBezTo>
                  <a:cubicBezTo>
                    <a:pt x="4304" y="601"/>
                    <a:pt x="4404" y="668"/>
                    <a:pt x="4504" y="768"/>
                  </a:cubicBezTo>
                  <a:cubicBezTo>
                    <a:pt x="4604" y="835"/>
                    <a:pt x="4670" y="935"/>
                    <a:pt x="4704" y="1068"/>
                  </a:cubicBezTo>
                  <a:cubicBezTo>
                    <a:pt x="4771" y="1235"/>
                    <a:pt x="4804" y="1402"/>
                    <a:pt x="4804" y="1569"/>
                  </a:cubicBezTo>
                  <a:lnTo>
                    <a:pt x="4804" y="2636"/>
                  </a:lnTo>
                  <a:lnTo>
                    <a:pt x="4804" y="3704"/>
                  </a:lnTo>
                  <a:cubicBezTo>
                    <a:pt x="4804" y="3870"/>
                    <a:pt x="4771" y="4037"/>
                    <a:pt x="4704" y="4204"/>
                  </a:cubicBezTo>
                  <a:cubicBezTo>
                    <a:pt x="4604" y="4437"/>
                    <a:pt x="4437" y="4604"/>
                    <a:pt x="4203" y="4704"/>
                  </a:cubicBezTo>
                  <a:cubicBezTo>
                    <a:pt x="4037" y="4738"/>
                    <a:pt x="3870" y="4771"/>
                    <a:pt x="3703" y="4771"/>
                  </a:cubicBezTo>
                  <a:lnTo>
                    <a:pt x="1568" y="4771"/>
                  </a:lnTo>
                  <a:cubicBezTo>
                    <a:pt x="1401" y="4771"/>
                    <a:pt x="1235" y="4738"/>
                    <a:pt x="1068" y="4704"/>
                  </a:cubicBezTo>
                  <a:cubicBezTo>
                    <a:pt x="968" y="4638"/>
                    <a:pt x="868" y="4571"/>
                    <a:pt x="768" y="4504"/>
                  </a:cubicBezTo>
                  <a:cubicBezTo>
                    <a:pt x="668" y="4404"/>
                    <a:pt x="601" y="4304"/>
                    <a:pt x="568" y="4204"/>
                  </a:cubicBezTo>
                  <a:cubicBezTo>
                    <a:pt x="501" y="4037"/>
                    <a:pt x="467" y="3870"/>
                    <a:pt x="467" y="3704"/>
                  </a:cubicBezTo>
                  <a:lnTo>
                    <a:pt x="467" y="2636"/>
                  </a:lnTo>
                  <a:lnTo>
                    <a:pt x="467" y="1569"/>
                  </a:lnTo>
                  <a:cubicBezTo>
                    <a:pt x="467" y="1402"/>
                    <a:pt x="501" y="1235"/>
                    <a:pt x="568" y="1068"/>
                  </a:cubicBezTo>
                  <a:cubicBezTo>
                    <a:pt x="668" y="835"/>
                    <a:pt x="834" y="635"/>
                    <a:pt x="1068" y="568"/>
                  </a:cubicBezTo>
                  <a:cubicBezTo>
                    <a:pt x="1235" y="501"/>
                    <a:pt x="1401" y="468"/>
                    <a:pt x="1568" y="468"/>
                  </a:cubicBezTo>
                  <a:close/>
                  <a:moveTo>
                    <a:pt x="1535" y="1"/>
                  </a:moveTo>
                  <a:cubicBezTo>
                    <a:pt x="1335" y="1"/>
                    <a:pt x="1101" y="34"/>
                    <a:pt x="901" y="101"/>
                  </a:cubicBezTo>
                  <a:cubicBezTo>
                    <a:pt x="734" y="168"/>
                    <a:pt x="568" y="301"/>
                    <a:pt x="434" y="435"/>
                  </a:cubicBezTo>
                  <a:cubicBezTo>
                    <a:pt x="301" y="568"/>
                    <a:pt x="201" y="701"/>
                    <a:pt x="134" y="902"/>
                  </a:cubicBezTo>
                  <a:cubicBezTo>
                    <a:pt x="34" y="1102"/>
                    <a:pt x="0" y="1302"/>
                    <a:pt x="0" y="1535"/>
                  </a:cubicBezTo>
                  <a:lnTo>
                    <a:pt x="0" y="2636"/>
                  </a:lnTo>
                  <a:lnTo>
                    <a:pt x="0" y="3737"/>
                  </a:lnTo>
                  <a:cubicBezTo>
                    <a:pt x="0" y="3937"/>
                    <a:pt x="34" y="4171"/>
                    <a:pt x="134" y="4371"/>
                  </a:cubicBezTo>
                  <a:cubicBezTo>
                    <a:pt x="201" y="4537"/>
                    <a:pt x="301" y="4704"/>
                    <a:pt x="434" y="4838"/>
                  </a:cubicBezTo>
                  <a:cubicBezTo>
                    <a:pt x="568" y="4971"/>
                    <a:pt x="734" y="5071"/>
                    <a:pt x="901" y="5138"/>
                  </a:cubicBezTo>
                  <a:cubicBezTo>
                    <a:pt x="1101" y="5205"/>
                    <a:pt x="1335" y="5271"/>
                    <a:pt x="1535" y="5271"/>
                  </a:cubicBezTo>
                  <a:lnTo>
                    <a:pt x="3736" y="5271"/>
                  </a:lnTo>
                  <a:cubicBezTo>
                    <a:pt x="3937" y="5271"/>
                    <a:pt x="4170" y="5205"/>
                    <a:pt x="4370" y="5138"/>
                  </a:cubicBezTo>
                  <a:cubicBezTo>
                    <a:pt x="4737" y="5004"/>
                    <a:pt x="5004" y="4704"/>
                    <a:pt x="5137" y="4371"/>
                  </a:cubicBezTo>
                  <a:cubicBezTo>
                    <a:pt x="5238" y="4171"/>
                    <a:pt x="5271" y="3937"/>
                    <a:pt x="5271" y="3704"/>
                  </a:cubicBezTo>
                  <a:lnTo>
                    <a:pt x="5271" y="2636"/>
                  </a:lnTo>
                  <a:lnTo>
                    <a:pt x="5271" y="1535"/>
                  </a:lnTo>
                  <a:cubicBezTo>
                    <a:pt x="5271" y="1302"/>
                    <a:pt x="5238" y="1102"/>
                    <a:pt x="5137" y="902"/>
                  </a:cubicBezTo>
                  <a:cubicBezTo>
                    <a:pt x="5071" y="701"/>
                    <a:pt x="4971" y="568"/>
                    <a:pt x="4837" y="435"/>
                  </a:cubicBezTo>
                  <a:cubicBezTo>
                    <a:pt x="4704" y="301"/>
                    <a:pt x="4537" y="168"/>
                    <a:pt x="4370" y="101"/>
                  </a:cubicBezTo>
                  <a:cubicBezTo>
                    <a:pt x="4170" y="34"/>
                    <a:pt x="3937" y="1"/>
                    <a:pt x="3736" y="1"/>
                  </a:cubicBezTo>
                  <a:close/>
                </a:path>
              </a:pathLst>
            </a:custGeom>
            <a:solidFill>
              <a:srgbClr val="3E5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1"/>
            <p:cNvSpPr/>
            <p:nvPr/>
          </p:nvSpPr>
          <p:spPr>
            <a:xfrm>
              <a:off x="4735125" y="2760888"/>
              <a:ext cx="80075" cy="68625"/>
            </a:xfrm>
            <a:custGeom>
              <a:avLst/>
              <a:gdLst/>
              <a:ahLst/>
              <a:cxnLst/>
              <a:rect l="l" t="t" r="r" b="b"/>
              <a:pathLst>
                <a:path w="3203" h="2745" extrusionOk="0">
                  <a:moveTo>
                    <a:pt x="1836" y="501"/>
                  </a:moveTo>
                  <a:cubicBezTo>
                    <a:pt x="2296" y="501"/>
                    <a:pt x="2735" y="851"/>
                    <a:pt x="2735" y="1368"/>
                  </a:cubicBezTo>
                  <a:cubicBezTo>
                    <a:pt x="2735" y="1868"/>
                    <a:pt x="2335" y="2269"/>
                    <a:pt x="1835" y="2269"/>
                  </a:cubicBezTo>
                  <a:cubicBezTo>
                    <a:pt x="1034" y="2269"/>
                    <a:pt x="667" y="1301"/>
                    <a:pt x="1201" y="768"/>
                  </a:cubicBezTo>
                  <a:cubicBezTo>
                    <a:pt x="1386" y="583"/>
                    <a:pt x="1613" y="501"/>
                    <a:pt x="1836" y="501"/>
                  </a:cubicBezTo>
                  <a:close/>
                  <a:moveTo>
                    <a:pt x="1835" y="0"/>
                  </a:moveTo>
                  <a:cubicBezTo>
                    <a:pt x="634" y="0"/>
                    <a:pt x="0" y="1468"/>
                    <a:pt x="867" y="2335"/>
                  </a:cubicBezTo>
                  <a:cubicBezTo>
                    <a:pt x="1150" y="2618"/>
                    <a:pt x="1496" y="2745"/>
                    <a:pt x="1834" y="2745"/>
                  </a:cubicBezTo>
                  <a:cubicBezTo>
                    <a:pt x="2535" y="2745"/>
                    <a:pt x="3202" y="2201"/>
                    <a:pt x="3202" y="1368"/>
                  </a:cubicBezTo>
                  <a:cubicBezTo>
                    <a:pt x="3202" y="634"/>
                    <a:pt x="2602" y="0"/>
                    <a:pt x="1835" y="0"/>
                  </a:cubicBezTo>
                  <a:close/>
                </a:path>
              </a:pathLst>
            </a:custGeom>
            <a:solidFill>
              <a:srgbClr val="3E5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1"/>
            <p:cNvSpPr/>
            <p:nvPr/>
          </p:nvSpPr>
          <p:spPr>
            <a:xfrm>
              <a:off x="4808500" y="2751713"/>
              <a:ext cx="15875" cy="15875"/>
            </a:xfrm>
            <a:custGeom>
              <a:avLst/>
              <a:gdLst/>
              <a:ahLst/>
              <a:cxnLst/>
              <a:rect l="l" t="t" r="r" b="b"/>
              <a:pathLst>
                <a:path w="635" h="635" extrusionOk="0">
                  <a:moveTo>
                    <a:pt x="301" y="1"/>
                  </a:moveTo>
                  <a:cubicBezTo>
                    <a:pt x="134" y="1"/>
                    <a:pt x="0" y="167"/>
                    <a:pt x="0" y="334"/>
                  </a:cubicBezTo>
                  <a:cubicBezTo>
                    <a:pt x="0" y="501"/>
                    <a:pt x="134" y="634"/>
                    <a:pt x="301" y="634"/>
                  </a:cubicBezTo>
                  <a:cubicBezTo>
                    <a:pt x="501" y="634"/>
                    <a:pt x="634" y="501"/>
                    <a:pt x="634" y="334"/>
                  </a:cubicBezTo>
                  <a:cubicBezTo>
                    <a:pt x="634" y="134"/>
                    <a:pt x="501" y="1"/>
                    <a:pt x="301" y="1"/>
                  </a:cubicBezTo>
                  <a:close/>
                </a:path>
              </a:pathLst>
            </a:custGeom>
            <a:solidFill>
              <a:srgbClr val="3E5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51"/>
          <p:cNvSpPr txBox="1">
            <a:spLocks noGrp="1"/>
          </p:cNvSpPr>
          <p:nvPr>
            <p:ph type="subTitle" idx="4294967295"/>
          </p:nvPr>
        </p:nvSpPr>
        <p:spPr>
          <a:xfrm>
            <a:off x="5091975" y="3811979"/>
            <a:ext cx="12693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Followers</a:t>
            </a:r>
            <a:endParaRPr sz="1400"/>
          </a:p>
        </p:txBody>
      </p:sp>
      <p:sp>
        <p:nvSpPr>
          <p:cNvPr id="1244" name="Google Shape;1244;p51"/>
          <p:cNvSpPr txBox="1">
            <a:spLocks noGrp="1"/>
          </p:cNvSpPr>
          <p:nvPr>
            <p:ph type="subTitle" idx="4294967295"/>
          </p:nvPr>
        </p:nvSpPr>
        <p:spPr>
          <a:xfrm>
            <a:off x="5091975" y="3457975"/>
            <a:ext cx="12693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rgbClr val="466DBD"/>
                </a:solidFill>
                <a:latin typeface="Fredoka One"/>
                <a:ea typeface="Fredoka One"/>
                <a:cs typeface="Fredoka One"/>
                <a:sym typeface="Fredoka One"/>
              </a:rPr>
              <a:t>5,608</a:t>
            </a:r>
            <a:endParaRPr sz="1900">
              <a:solidFill>
                <a:srgbClr val="466DBD"/>
              </a:solidFill>
              <a:latin typeface="Fredoka One"/>
              <a:ea typeface="Fredoka One"/>
              <a:cs typeface="Fredoka One"/>
              <a:sym typeface="Fredoka One"/>
            </a:endParaRPr>
          </a:p>
        </p:txBody>
      </p:sp>
      <p:sp>
        <p:nvSpPr>
          <p:cNvPr id="1245" name="Google Shape;1245;p51"/>
          <p:cNvSpPr txBox="1">
            <a:spLocks noGrp="1"/>
          </p:cNvSpPr>
          <p:nvPr>
            <p:ph type="subTitle" idx="4294967295"/>
          </p:nvPr>
        </p:nvSpPr>
        <p:spPr>
          <a:xfrm>
            <a:off x="5091975" y="2767017"/>
            <a:ext cx="12693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Views</a:t>
            </a:r>
            <a:endParaRPr sz="1400"/>
          </a:p>
        </p:txBody>
      </p:sp>
      <p:sp>
        <p:nvSpPr>
          <p:cNvPr id="1246" name="Google Shape;1246;p51"/>
          <p:cNvSpPr txBox="1">
            <a:spLocks noGrp="1"/>
          </p:cNvSpPr>
          <p:nvPr>
            <p:ph type="subTitle" idx="4294967295"/>
          </p:nvPr>
        </p:nvSpPr>
        <p:spPr>
          <a:xfrm>
            <a:off x="5091975" y="2416950"/>
            <a:ext cx="12693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rgbClr val="4E7BDE"/>
                </a:solidFill>
                <a:latin typeface="Fredoka One"/>
                <a:ea typeface="Fredoka One"/>
                <a:cs typeface="Fredoka One"/>
                <a:sym typeface="Fredoka One"/>
              </a:rPr>
              <a:t>5,608</a:t>
            </a:r>
            <a:endParaRPr sz="1900">
              <a:solidFill>
                <a:srgbClr val="4E7BDE"/>
              </a:solidFill>
              <a:latin typeface="Fredoka One"/>
              <a:ea typeface="Fredoka One"/>
              <a:cs typeface="Fredoka One"/>
              <a:sym typeface="Fredoka One"/>
            </a:endParaRPr>
          </a:p>
        </p:txBody>
      </p:sp>
      <p:sp>
        <p:nvSpPr>
          <p:cNvPr id="1247" name="Google Shape;1247;p51"/>
          <p:cNvSpPr txBox="1">
            <a:spLocks noGrp="1"/>
          </p:cNvSpPr>
          <p:nvPr>
            <p:ph type="subTitle" idx="4294967295"/>
          </p:nvPr>
        </p:nvSpPr>
        <p:spPr>
          <a:xfrm>
            <a:off x="5091975" y="1739577"/>
            <a:ext cx="1269300" cy="3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Followers</a:t>
            </a:r>
            <a:endParaRPr sz="1400"/>
          </a:p>
        </p:txBody>
      </p:sp>
      <p:sp>
        <p:nvSpPr>
          <p:cNvPr id="1248" name="Google Shape;1248;p51"/>
          <p:cNvSpPr txBox="1">
            <a:spLocks noGrp="1"/>
          </p:cNvSpPr>
          <p:nvPr>
            <p:ph type="subTitle" idx="4294967295"/>
          </p:nvPr>
        </p:nvSpPr>
        <p:spPr>
          <a:xfrm>
            <a:off x="5091975" y="1385575"/>
            <a:ext cx="1269300" cy="3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chemeClr val="accent2"/>
                </a:solidFill>
                <a:latin typeface="Fredoka One"/>
                <a:ea typeface="Fredoka One"/>
                <a:cs typeface="Fredoka One"/>
                <a:sym typeface="Fredoka One"/>
              </a:rPr>
              <a:t>608</a:t>
            </a:r>
            <a:endParaRPr sz="1900">
              <a:solidFill>
                <a:schemeClr val="accent2"/>
              </a:solidFill>
              <a:latin typeface="Fredoka One"/>
              <a:ea typeface="Fredoka One"/>
              <a:cs typeface="Fredoka One"/>
              <a:sym typeface="Fredoka One"/>
            </a:endParaRPr>
          </a:p>
        </p:txBody>
      </p:sp>
      <p:grpSp>
        <p:nvGrpSpPr>
          <p:cNvPr id="1249" name="Google Shape;1249;p51"/>
          <p:cNvGrpSpPr/>
          <p:nvPr/>
        </p:nvGrpSpPr>
        <p:grpSpPr>
          <a:xfrm>
            <a:off x="4606846" y="1641996"/>
            <a:ext cx="335879" cy="336350"/>
            <a:chOff x="2441925" y="999075"/>
            <a:chExt cx="357775" cy="358200"/>
          </a:xfrm>
        </p:grpSpPr>
        <p:sp>
          <p:nvSpPr>
            <p:cNvPr id="1250" name="Google Shape;1250;p51"/>
            <p:cNvSpPr/>
            <p:nvPr/>
          </p:nvSpPr>
          <p:spPr>
            <a:xfrm>
              <a:off x="2449425" y="1118750"/>
              <a:ext cx="73400" cy="238525"/>
            </a:xfrm>
            <a:custGeom>
              <a:avLst/>
              <a:gdLst/>
              <a:ahLst/>
              <a:cxnLst/>
              <a:rect l="l" t="t" r="r" b="b"/>
              <a:pathLst>
                <a:path w="2936" h="9541" extrusionOk="0">
                  <a:moveTo>
                    <a:pt x="0" y="0"/>
                  </a:moveTo>
                  <a:lnTo>
                    <a:pt x="0" y="9540"/>
                  </a:lnTo>
                  <a:lnTo>
                    <a:pt x="2936" y="9540"/>
                  </a:lnTo>
                  <a:lnTo>
                    <a:pt x="2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1"/>
            <p:cNvSpPr/>
            <p:nvPr/>
          </p:nvSpPr>
          <p:spPr>
            <a:xfrm>
              <a:off x="2441925" y="999075"/>
              <a:ext cx="103425" cy="88825"/>
            </a:xfrm>
            <a:custGeom>
              <a:avLst/>
              <a:gdLst/>
              <a:ahLst/>
              <a:cxnLst/>
              <a:rect l="l" t="t" r="r" b="b"/>
              <a:pathLst>
                <a:path w="4137" h="3553" extrusionOk="0">
                  <a:moveTo>
                    <a:pt x="1784" y="1"/>
                  </a:moveTo>
                  <a:cubicBezTo>
                    <a:pt x="870" y="1"/>
                    <a:pt x="0" y="702"/>
                    <a:pt x="0" y="1785"/>
                  </a:cubicBezTo>
                  <a:cubicBezTo>
                    <a:pt x="0" y="2752"/>
                    <a:pt x="767" y="3520"/>
                    <a:pt x="1768" y="3553"/>
                  </a:cubicBezTo>
                  <a:cubicBezTo>
                    <a:pt x="3336" y="3553"/>
                    <a:pt x="4136" y="1652"/>
                    <a:pt x="3036" y="517"/>
                  </a:cubicBezTo>
                  <a:cubicBezTo>
                    <a:pt x="2669" y="161"/>
                    <a:pt x="2221" y="1"/>
                    <a:pt x="17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1"/>
            <p:cNvSpPr/>
            <p:nvPr/>
          </p:nvSpPr>
          <p:spPr>
            <a:xfrm>
              <a:off x="2570350" y="1111250"/>
              <a:ext cx="229350" cy="246025"/>
            </a:xfrm>
            <a:custGeom>
              <a:avLst/>
              <a:gdLst/>
              <a:ahLst/>
              <a:cxnLst/>
              <a:rect l="l" t="t" r="r" b="b"/>
              <a:pathLst>
                <a:path w="9174" h="9841" extrusionOk="0">
                  <a:moveTo>
                    <a:pt x="5704" y="0"/>
                  </a:moveTo>
                  <a:cubicBezTo>
                    <a:pt x="4537" y="0"/>
                    <a:pt x="3436" y="600"/>
                    <a:pt x="2835" y="1601"/>
                  </a:cubicBezTo>
                  <a:lnTo>
                    <a:pt x="2835" y="300"/>
                  </a:lnTo>
                  <a:lnTo>
                    <a:pt x="0" y="300"/>
                  </a:lnTo>
                  <a:lnTo>
                    <a:pt x="0" y="9840"/>
                  </a:lnTo>
                  <a:lnTo>
                    <a:pt x="2835" y="9840"/>
                  </a:lnTo>
                  <a:lnTo>
                    <a:pt x="2835" y="4837"/>
                  </a:lnTo>
                  <a:cubicBezTo>
                    <a:pt x="2835" y="3503"/>
                    <a:pt x="3436" y="2702"/>
                    <a:pt x="4637" y="2702"/>
                  </a:cubicBezTo>
                  <a:cubicBezTo>
                    <a:pt x="5704" y="2702"/>
                    <a:pt x="6238" y="3469"/>
                    <a:pt x="6238" y="4837"/>
                  </a:cubicBezTo>
                  <a:lnTo>
                    <a:pt x="6238" y="9840"/>
                  </a:lnTo>
                  <a:lnTo>
                    <a:pt x="9173" y="9840"/>
                  </a:lnTo>
                  <a:lnTo>
                    <a:pt x="9173" y="3803"/>
                  </a:lnTo>
                  <a:cubicBezTo>
                    <a:pt x="9173" y="1234"/>
                    <a:pt x="7739" y="0"/>
                    <a:pt x="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51"/>
          <p:cNvSpPr/>
          <p:nvPr/>
        </p:nvSpPr>
        <p:spPr>
          <a:xfrm>
            <a:off x="4641825" y="3682039"/>
            <a:ext cx="265937" cy="341514"/>
          </a:xfrm>
          <a:custGeom>
            <a:avLst/>
            <a:gdLst/>
            <a:ahLst/>
            <a:cxnLst/>
            <a:rect l="l" t="t" r="r" b="b"/>
            <a:pathLst>
              <a:path w="6939" h="8911" extrusionOk="0">
                <a:moveTo>
                  <a:pt x="3601" y="0"/>
                </a:moveTo>
                <a:cubicBezTo>
                  <a:pt x="1211" y="0"/>
                  <a:pt x="1" y="1716"/>
                  <a:pt x="1" y="3170"/>
                </a:cubicBezTo>
                <a:cubicBezTo>
                  <a:pt x="1" y="4070"/>
                  <a:pt x="334" y="4838"/>
                  <a:pt x="1068" y="5138"/>
                </a:cubicBezTo>
                <a:cubicBezTo>
                  <a:pt x="1095" y="5156"/>
                  <a:pt x="1124" y="5164"/>
                  <a:pt x="1152" y="5164"/>
                </a:cubicBezTo>
                <a:cubicBezTo>
                  <a:pt x="1230" y="5164"/>
                  <a:pt x="1301" y="5102"/>
                  <a:pt x="1301" y="5004"/>
                </a:cubicBezTo>
                <a:cubicBezTo>
                  <a:pt x="1301" y="4904"/>
                  <a:pt x="1402" y="4704"/>
                  <a:pt x="1402" y="4604"/>
                </a:cubicBezTo>
                <a:cubicBezTo>
                  <a:pt x="1468" y="4471"/>
                  <a:pt x="1435" y="4371"/>
                  <a:pt x="1335" y="4304"/>
                </a:cubicBezTo>
                <a:cubicBezTo>
                  <a:pt x="1101" y="4037"/>
                  <a:pt x="968" y="3670"/>
                  <a:pt x="1001" y="3303"/>
                </a:cubicBezTo>
                <a:cubicBezTo>
                  <a:pt x="969" y="1941"/>
                  <a:pt x="2071" y="832"/>
                  <a:pt x="3419" y="832"/>
                </a:cubicBezTo>
                <a:cubicBezTo>
                  <a:pt x="3458" y="832"/>
                  <a:pt x="3497" y="833"/>
                  <a:pt x="3536" y="835"/>
                </a:cubicBezTo>
                <a:cubicBezTo>
                  <a:pt x="4904" y="835"/>
                  <a:pt x="5671" y="1669"/>
                  <a:pt x="5671" y="2803"/>
                </a:cubicBezTo>
                <a:cubicBezTo>
                  <a:pt x="5671" y="4270"/>
                  <a:pt x="5004" y="5538"/>
                  <a:pt x="4037" y="5538"/>
                </a:cubicBezTo>
                <a:cubicBezTo>
                  <a:pt x="4020" y="5539"/>
                  <a:pt x="4003" y="5540"/>
                  <a:pt x="3986" y="5540"/>
                </a:cubicBezTo>
                <a:cubicBezTo>
                  <a:pt x="3476" y="5540"/>
                  <a:pt x="3075" y="5054"/>
                  <a:pt x="3236" y="4537"/>
                </a:cubicBezTo>
                <a:cubicBezTo>
                  <a:pt x="3370" y="3904"/>
                  <a:pt x="3670" y="3203"/>
                  <a:pt x="3670" y="2703"/>
                </a:cubicBezTo>
                <a:cubicBezTo>
                  <a:pt x="3737" y="2302"/>
                  <a:pt x="3403" y="1935"/>
                  <a:pt x="3003" y="1935"/>
                </a:cubicBezTo>
                <a:cubicBezTo>
                  <a:pt x="2436" y="1935"/>
                  <a:pt x="2002" y="2503"/>
                  <a:pt x="2002" y="3270"/>
                </a:cubicBezTo>
                <a:cubicBezTo>
                  <a:pt x="2002" y="3570"/>
                  <a:pt x="2035" y="3837"/>
                  <a:pt x="2169" y="4104"/>
                </a:cubicBezTo>
                <a:cubicBezTo>
                  <a:pt x="2169" y="4104"/>
                  <a:pt x="1602" y="6472"/>
                  <a:pt x="1502" y="6906"/>
                </a:cubicBezTo>
                <a:cubicBezTo>
                  <a:pt x="1402" y="7540"/>
                  <a:pt x="1402" y="8207"/>
                  <a:pt x="1502" y="8840"/>
                </a:cubicBezTo>
                <a:cubicBezTo>
                  <a:pt x="1502" y="8882"/>
                  <a:pt x="1540" y="8910"/>
                  <a:pt x="1577" y="8910"/>
                </a:cubicBezTo>
                <a:cubicBezTo>
                  <a:pt x="1600" y="8910"/>
                  <a:pt x="1622" y="8899"/>
                  <a:pt x="1635" y="8874"/>
                </a:cubicBezTo>
                <a:cubicBezTo>
                  <a:pt x="2035" y="8373"/>
                  <a:pt x="2336" y="7806"/>
                  <a:pt x="2536" y="7206"/>
                </a:cubicBezTo>
                <a:cubicBezTo>
                  <a:pt x="2602" y="6972"/>
                  <a:pt x="2903" y="5805"/>
                  <a:pt x="2903" y="5805"/>
                </a:cubicBezTo>
                <a:cubicBezTo>
                  <a:pt x="3186" y="6183"/>
                  <a:pt x="3618" y="6442"/>
                  <a:pt x="4086" y="6442"/>
                </a:cubicBezTo>
                <a:cubicBezTo>
                  <a:pt x="4114" y="6442"/>
                  <a:pt x="4142" y="6441"/>
                  <a:pt x="4170" y="6439"/>
                </a:cubicBezTo>
                <a:cubicBezTo>
                  <a:pt x="5838" y="6439"/>
                  <a:pt x="6939" y="4938"/>
                  <a:pt x="6939" y="2936"/>
                </a:cubicBezTo>
                <a:cubicBezTo>
                  <a:pt x="6939" y="1402"/>
                  <a:pt x="5638" y="1"/>
                  <a:pt x="3670" y="1"/>
                </a:cubicBezTo>
                <a:cubicBezTo>
                  <a:pt x="3647" y="0"/>
                  <a:pt x="3624" y="0"/>
                  <a:pt x="3601" y="0"/>
                </a:cubicBezTo>
                <a:close/>
              </a:path>
            </a:pathLst>
          </a:custGeom>
          <a:solidFill>
            <a:srgbClr val="466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1"/>
          <p:cNvSpPr/>
          <p:nvPr/>
        </p:nvSpPr>
        <p:spPr>
          <a:xfrm>
            <a:off x="4580738" y="2693771"/>
            <a:ext cx="388088" cy="272859"/>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4E7B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55" name="Google Shape;1255;p51" title="Chart">
            <a:hlinkClick r:id="rId3"/>
          </p:cNvPr>
          <p:cNvPicPr preferRelativeResize="0"/>
          <p:nvPr/>
        </p:nvPicPr>
        <p:blipFill rotWithShape="1">
          <a:blip r:embed="rId4">
            <a:alphaModFix/>
          </a:blip>
          <a:srcRect l="20219" r="20225"/>
          <a:stretch/>
        </p:blipFill>
        <p:spPr>
          <a:xfrm>
            <a:off x="911611" y="1204500"/>
            <a:ext cx="2691771" cy="2785375"/>
          </a:xfrm>
          <a:prstGeom prst="rect">
            <a:avLst/>
          </a:prstGeom>
          <a:noFill/>
          <a:ln>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5" name="Google Shape;1265;p52"/>
          <p:cNvSpPr txBox="1">
            <a:spLocks noGrp="1"/>
          </p:cNvSpPr>
          <p:nvPr>
            <p:ph type="title"/>
          </p:nvPr>
        </p:nvSpPr>
        <p:spPr>
          <a:xfrm>
            <a:off x="1634511" y="440263"/>
            <a:ext cx="932961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sz="7200" b="1" dirty="0" smtClean="0"/>
              <a:t>شكرا </a:t>
            </a:r>
            <a:br>
              <a:rPr lang="ar-SA" sz="7200" b="1" dirty="0" smtClean="0"/>
            </a:br>
            <a:r>
              <a:rPr lang="ar-SA" sz="7200" b="1" dirty="0"/>
              <a:t> </a:t>
            </a:r>
            <a:r>
              <a:rPr lang="ar-SA" sz="7200" b="1" dirty="0" smtClean="0"/>
              <a:t>       </a:t>
            </a:r>
            <a:r>
              <a:rPr lang="ar-SA" sz="7200" b="1" dirty="0" smtClean="0"/>
              <a:t> لحسن</a:t>
            </a:r>
            <a:br>
              <a:rPr lang="ar-SA" sz="7200" b="1" dirty="0" smtClean="0"/>
            </a:br>
            <a:r>
              <a:rPr lang="ar-SA" sz="7200" b="1" dirty="0"/>
              <a:t> </a:t>
            </a:r>
            <a:r>
              <a:rPr lang="ar-SA" sz="7200" b="1" dirty="0" smtClean="0"/>
              <a:t>                   </a:t>
            </a:r>
            <a:r>
              <a:rPr lang="ar-SA" sz="7200" b="1" dirty="0" smtClean="0"/>
              <a:t> استماعكم</a:t>
            </a:r>
            <a:endParaRPr sz="7200" b="1" dirty="0"/>
          </a:p>
        </p:txBody>
      </p:sp>
      <p:sp>
        <p:nvSpPr>
          <p:cNvPr id="1290" name="Google Shape;1290;p52"/>
          <p:cNvSpPr/>
          <p:nvPr/>
        </p:nvSpPr>
        <p:spPr>
          <a:xfrm>
            <a:off x="794711" y="1231263"/>
            <a:ext cx="369900" cy="36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2"/>
          <p:cNvSpPr/>
          <p:nvPr/>
        </p:nvSpPr>
        <p:spPr>
          <a:xfrm>
            <a:off x="7931472" y="1309563"/>
            <a:ext cx="213300" cy="21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2"/>
          <p:cNvSpPr/>
          <p:nvPr/>
        </p:nvSpPr>
        <p:spPr>
          <a:xfrm>
            <a:off x="1332361" y="13673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2"/>
          <p:cNvSpPr/>
          <p:nvPr/>
        </p:nvSpPr>
        <p:spPr>
          <a:xfrm>
            <a:off x="3751575" y="160116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 name="Google Shape;1296;p52"/>
          <p:cNvGrpSpPr/>
          <p:nvPr/>
        </p:nvGrpSpPr>
        <p:grpSpPr>
          <a:xfrm flipH="1">
            <a:off x="478251" y="4069594"/>
            <a:ext cx="557414" cy="1071157"/>
            <a:chOff x="4002401" y="6360650"/>
            <a:chExt cx="930575" cy="1788241"/>
          </a:xfrm>
        </p:grpSpPr>
        <p:sp>
          <p:nvSpPr>
            <p:cNvPr id="1297" name="Google Shape;1297;p52"/>
            <p:cNvSpPr/>
            <p:nvPr/>
          </p:nvSpPr>
          <p:spPr>
            <a:xfrm>
              <a:off x="4221834" y="6964446"/>
              <a:ext cx="536869" cy="910118"/>
            </a:xfrm>
            <a:custGeom>
              <a:avLst/>
              <a:gdLst/>
              <a:ahLst/>
              <a:cxnLst/>
              <a:rect l="l" t="t" r="r" b="b"/>
              <a:pathLst>
                <a:path w="15169" h="25715" extrusionOk="0">
                  <a:moveTo>
                    <a:pt x="15168" y="0"/>
                  </a:moveTo>
                  <a:lnTo>
                    <a:pt x="15168" y="0"/>
                  </a:lnTo>
                  <a:cubicBezTo>
                    <a:pt x="15168" y="0"/>
                    <a:pt x="15108" y="92"/>
                    <a:pt x="14986" y="244"/>
                  </a:cubicBezTo>
                  <a:cubicBezTo>
                    <a:pt x="14864" y="395"/>
                    <a:pt x="14682" y="669"/>
                    <a:pt x="14500" y="973"/>
                  </a:cubicBezTo>
                  <a:cubicBezTo>
                    <a:pt x="14074" y="1581"/>
                    <a:pt x="13497" y="2523"/>
                    <a:pt x="12767" y="3648"/>
                  </a:cubicBezTo>
                  <a:cubicBezTo>
                    <a:pt x="11339" y="5927"/>
                    <a:pt x="9484" y="9180"/>
                    <a:pt x="7448" y="12766"/>
                  </a:cubicBezTo>
                  <a:cubicBezTo>
                    <a:pt x="5442" y="16353"/>
                    <a:pt x="3588" y="19605"/>
                    <a:pt x="2220" y="21916"/>
                  </a:cubicBezTo>
                  <a:cubicBezTo>
                    <a:pt x="1551" y="23071"/>
                    <a:pt x="1004" y="23982"/>
                    <a:pt x="579" y="24682"/>
                  </a:cubicBezTo>
                  <a:cubicBezTo>
                    <a:pt x="396" y="24955"/>
                    <a:pt x="275" y="25229"/>
                    <a:pt x="153" y="25441"/>
                  </a:cubicBezTo>
                  <a:cubicBezTo>
                    <a:pt x="92" y="25533"/>
                    <a:pt x="31" y="25624"/>
                    <a:pt x="1" y="25715"/>
                  </a:cubicBezTo>
                  <a:cubicBezTo>
                    <a:pt x="92" y="25654"/>
                    <a:pt x="153" y="25563"/>
                    <a:pt x="183" y="25472"/>
                  </a:cubicBezTo>
                  <a:lnTo>
                    <a:pt x="700" y="24742"/>
                  </a:lnTo>
                  <a:cubicBezTo>
                    <a:pt x="1126" y="24134"/>
                    <a:pt x="1703" y="23223"/>
                    <a:pt x="2402" y="22068"/>
                  </a:cubicBezTo>
                  <a:cubicBezTo>
                    <a:pt x="3831" y="19788"/>
                    <a:pt x="5715" y="16536"/>
                    <a:pt x="7721" y="12949"/>
                  </a:cubicBezTo>
                  <a:cubicBezTo>
                    <a:pt x="9758" y="9362"/>
                    <a:pt x="11582" y="6110"/>
                    <a:pt x="12950" y="3800"/>
                  </a:cubicBezTo>
                  <a:lnTo>
                    <a:pt x="14591" y="1034"/>
                  </a:lnTo>
                  <a:lnTo>
                    <a:pt x="15047" y="274"/>
                  </a:lnTo>
                  <a:cubicBezTo>
                    <a:pt x="15108" y="183"/>
                    <a:pt x="15138" y="92"/>
                    <a:pt x="151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2"/>
            <p:cNvSpPr/>
            <p:nvPr/>
          </p:nvSpPr>
          <p:spPr>
            <a:xfrm>
              <a:off x="4002401" y="6360650"/>
              <a:ext cx="930575" cy="1788241"/>
            </a:xfrm>
            <a:custGeom>
              <a:avLst/>
              <a:gdLst/>
              <a:ahLst/>
              <a:cxnLst/>
              <a:rect l="l" t="t" r="r" b="b"/>
              <a:pathLst>
                <a:path w="26293" h="50526" extrusionOk="0">
                  <a:moveTo>
                    <a:pt x="19392" y="1"/>
                  </a:moveTo>
                  <a:cubicBezTo>
                    <a:pt x="18616" y="1"/>
                    <a:pt x="16692" y="529"/>
                    <a:pt x="15806" y="5510"/>
                  </a:cubicBezTo>
                  <a:cubicBezTo>
                    <a:pt x="14681" y="11863"/>
                    <a:pt x="14590" y="15328"/>
                    <a:pt x="14590" y="15328"/>
                  </a:cubicBezTo>
                  <a:cubicBezTo>
                    <a:pt x="14590" y="15328"/>
                    <a:pt x="14309" y="16324"/>
                    <a:pt x="13618" y="16324"/>
                  </a:cubicBezTo>
                  <a:cubicBezTo>
                    <a:pt x="13490" y="16324"/>
                    <a:pt x="13348" y="16290"/>
                    <a:pt x="13192" y="16209"/>
                  </a:cubicBezTo>
                  <a:cubicBezTo>
                    <a:pt x="12344" y="15785"/>
                    <a:pt x="11065" y="14480"/>
                    <a:pt x="9928" y="14480"/>
                  </a:cubicBezTo>
                  <a:cubicBezTo>
                    <a:pt x="9680" y="14480"/>
                    <a:pt x="9439" y="14542"/>
                    <a:pt x="9210" y="14689"/>
                  </a:cubicBezTo>
                  <a:cubicBezTo>
                    <a:pt x="7934" y="15510"/>
                    <a:pt x="7964" y="17182"/>
                    <a:pt x="8906" y="19401"/>
                  </a:cubicBezTo>
                  <a:cubicBezTo>
                    <a:pt x="9879" y="21589"/>
                    <a:pt x="11824" y="26513"/>
                    <a:pt x="11976" y="26939"/>
                  </a:cubicBezTo>
                  <a:cubicBezTo>
                    <a:pt x="12136" y="27312"/>
                    <a:pt x="12109" y="27919"/>
                    <a:pt x="11587" y="27919"/>
                  </a:cubicBezTo>
                  <a:cubicBezTo>
                    <a:pt x="11514" y="27919"/>
                    <a:pt x="11431" y="27907"/>
                    <a:pt x="11338" y="27881"/>
                  </a:cubicBezTo>
                  <a:cubicBezTo>
                    <a:pt x="10796" y="27708"/>
                    <a:pt x="8219" y="26193"/>
                    <a:pt x="6341" y="26193"/>
                  </a:cubicBezTo>
                  <a:cubicBezTo>
                    <a:pt x="5583" y="26193"/>
                    <a:pt x="4940" y="26439"/>
                    <a:pt x="4590" y="27121"/>
                  </a:cubicBezTo>
                  <a:cubicBezTo>
                    <a:pt x="3344" y="29462"/>
                    <a:pt x="7052" y="35146"/>
                    <a:pt x="7417" y="35784"/>
                  </a:cubicBezTo>
                  <a:cubicBezTo>
                    <a:pt x="7812" y="36422"/>
                    <a:pt x="7782" y="36726"/>
                    <a:pt x="7508" y="37000"/>
                  </a:cubicBezTo>
                  <a:cubicBezTo>
                    <a:pt x="7477" y="37034"/>
                    <a:pt x="7431" y="37050"/>
                    <a:pt x="7371" y="37050"/>
                  </a:cubicBezTo>
                  <a:cubicBezTo>
                    <a:pt x="6895" y="37050"/>
                    <a:pt x="5558" y="36064"/>
                    <a:pt x="4316" y="35389"/>
                  </a:cubicBezTo>
                  <a:cubicBezTo>
                    <a:pt x="3520" y="34956"/>
                    <a:pt x="2615" y="34563"/>
                    <a:pt x="1871" y="34563"/>
                  </a:cubicBezTo>
                  <a:cubicBezTo>
                    <a:pt x="1309" y="34563"/>
                    <a:pt x="839" y="34787"/>
                    <a:pt x="578" y="35389"/>
                  </a:cubicBezTo>
                  <a:cubicBezTo>
                    <a:pt x="0" y="36817"/>
                    <a:pt x="1125" y="41590"/>
                    <a:pt x="7903" y="47821"/>
                  </a:cubicBezTo>
                  <a:lnTo>
                    <a:pt x="11216" y="50526"/>
                  </a:lnTo>
                  <a:lnTo>
                    <a:pt x="15229" y="49067"/>
                  </a:lnTo>
                  <a:cubicBezTo>
                    <a:pt x="23679" y="45359"/>
                    <a:pt x="26293" y="41225"/>
                    <a:pt x="26201" y="39705"/>
                  </a:cubicBezTo>
                  <a:cubicBezTo>
                    <a:pt x="26117" y="38629"/>
                    <a:pt x="25197" y="38314"/>
                    <a:pt x="24124" y="38314"/>
                  </a:cubicBezTo>
                  <a:cubicBezTo>
                    <a:pt x="23651" y="38314"/>
                    <a:pt x="23149" y="38375"/>
                    <a:pt x="22675" y="38459"/>
                  </a:cubicBezTo>
                  <a:cubicBezTo>
                    <a:pt x="21433" y="38674"/>
                    <a:pt x="20059" y="39077"/>
                    <a:pt x="19439" y="39077"/>
                  </a:cubicBezTo>
                  <a:cubicBezTo>
                    <a:pt x="19271" y="39077"/>
                    <a:pt x="19158" y="39047"/>
                    <a:pt x="19119" y="38976"/>
                  </a:cubicBezTo>
                  <a:cubicBezTo>
                    <a:pt x="18967" y="38611"/>
                    <a:pt x="19028" y="38276"/>
                    <a:pt x="19605" y="37821"/>
                  </a:cubicBezTo>
                  <a:cubicBezTo>
                    <a:pt x="20183" y="37365"/>
                    <a:pt x="25502" y="33170"/>
                    <a:pt x="25107" y="30556"/>
                  </a:cubicBezTo>
                  <a:cubicBezTo>
                    <a:pt x="24896" y="29158"/>
                    <a:pt x="23242" y="28838"/>
                    <a:pt x="21628" y="28838"/>
                  </a:cubicBezTo>
                  <a:cubicBezTo>
                    <a:pt x="20263" y="28838"/>
                    <a:pt x="18927" y="29067"/>
                    <a:pt x="18515" y="29067"/>
                  </a:cubicBezTo>
                  <a:cubicBezTo>
                    <a:pt x="18502" y="29067"/>
                    <a:pt x="18491" y="29067"/>
                    <a:pt x="18481" y="29067"/>
                  </a:cubicBezTo>
                  <a:cubicBezTo>
                    <a:pt x="17691" y="29067"/>
                    <a:pt x="17873" y="28368"/>
                    <a:pt x="18177" y="28003"/>
                  </a:cubicBezTo>
                  <a:cubicBezTo>
                    <a:pt x="18481" y="27638"/>
                    <a:pt x="21885" y="23626"/>
                    <a:pt x="23527" y="21863"/>
                  </a:cubicBezTo>
                  <a:cubicBezTo>
                    <a:pt x="25168" y="20100"/>
                    <a:pt x="25685" y="18459"/>
                    <a:pt x="24803" y="17304"/>
                  </a:cubicBezTo>
                  <a:cubicBezTo>
                    <a:pt x="24500" y="16920"/>
                    <a:pt x="24054" y="16788"/>
                    <a:pt x="23551" y="16788"/>
                  </a:cubicBezTo>
                  <a:cubicBezTo>
                    <a:pt x="22539" y="16788"/>
                    <a:pt x="21299" y="17324"/>
                    <a:pt x="20548" y="17425"/>
                  </a:cubicBezTo>
                  <a:cubicBezTo>
                    <a:pt x="20491" y="17433"/>
                    <a:pt x="20437" y="17436"/>
                    <a:pt x="20386" y="17436"/>
                  </a:cubicBezTo>
                  <a:cubicBezTo>
                    <a:pt x="19429" y="17436"/>
                    <a:pt x="19484" y="16148"/>
                    <a:pt x="19484" y="16148"/>
                  </a:cubicBezTo>
                  <a:cubicBezTo>
                    <a:pt x="19484" y="16148"/>
                    <a:pt x="20548" y="12835"/>
                    <a:pt x="21551" y="6483"/>
                  </a:cubicBezTo>
                  <a:cubicBezTo>
                    <a:pt x="22554" y="130"/>
                    <a:pt x="19697" y="8"/>
                    <a:pt x="19697" y="8"/>
                  </a:cubicBezTo>
                  <a:lnTo>
                    <a:pt x="19697" y="8"/>
                  </a:lnTo>
                  <a:lnTo>
                    <a:pt x="19727" y="39"/>
                  </a:lnTo>
                  <a:cubicBezTo>
                    <a:pt x="19727" y="39"/>
                    <a:pt x="19601" y="1"/>
                    <a:pt x="1939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4399363" y="6562105"/>
              <a:ext cx="267886" cy="1586787"/>
            </a:xfrm>
            <a:custGeom>
              <a:avLst/>
              <a:gdLst/>
              <a:ahLst/>
              <a:cxnLst/>
              <a:rect l="l" t="t" r="r" b="b"/>
              <a:pathLst>
                <a:path w="7569" h="44834" extrusionOk="0">
                  <a:moveTo>
                    <a:pt x="7569" y="0"/>
                  </a:moveTo>
                  <a:cubicBezTo>
                    <a:pt x="7569" y="31"/>
                    <a:pt x="7538" y="61"/>
                    <a:pt x="7538" y="122"/>
                  </a:cubicBezTo>
                  <a:cubicBezTo>
                    <a:pt x="7538" y="183"/>
                    <a:pt x="7508" y="304"/>
                    <a:pt x="7478" y="456"/>
                  </a:cubicBezTo>
                  <a:cubicBezTo>
                    <a:pt x="7417" y="760"/>
                    <a:pt x="7326" y="1186"/>
                    <a:pt x="7234" y="1763"/>
                  </a:cubicBezTo>
                  <a:cubicBezTo>
                    <a:pt x="7022" y="2888"/>
                    <a:pt x="6748" y="4529"/>
                    <a:pt x="6353" y="6535"/>
                  </a:cubicBezTo>
                  <a:cubicBezTo>
                    <a:pt x="5654" y="10608"/>
                    <a:pt x="4712" y="16201"/>
                    <a:pt x="3709" y="22402"/>
                  </a:cubicBezTo>
                  <a:cubicBezTo>
                    <a:pt x="2705" y="28603"/>
                    <a:pt x="1763" y="34195"/>
                    <a:pt x="1095" y="38268"/>
                  </a:cubicBezTo>
                  <a:lnTo>
                    <a:pt x="274" y="43071"/>
                  </a:lnTo>
                  <a:cubicBezTo>
                    <a:pt x="183" y="43618"/>
                    <a:pt x="122" y="44074"/>
                    <a:pt x="61" y="44378"/>
                  </a:cubicBezTo>
                  <a:cubicBezTo>
                    <a:pt x="31" y="44500"/>
                    <a:pt x="0" y="44621"/>
                    <a:pt x="0" y="44712"/>
                  </a:cubicBezTo>
                  <a:cubicBezTo>
                    <a:pt x="0" y="44743"/>
                    <a:pt x="0" y="44773"/>
                    <a:pt x="0" y="44834"/>
                  </a:cubicBezTo>
                  <a:cubicBezTo>
                    <a:pt x="31" y="44773"/>
                    <a:pt x="31" y="44743"/>
                    <a:pt x="31" y="44712"/>
                  </a:cubicBezTo>
                  <a:cubicBezTo>
                    <a:pt x="61" y="44621"/>
                    <a:pt x="91" y="44530"/>
                    <a:pt x="122" y="44378"/>
                  </a:cubicBezTo>
                  <a:cubicBezTo>
                    <a:pt x="183" y="44074"/>
                    <a:pt x="243" y="43618"/>
                    <a:pt x="365" y="43071"/>
                  </a:cubicBezTo>
                  <a:cubicBezTo>
                    <a:pt x="547" y="41916"/>
                    <a:pt x="851" y="40305"/>
                    <a:pt x="1216" y="38268"/>
                  </a:cubicBezTo>
                  <a:cubicBezTo>
                    <a:pt x="1915" y="34226"/>
                    <a:pt x="2857" y="28603"/>
                    <a:pt x="3891" y="22432"/>
                  </a:cubicBezTo>
                  <a:cubicBezTo>
                    <a:pt x="4894" y="16232"/>
                    <a:pt x="5836" y="10639"/>
                    <a:pt x="6505" y="6566"/>
                  </a:cubicBezTo>
                  <a:lnTo>
                    <a:pt x="7326" y="1763"/>
                  </a:lnTo>
                  <a:cubicBezTo>
                    <a:pt x="7417" y="1216"/>
                    <a:pt x="7478" y="760"/>
                    <a:pt x="7538" y="456"/>
                  </a:cubicBezTo>
                  <a:cubicBezTo>
                    <a:pt x="7538" y="304"/>
                    <a:pt x="7569" y="183"/>
                    <a:pt x="7569" y="122"/>
                  </a:cubicBezTo>
                  <a:lnTo>
                    <a:pt x="75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4278852" y="7420585"/>
              <a:ext cx="222725" cy="175370"/>
            </a:xfrm>
            <a:custGeom>
              <a:avLst/>
              <a:gdLst/>
              <a:ahLst/>
              <a:cxnLst/>
              <a:rect l="l" t="t" r="r" b="b"/>
              <a:pathLst>
                <a:path w="6293" h="4955" extrusionOk="0">
                  <a:moveTo>
                    <a:pt x="1" y="0"/>
                  </a:moveTo>
                  <a:cubicBezTo>
                    <a:pt x="62" y="91"/>
                    <a:pt x="123" y="182"/>
                    <a:pt x="214" y="243"/>
                  </a:cubicBezTo>
                  <a:cubicBezTo>
                    <a:pt x="366" y="395"/>
                    <a:pt x="578" y="608"/>
                    <a:pt x="852" y="851"/>
                  </a:cubicBezTo>
                  <a:cubicBezTo>
                    <a:pt x="1369" y="1337"/>
                    <a:pt x="2129" y="1976"/>
                    <a:pt x="3010" y="2675"/>
                  </a:cubicBezTo>
                  <a:cubicBezTo>
                    <a:pt x="3861" y="3374"/>
                    <a:pt x="4682" y="3951"/>
                    <a:pt x="5290" y="4347"/>
                  </a:cubicBezTo>
                  <a:cubicBezTo>
                    <a:pt x="5594" y="4559"/>
                    <a:pt x="5837" y="4711"/>
                    <a:pt x="6019" y="4803"/>
                  </a:cubicBezTo>
                  <a:cubicBezTo>
                    <a:pt x="6080" y="4863"/>
                    <a:pt x="6171" y="4924"/>
                    <a:pt x="6293" y="4955"/>
                  </a:cubicBezTo>
                  <a:cubicBezTo>
                    <a:pt x="5989" y="4711"/>
                    <a:pt x="5685" y="4468"/>
                    <a:pt x="5351" y="4255"/>
                  </a:cubicBezTo>
                  <a:cubicBezTo>
                    <a:pt x="4773" y="3830"/>
                    <a:pt x="3952" y="3222"/>
                    <a:pt x="3101" y="2553"/>
                  </a:cubicBezTo>
                  <a:cubicBezTo>
                    <a:pt x="2250" y="1854"/>
                    <a:pt x="1460" y="1216"/>
                    <a:pt x="913" y="760"/>
                  </a:cubicBezTo>
                  <a:cubicBezTo>
                    <a:pt x="639" y="486"/>
                    <a:pt x="335" y="243"/>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2"/>
            <p:cNvSpPr/>
            <p:nvPr/>
          </p:nvSpPr>
          <p:spPr>
            <a:xfrm>
              <a:off x="4500480" y="7485106"/>
              <a:ext cx="239926" cy="106531"/>
            </a:xfrm>
            <a:custGeom>
              <a:avLst/>
              <a:gdLst/>
              <a:ahLst/>
              <a:cxnLst/>
              <a:rect l="l" t="t" r="r" b="b"/>
              <a:pathLst>
                <a:path w="6779" h="3010" extrusionOk="0">
                  <a:moveTo>
                    <a:pt x="6779" y="1"/>
                  </a:moveTo>
                  <a:lnTo>
                    <a:pt x="6779" y="1"/>
                  </a:lnTo>
                  <a:cubicBezTo>
                    <a:pt x="6414" y="92"/>
                    <a:pt x="6080" y="214"/>
                    <a:pt x="5745" y="366"/>
                  </a:cubicBezTo>
                  <a:cubicBezTo>
                    <a:pt x="5137" y="639"/>
                    <a:pt x="4286" y="1004"/>
                    <a:pt x="3344" y="1429"/>
                  </a:cubicBezTo>
                  <a:cubicBezTo>
                    <a:pt x="2432" y="1855"/>
                    <a:pt x="1581" y="2220"/>
                    <a:pt x="973" y="2524"/>
                  </a:cubicBezTo>
                  <a:cubicBezTo>
                    <a:pt x="639" y="2645"/>
                    <a:pt x="304" y="2828"/>
                    <a:pt x="0" y="3010"/>
                  </a:cubicBezTo>
                  <a:cubicBezTo>
                    <a:pt x="365" y="2919"/>
                    <a:pt x="700" y="2767"/>
                    <a:pt x="1034" y="2615"/>
                  </a:cubicBezTo>
                  <a:cubicBezTo>
                    <a:pt x="1642" y="2372"/>
                    <a:pt x="2493" y="2007"/>
                    <a:pt x="3435" y="1581"/>
                  </a:cubicBezTo>
                  <a:cubicBezTo>
                    <a:pt x="4347" y="1156"/>
                    <a:pt x="5198" y="791"/>
                    <a:pt x="5806" y="487"/>
                  </a:cubicBezTo>
                  <a:cubicBezTo>
                    <a:pt x="6140" y="335"/>
                    <a:pt x="6444" y="183"/>
                    <a:pt x="67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2"/>
            <p:cNvSpPr/>
            <p:nvPr/>
          </p:nvSpPr>
          <p:spPr>
            <a:xfrm>
              <a:off x="4435924" y="7833651"/>
              <a:ext cx="307702" cy="134527"/>
            </a:xfrm>
            <a:custGeom>
              <a:avLst/>
              <a:gdLst/>
              <a:ahLst/>
              <a:cxnLst/>
              <a:rect l="l" t="t" r="r" b="b"/>
              <a:pathLst>
                <a:path w="8694" h="3801" extrusionOk="0">
                  <a:moveTo>
                    <a:pt x="8694" y="1"/>
                  </a:moveTo>
                  <a:lnTo>
                    <a:pt x="8694" y="1"/>
                  </a:lnTo>
                  <a:cubicBezTo>
                    <a:pt x="8572" y="31"/>
                    <a:pt x="8451" y="62"/>
                    <a:pt x="8360" y="123"/>
                  </a:cubicBezTo>
                  <a:lnTo>
                    <a:pt x="7417" y="518"/>
                  </a:lnTo>
                  <a:cubicBezTo>
                    <a:pt x="6597" y="852"/>
                    <a:pt x="5533" y="1308"/>
                    <a:pt x="4317" y="1825"/>
                  </a:cubicBezTo>
                  <a:cubicBezTo>
                    <a:pt x="3131" y="2341"/>
                    <a:pt x="2037" y="2828"/>
                    <a:pt x="1247" y="3193"/>
                  </a:cubicBezTo>
                  <a:lnTo>
                    <a:pt x="335" y="3618"/>
                  </a:lnTo>
                  <a:cubicBezTo>
                    <a:pt x="213" y="3679"/>
                    <a:pt x="122" y="3740"/>
                    <a:pt x="1" y="3800"/>
                  </a:cubicBezTo>
                  <a:cubicBezTo>
                    <a:pt x="122" y="3770"/>
                    <a:pt x="244" y="3740"/>
                    <a:pt x="365" y="3679"/>
                  </a:cubicBezTo>
                  <a:lnTo>
                    <a:pt x="1308" y="3314"/>
                  </a:lnTo>
                  <a:cubicBezTo>
                    <a:pt x="2128" y="2980"/>
                    <a:pt x="3192" y="2493"/>
                    <a:pt x="4408" y="1977"/>
                  </a:cubicBezTo>
                  <a:cubicBezTo>
                    <a:pt x="5594" y="1460"/>
                    <a:pt x="6688" y="974"/>
                    <a:pt x="7448" y="609"/>
                  </a:cubicBezTo>
                  <a:lnTo>
                    <a:pt x="8390" y="183"/>
                  </a:lnTo>
                  <a:cubicBezTo>
                    <a:pt x="8481" y="153"/>
                    <a:pt x="8603" y="92"/>
                    <a:pt x="86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2"/>
            <p:cNvSpPr/>
            <p:nvPr/>
          </p:nvSpPr>
          <p:spPr>
            <a:xfrm>
              <a:off x="4165914" y="7733632"/>
              <a:ext cx="276522" cy="229166"/>
            </a:xfrm>
            <a:custGeom>
              <a:avLst/>
              <a:gdLst/>
              <a:ahLst/>
              <a:cxnLst/>
              <a:rect l="l" t="t" r="r" b="b"/>
              <a:pathLst>
                <a:path w="7813" h="6475" extrusionOk="0">
                  <a:moveTo>
                    <a:pt x="0" y="0"/>
                  </a:moveTo>
                  <a:cubicBezTo>
                    <a:pt x="92" y="91"/>
                    <a:pt x="183" y="183"/>
                    <a:pt x="274" y="274"/>
                  </a:cubicBezTo>
                  <a:cubicBezTo>
                    <a:pt x="456" y="456"/>
                    <a:pt x="730" y="730"/>
                    <a:pt x="1064" y="1034"/>
                  </a:cubicBezTo>
                  <a:cubicBezTo>
                    <a:pt x="1733" y="1672"/>
                    <a:pt x="2675" y="2523"/>
                    <a:pt x="3769" y="3435"/>
                  </a:cubicBezTo>
                  <a:cubicBezTo>
                    <a:pt x="4833" y="4316"/>
                    <a:pt x="5836" y="5107"/>
                    <a:pt x="6596" y="5623"/>
                  </a:cubicBezTo>
                  <a:cubicBezTo>
                    <a:pt x="6961" y="5897"/>
                    <a:pt x="7265" y="6140"/>
                    <a:pt x="7478" y="6262"/>
                  </a:cubicBezTo>
                  <a:cubicBezTo>
                    <a:pt x="7599" y="6353"/>
                    <a:pt x="7691" y="6414"/>
                    <a:pt x="7812" y="6474"/>
                  </a:cubicBezTo>
                  <a:cubicBezTo>
                    <a:pt x="7721" y="6383"/>
                    <a:pt x="7630" y="6292"/>
                    <a:pt x="7508" y="6231"/>
                  </a:cubicBezTo>
                  <a:lnTo>
                    <a:pt x="6657" y="5532"/>
                  </a:lnTo>
                  <a:cubicBezTo>
                    <a:pt x="5928" y="4985"/>
                    <a:pt x="4955" y="4195"/>
                    <a:pt x="3861" y="3283"/>
                  </a:cubicBezTo>
                  <a:cubicBezTo>
                    <a:pt x="2797" y="2401"/>
                    <a:pt x="1824" y="1581"/>
                    <a:pt x="1155" y="973"/>
                  </a:cubicBezTo>
                  <a:lnTo>
                    <a:pt x="335" y="243"/>
                  </a:lnTo>
                  <a:cubicBezTo>
                    <a:pt x="213" y="152"/>
                    <a:pt x="122" y="6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52"/>
          <p:cNvGrpSpPr/>
          <p:nvPr/>
        </p:nvGrpSpPr>
        <p:grpSpPr>
          <a:xfrm>
            <a:off x="8124138" y="4278168"/>
            <a:ext cx="668104" cy="895218"/>
            <a:chOff x="122038" y="7256930"/>
            <a:chExt cx="668104" cy="895218"/>
          </a:xfrm>
        </p:grpSpPr>
        <p:sp>
          <p:nvSpPr>
            <p:cNvPr id="1305" name="Google Shape;1305;p52"/>
            <p:cNvSpPr/>
            <p:nvPr/>
          </p:nvSpPr>
          <p:spPr>
            <a:xfrm>
              <a:off x="522256" y="7780173"/>
              <a:ext cx="267886" cy="162204"/>
            </a:xfrm>
            <a:custGeom>
              <a:avLst/>
              <a:gdLst/>
              <a:ahLst/>
              <a:cxnLst/>
              <a:rect l="l" t="t" r="r" b="b"/>
              <a:pathLst>
                <a:path w="7569" h="4583" extrusionOk="0">
                  <a:moveTo>
                    <a:pt x="4002" y="1"/>
                  </a:moveTo>
                  <a:cubicBezTo>
                    <a:pt x="3122" y="1"/>
                    <a:pt x="2254" y="184"/>
                    <a:pt x="1459" y="539"/>
                  </a:cubicBezTo>
                  <a:cubicBezTo>
                    <a:pt x="760" y="904"/>
                    <a:pt x="304" y="1542"/>
                    <a:pt x="152" y="2302"/>
                  </a:cubicBezTo>
                  <a:cubicBezTo>
                    <a:pt x="0" y="2849"/>
                    <a:pt x="61" y="3427"/>
                    <a:pt x="335" y="3913"/>
                  </a:cubicBezTo>
                  <a:cubicBezTo>
                    <a:pt x="536" y="4342"/>
                    <a:pt x="968" y="4582"/>
                    <a:pt x="1439" y="4582"/>
                  </a:cubicBezTo>
                  <a:cubicBezTo>
                    <a:pt x="1536" y="4582"/>
                    <a:pt x="1634" y="4572"/>
                    <a:pt x="1733" y="4552"/>
                  </a:cubicBezTo>
                  <a:cubicBezTo>
                    <a:pt x="2249" y="4400"/>
                    <a:pt x="2553" y="3822"/>
                    <a:pt x="3009" y="3488"/>
                  </a:cubicBezTo>
                  <a:cubicBezTo>
                    <a:pt x="3474" y="3130"/>
                    <a:pt x="4044" y="3056"/>
                    <a:pt x="4639" y="3056"/>
                  </a:cubicBezTo>
                  <a:cubicBezTo>
                    <a:pt x="5055" y="3056"/>
                    <a:pt x="5484" y="3093"/>
                    <a:pt x="5897" y="3093"/>
                  </a:cubicBezTo>
                  <a:cubicBezTo>
                    <a:pt x="5937" y="3096"/>
                    <a:pt x="5978" y="3097"/>
                    <a:pt x="6019" y="3097"/>
                  </a:cubicBezTo>
                  <a:cubicBezTo>
                    <a:pt x="6378" y="3097"/>
                    <a:pt x="6752" y="2980"/>
                    <a:pt x="7052" y="2789"/>
                  </a:cubicBezTo>
                  <a:cubicBezTo>
                    <a:pt x="7569" y="2333"/>
                    <a:pt x="7508" y="1451"/>
                    <a:pt x="7022" y="934"/>
                  </a:cubicBezTo>
                  <a:cubicBezTo>
                    <a:pt x="6535" y="479"/>
                    <a:pt x="5867" y="175"/>
                    <a:pt x="5198" y="114"/>
                  </a:cubicBezTo>
                  <a:cubicBezTo>
                    <a:pt x="4800" y="38"/>
                    <a:pt x="4400" y="1"/>
                    <a:pt x="40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2"/>
            <p:cNvSpPr/>
            <p:nvPr/>
          </p:nvSpPr>
          <p:spPr>
            <a:xfrm>
              <a:off x="457701" y="7256930"/>
              <a:ext cx="196888" cy="387442"/>
            </a:xfrm>
            <a:custGeom>
              <a:avLst/>
              <a:gdLst/>
              <a:ahLst/>
              <a:cxnLst/>
              <a:rect l="l" t="t" r="r" b="b"/>
              <a:pathLst>
                <a:path w="5563" h="10947" extrusionOk="0">
                  <a:moveTo>
                    <a:pt x="3124" y="1"/>
                  </a:moveTo>
                  <a:cubicBezTo>
                    <a:pt x="3014" y="1"/>
                    <a:pt x="2905" y="12"/>
                    <a:pt x="2797" y="34"/>
                  </a:cubicBezTo>
                  <a:cubicBezTo>
                    <a:pt x="2098" y="217"/>
                    <a:pt x="1672" y="885"/>
                    <a:pt x="1368" y="1524"/>
                  </a:cubicBezTo>
                  <a:cubicBezTo>
                    <a:pt x="487" y="3378"/>
                    <a:pt x="0" y="5445"/>
                    <a:pt x="0" y="7512"/>
                  </a:cubicBezTo>
                  <a:cubicBezTo>
                    <a:pt x="0" y="8484"/>
                    <a:pt x="122" y="9487"/>
                    <a:pt x="669" y="10308"/>
                  </a:cubicBezTo>
                  <a:cubicBezTo>
                    <a:pt x="990" y="10768"/>
                    <a:pt x="1445" y="10947"/>
                    <a:pt x="1902" y="10947"/>
                  </a:cubicBezTo>
                  <a:cubicBezTo>
                    <a:pt x="2442" y="10947"/>
                    <a:pt x="2984" y="10698"/>
                    <a:pt x="3314" y="10369"/>
                  </a:cubicBezTo>
                  <a:cubicBezTo>
                    <a:pt x="3952" y="9761"/>
                    <a:pt x="4225" y="8879"/>
                    <a:pt x="4469" y="8028"/>
                  </a:cubicBezTo>
                  <a:cubicBezTo>
                    <a:pt x="5016" y="6144"/>
                    <a:pt x="5563" y="4107"/>
                    <a:pt x="5168" y="2162"/>
                  </a:cubicBezTo>
                  <a:cubicBezTo>
                    <a:pt x="5046" y="1585"/>
                    <a:pt x="4803" y="1037"/>
                    <a:pt x="4408" y="581"/>
                  </a:cubicBezTo>
                  <a:cubicBezTo>
                    <a:pt x="4086" y="211"/>
                    <a:pt x="3604" y="1"/>
                    <a:pt x="3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2"/>
            <p:cNvSpPr/>
            <p:nvPr/>
          </p:nvSpPr>
          <p:spPr>
            <a:xfrm>
              <a:off x="122038" y="7369797"/>
              <a:ext cx="324939" cy="320550"/>
            </a:xfrm>
            <a:custGeom>
              <a:avLst/>
              <a:gdLst/>
              <a:ahLst/>
              <a:cxnLst/>
              <a:rect l="l" t="t" r="r" b="b"/>
              <a:pathLst>
                <a:path w="9181" h="9057" extrusionOk="0">
                  <a:moveTo>
                    <a:pt x="1929" y="1"/>
                  </a:moveTo>
                  <a:cubicBezTo>
                    <a:pt x="1863" y="1"/>
                    <a:pt x="1798" y="3"/>
                    <a:pt x="1734" y="6"/>
                  </a:cubicBezTo>
                  <a:cubicBezTo>
                    <a:pt x="1156" y="37"/>
                    <a:pt x="670" y="341"/>
                    <a:pt x="396" y="827"/>
                  </a:cubicBezTo>
                  <a:cubicBezTo>
                    <a:pt x="1" y="1526"/>
                    <a:pt x="396" y="2377"/>
                    <a:pt x="761" y="3107"/>
                  </a:cubicBezTo>
                  <a:cubicBezTo>
                    <a:pt x="1430" y="4323"/>
                    <a:pt x="2220" y="5508"/>
                    <a:pt x="3071" y="6633"/>
                  </a:cubicBezTo>
                  <a:cubicBezTo>
                    <a:pt x="3770" y="7514"/>
                    <a:pt x="4560" y="8396"/>
                    <a:pt x="5624" y="8791"/>
                  </a:cubicBezTo>
                  <a:cubicBezTo>
                    <a:pt x="6057" y="8964"/>
                    <a:pt x="6494" y="9056"/>
                    <a:pt x="6900" y="9056"/>
                  </a:cubicBezTo>
                  <a:cubicBezTo>
                    <a:pt x="7492" y="9056"/>
                    <a:pt x="8017" y="8859"/>
                    <a:pt x="8360" y="8426"/>
                  </a:cubicBezTo>
                  <a:lnTo>
                    <a:pt x="8360" y="8426"/>
                  </a:lnTo>
                  <a:lnTo>
                    <a:pt x="8238" y="8548"/>
                  </a:lnTo>
                  <a:cubicBezTo>
                    <a:pt x="8968" y="7605"/>
                    <a:pt x="9180" y="6359"/>
                    <a:pt x="8816" y="5204"/>
                  </a:cubicBezTo>
                  <a:cubicBezTo>
                    <a:pt x="8421" y="4110"/>
                    <a:pt x="7752" y="3107"/>
                    <a:pt x="6840" y="2347"/>
                  </a:cubicBezTo>
                  <a:cubicBezTo>
                    <a:pt x="5807" y="1435"/>
                    <a:pt x="4591" y="736"/>
                    <a:pt x="3314" y="280"/>
                  </a:cubicBezTo>
                  <a:cubicBezTo>
                    <a:pt x="2862" y="94"/>
                    <a:pt x="2387" y="1"/>
                    <a:pt x="1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2"/>
            <p:cNvSpPr/>
            <p:nvPr/>
          </p:nvSpPr>
          <p:spPr>
            <a:xfrm>
              <a:off x="478122" y="7828554"/>
              <a:ext cx="185067" cy="323594"/>
            </a:xfrm>
            <a:custGeom>
              <a:avLst/>
              <a:gdLst/>
              <a:ahLst/>
              <a:cxnLst/>
              <a:rect l="l" t="t" r="r" b="b"/>
              <a:pathLst>
                <a:path w="5229" h="9143" extrusionOk="0">
                  <a:moveTo>
                    <a:pt x="5001" y="1"/>
                  </a:moveTo>
                  <a:cubicBezTo>
                    <a:pt x="4925" y="1"/>
                    <a:pt x="4849" y="8"/>
                    <a:pt x="4773" y="23"/>
                  </a:cubicBezTo>
                  <a:cubicBezTo>
                    <a:pt x="4348" y="54"/>
                    <a:pt x="3952" y="145"/>
                    <a:pt x="3557" y="327"/>
                  </a:cubicBezTo>
                  <a:cubicBezTo>
                    <a:pt x="3010" y="601"/>
                    <a:pt x="2493" y="996"/>
                    <a:pt x="2098" y="1482"/>
                  </a:cubicBezTo>
                  <a:cubicBezTo>
                    <a:pt x="1642" y="2060"/>
                    <a:pt x="1247" y="2729"/>
                    <a:pt x="974" y="3428"/>
                  </a:cubicBezTo>
                  <a:cubicBezTo>
                    <a:pt x="700" y="4127"/>
                    <a:pt x="487" y="4856"/>
                    <a:pt x="335" y="5616"/>
                  </a:cubicBezTo>
                  <a:cubicBezTo>
                    <a:pt x="214" y="6224"/>
                    <a:pt x="123" y="6832"/>
                    <a:pt x="92" y="7440"/>
                  </a:cubicBezTo>
                  <a:cubicBezTo>
                    <a:pt x="31" y="7957"/>
                    <a:pt x="31" y="8382"/>
                    <a:pt x="31" y="8686"/>
                  </a:cubicBezTo>
                  <a:cubicBezTo>
                    <a:pt x="1" y="8838"/>
                    <a:pt x="31" y="8990"/>
                    <a:pt x="31" y="9142"/>
                  </a:cubicBezTo>
                  <a:cubicBezTo>
                    <a:pt x="62" y="8990"/>
                    <a:pt x="92" y="8838"/>
                    <a:pt x="92" y="8686"/>
                  </a:cubicBezTo>
                  <a:cubicBezTo>
                    <a:pt x="123" y="8352"/>
                    <a:pt x="183" y="7957"/>
                    <a:pt x="214" y="7440"/>
                  </a:cubicBezTo>
                  <a:cubicBezTo>
                    <a:pt x="274" y="6832"/>
                    <a:pt x="366" y="6254"/>
                    <a:pt x="487" y="5647"/>
                  </a:cubicBezTo>
                  <a:cubicBezTo>
                    <a:pt x="670" y="4917"/>
                    <a:pt x="882" y="4218"/>
                    <a:pt x="1156" y="3519"/>
                  </a:cubicBezTo>
                  <a:cubicBezTo>
                    <a:pt x="1430" y="2820"/>
                    <a:pt x="1794" y="2181"/>
                    <a:pt x="2250" y="1574"/>
                  </a:cubicBezTo>
                  <a:cubicBezTo>
                    <a:pt x="2615" y="1118"/>
                    <a:pt x="3071" y="722"/>
                    <a:pt x="3618" y="449"/>
                  </a:cubicBezTo>
                  <a:cubicBezTo>
                    <a:pt x="3983" y="267"/>
                    <a:pt x="4378" y="145"/>
                    <a:pt x="4773" y="84"/>
                  </a:cubicBezTo>
                  <a:cubicBezTo>
                    <a:pt x="4925" y="84"/>
                    <a:pt x="5077" y="54"/>
                    <a:pt x="5229" y="23"/>
                  </a:cubicBezTo>
                  <a:cubicBezTo>
                    <a:pt x="5153" y="8"/>
                    <a:pt x="5077" y="1"/>
                    <a:pt x="50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2"/>
            <p:cNvSpPr/>
            <p:nvPr/>
          </p:nvSpPr>
          <p:spPr>
            <a:xfrm>
              <a:off x="479219" y="7397969"/>
              <a:ext cx="83951" cy="720804"/>
            </a:xfrm>
            <a:custGeom>
              <a:avLst/>
              <a:gdLst/>
              <a:ahLst/>
              <a:cxnLst/>
              <a:rect l="l" t="t" r="r" b="b"/>
              <a:pathLst>
                <a:path w="2372" h="20366" extrusionOk="0">
                  <a:moveTo>
                    <a:pt x="2371" y="1"/>
                  </a:moveTo>
                  <a:cubicBezTo>
                    <a:pt x="2371" y="62"/>
                    <a:pt x="2341" y="122"/>
                    <a:pt x="2310" y="183"/>
                  </a:cubicBezTo>
                  <a:cubicBezTo>
                    <a:pt x="2280" y="335"/>
                    <a:pt x="2219" y="517"/>
                    <a:pt x="2128" y="761"/>
                  </a:cubicBezTo>
                  <a:cubicBezTo>
                    <a:pt x="2067" y="1004"/>
                    <a:pt x="1976" y="1308"/>
                    <a:pt x="1885" y="1673"/>
                  </a:cubicBezTo>
                  <a:cubicBezTo>
                    <a:pt x="1794" y="2037"/>
                    <a:pt x="1702" y="2432"/>
                    <a:pt x="1611" y="2888"/>
                  </a:cubicBezTo>
                  <a:cubicBezTo>
                    <a:pt x="1095" y="5290"/>
                    <a:pt x="730" y="7660"/>
                    <a:pt x="456" y="10092"/>
                  </a:cubicBezTo>
                  <a:cubicBezTo>
                    <a:pt x="152" y="12919"/>
                    <a:pt x="0" y="15472"/>
                    <a:pt x="0" y="17326"/>
                  </a:cubicBezTo>
                  <a:cubicBezTo>
                    <a:pt x="0" y="18269"/>
                    <a:pt x="0" y="19028"/>
                    <a:pt x="31" y="19545"/>
                  </a:cubicBezTo>
                  <a:cubicBezTo>
                    <a:pt x="31" y="19788"/>
                    <a:pt x="61" y="20001"/>
                    <a:pt x="61" y="20153"/>
                  </a:cubicBezTo>
                  <a:cubicBezTo>
                    <a:pt x="61" y="20214"/>
                    <a:pt x="92" y="20275"/>
                    <a:pt x="92" y="20366"/>
                  </a:cubicBezTo>
                  <a:cubicBezTo>
                    <a:pt x="92" y="20275"/>
                    <a:pt x="92" y="20214"/>
                    <a:pt x="92" y="20153"/>
                  </a:cubicBezTo>
                  <a:lnTo>
                    <a:pt x="92" y="19545"/>
                  </a:lnTo>
                  <a:cubicBezTo>
                    <a:pt x="92" y="19028"/>
                    <a:pt x="92" y="18269"/>
                    <a:pt x="122" y="17326"/>
                  </a:cubicBezTo>
                  <a:cubicBezTo>
                    <a:pt x="152" y="15503"/>
                    <a:pt x="335" y="13496"/>
                    <a:pt x="639" y="10670"/>
                  </a:cubicBezTo>
                  <a:cubicBezTo>
                    <a:pt x="912" y="7995"/>
                    <a:pt x="1307" y="4925"/>
                    <a:pt x="1733" y="2919"/>
                  </a:cubicBezTo>
                  <a:cubicBezTo>
                    <a:pt x="1824" y="2463"/>
                    <a:pt x="1915" y="2068"/>
                    <a:pt x="2006" y="1703"/>
                  </a:cubicBezTo>
                  <a:cubicBezTo>
                    <a:pt x="2067" y="1338"/>
                    <a:pt x="2128" y="1034"/>
                    <a:pt x="2219" y="791"/>
                  </a:cubicBezTo>
                  <a:cubicBezTo>
                    <a:pt x="2280" y="517"/>
                    <a:pt x="2310" y="366"/>
                    <a:pt x="2341" y="214"/>
                  </a:cubicBezTo>
                  <a:cubicBezTo>
                    <a:pt x="2371" y="122"/>
                    <a:pt x="2371" y="62"/>
                    <a:pt x="23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2"/>
            <p:cNvSpPr/>
            <p:nvPr/>
          </p:nvSpPr>
          <p:spPr>
            <a:xfrm>
              <a:off x="247929" y="7451766"/>
              <a:ext cx="235608" cy="490575"/>
            </a:xfrm>
            <a:custGeom>
              <a:avLst/>
              <a:gdLst/>
              <a:ahLst/>
              <a:cxnLst/>
              <a:rect l="l" t="t" r="r" b="b"/>
              <a:pathLst>
                <a:path w="6657" h="13861" extrusionOk="0">
                  <a:moveTo>
                    <a:pt x="0" y="1"/>
                  </a:moveTo>
                  <a:lnTo>
                    <a:pt x="0" y="1"/>
                  </a:lnTo>
                  <a:cubicBezTo>
                    <a:pt x="608" y="456"/>
                    <a:pt x="1186" y="973"/>
                    <a:pt x="1733" y="1520"/>
                  </a:cubicBezTo>
                  <a:cubicBezTo>
                    <a:pt x="2979" y="2919"/>
                    <a:pt x="3982" y="4499"/>
                    <a:pt x="4681" y="6232"/>
                  </a:cubicBezTo>
                  <a:cubicBezTo>
                    <a:pt x="5107" y="7174"/>
                    <a:pt x="5441" y="8147"/>
                    <a:pt x="5715" y="9119"/>
                  </a:cubicBezTo>
                  <a:cubicBezTo>
                    <a:pt x="5988" y="10031"/>
                    <a:pt x="6171" y="10882"/>
                    <a:pt x="6323" y="11581"/>
                  </a:cubicBezTo>
                  <a:cubicBezTo>
                    <a:pt x="6444" y="12280"/>
                    <a:pt x="6505" y="12858"/>
                    <a:pt x="6566" y="13253"/>
                  </a:cubicBezTo>
                  <a:cubicBezTo>
                    <a:pt x="6566" y="13466"/>
                    <a:pt x="6596" y="13679"/>
                    <a:pt x="6657" y="13861"/>
                  </a:cubicBezTo>
                  <a:cubicBezTo>
                    <a:pt x="6657" y="13679"/>
                    <a:pt x="6657" y="13466"/>
                    <a:pt x="6657" y="13253"/>
                  </a:cubicBezTo>
                  <a:cubicBezTo>
                    <a:pt x="6627" y="12858"/>
                    <a:pt x="6566" y="12280"/>
                    <a:pt x="6444" y="11551"/>
                  </a:cubicBezTo>
                  <a:cubicBezTo>
                    <a:pt x="6323" y="10730"/>
                    <a:pt x="6140" y="9879"/>
                    <a:pt x="5897" y="9089"/>
                  </a:cubicBezTo>
                  <a:cubicBezTo>
                    <a:pt x="5623" y="8086"/>
                    <a:pt x="5289" y="7113"/>
                    <a:pt x="4864" y="6171"/>
                  </a:cubicBezTo>
                  <a:cubicBezTo>
                    <a:pt x="4134" y="4408"/>
                    <a:pt x="3131" y="2827"/>
                    <a:pt x="1824" y="1429"/>
                  </a:cubicBezTo>
                  <a:cubicBezTo>
                    <a:pt x="1611" y="1216"/>
                    <a:pt x="1368" y="973"/>
                    <a:pt x="1125" y="791"/>
                  </a:cubicBezTo>
                  <a:cubicBezTo>
                    <a:pt x="1003" y="700"/>
                    <a:pt x="912" y="608"/>
                    <a:pt x="821" y="517"/>
                  </a:cubicBezTo>
                  <a:lnTo>
                    <a:pt x="547" y="335"/>
                  </a:lnTo>
                  <a:cubicBezTo>
                    <a:pt x="365" y="213"/>
                    <a:pt x="183" y="9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14"/>
        <p:cNvGrpSpPr/>
        <p:nvPr/>
      </p:nvGrpSpPr>
      <p:grpSpPr>
        <a:xfrm>
          <a:off x="0" y="0"/>
          <a:ext cx="0" cy="0"/>
          <a:chOff x="0" y="0"/>
          <a:chExt cx="0" cy="0"/>
        </a:xfrm>
      </p:grpSpPr>
      <p:pic>
        <p:nvPicPr>
          <p:cNvPr id="1315" name="Google Shape;1315;p53"/>
          <p:cNvPicPr preferRelativeResize="0"/>
          <p:nvPr/>
        </p:nvPicPr>
        <p:blipFill>
          <a:blip r:embed="rId3">
            <a:alphaModFix/>
          </a:blip>
          <a:stretch>
            <a:fillRect/>
          </a:stretch>
        </p:blipFill>
        <p:spPr>
          <a:xfrm>
            <a:off x="4456100" y="455575"/>
            <a:ext cx="4232400" cy="4232400"/>
          </a:xfrm>
          <a:prstGeom prst="ellipse">
            <a:avLst/>
          </a:prstGeom>
          <a:noFill/>
          <a:ln>
            <a:noFill/>
          </a:ln>
        </p:spPr>
      </p:pic>
      <p:sp>
        <p:nvSpPr>
          <p:cNvPr id="1316" name="Google Shape;1316;p53"/>
          <p:cNvSpPr txBox="1">
            <a:spLocks noGrp="1"/>
          </p:cNvSpPr>
          <p:nvPr>
            <p:ph type="title"/>
          </p:nvPr>
        </p:nvSpPr>
        <p:spPr>
          <a:xfrm>
            <a:off x="729947" y="1423500"/>
            <a:ext cx="3067800" cy="146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picture always reinforces the concept</a:t>
            </a:r>
            <a:endParaRPr dirty="0"/>
          </a:p>
        </p:txBody>
      </p:sp>
      <p:sp>
        <p:nvSpPr>
          <p:cNvPr id="1317" name="Google Shape;1317;p53"/>
          <p:cNvSpPr txBox="1">
            <a:spLocks noGrp="1"/>
          </p:cNvSpPr>
          <p:nvPr>
            <p:ph type="subTitle" idx="1"/>
          </p:nvPr>
        </p:nvSpPr>
        <p:spPr>
          <a:xfrm>
            <a:off x="723900" y="2885700"/>
            <a:ext cx="3067800" cy="83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Images reveal large amounts of data, so remember: use an image instead of long texts</a:t>
            </a:r>
            <a:endParaRPr>
              <a:solidFill>
                <a:schemeClr val="dk2"/>
              </a:solidFill>
            </a:endParaRPr>
          </a:p>
          <a:p>
            <a:pPr marL="0" lvl="0" indent="0" algn="l" rtl="0">
              <a:spcBef>
                <a:spcPts val="0"/>
              </a:spcBef>
              <a:spcAft>
                <a:spcPts val="0"/>
              </a:spcAft>
              <a:buNone/>
            </a:pPr>
            <a:endParaRPr/>
          </a:p>
        </p:txBody>
      </p:sp>
      <p:sp>
        <p:nvSpPr>
          <p:cNvPr id="1318" name="Google Shape;1318;p53"/>
          <p:cNvSpPr/>
          <p:nvPr/>
        </p:nvSpPr>
        <p:spPr>
          <a:xfrm>
            <a:off x="4774250" y="3947450"/>
            <a:ext cx="113400" cy="11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4919275" y="4092475"/>
            <a:ext cx="113400" cy="11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4456100" y="455575"/>
            <a:ext cx="4232400" cy="4221900"/>
          </a:xfrm>
          <a:prstGeom prst="ellipse">
            <a:avLst/>
          </a:prstGeom>
          <a:solidFill>
            <a:srgbClr val="305DBF">
              <a:alpha val="13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8179575" y="1202475"/>
            <a:ext cx="674400" cy="674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8748800" y="1909800"/>
            <a:ext cx="192300" cy="19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sp>
        <p:nvSpPr>
          <p:cNvPr id="925" name="Google Shape;925;p47"/>
          <p:cNvSpPr txBox="1">
            <a:spLocks noGrp="1"/>
          </p:cNvSpPr>
          <p:nvPr>
            <p:ph type="body" idx="1"/>
          </p:nvPr>
        </p:nvSpPr>
        <p:spPr>
          <a:xfrm>
            <a:off x="776439" y="1583908"/>
            <a:ext cx="7478281" cy="2227281"/>
          </a:xfrm>
          <a:prstGeom prst="rect">
            <a:avLst/>
          </a:prstGeom>
        </p:spPr>
        <p:txBody>
          <a:bodyPr spcFirstLastPara="1" wrap="square" lIns="91425" tIns="91425" rIns="91425" bIns="91425" anchor="t" anchorCtr="0">
            <a:noAutofit/>
          </a:bodyPr>
          <a:lstStyle/>
          <a:p>
            <a:r>
              <a:rPr lang="ar-SA" dirty="0"/>
              <a:t>هو إنشاء منصة لعرض المراكز التدريبية ودوراتهم الخاصة. تهدف هذه المنصة إلى توفير مساحة مركزية حيث يمكن</a:t>
            </a:r>
          </a:p>
          <a:p>
            <a:r>
              <a:rPr lang="ar-SA" dirty="0"/>
              <a:t>للمتعلمين العثور على مجموعة واسعة من المراكز التدريبية والدورات التعليمية المختلفة في مكان واحد</a:t>
            </a:r>
            <a:r>
              <a:rPr lang="ar-SA" dirty="0" smtClean="0"/>
              <a:t>.</a:t>
            </a:r>
            <a:endParaRPr lang="ar-SA" dirty="0"/>
          </a:p>
        </p:txBody>
      </p:sp>
      <p:sp>
        <p:nvSpPr>
          <p:cNvPr id="926" name="Google Shape;926;p47"/>
          <p:cNvSpPr txBox="1">
            <a:spLocks noGrp="1"/>
          </p:cNvSpPr>
          <p:nvPr>
            <p:ph type="title"/>
          </p:nvPr>
        </p:nvSpPr>
        <p:spPr>
          <a:xfrm>
            <a:off x="2804530" y="476597"/>
            <a:ext cx="3422100" cy="3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sz="2800" dirty="0" smtClean="0">
                <a:solidFill>
                  <a:schemeClr val="accent3"/>
                </a:solidFill>
                <a:cs typeface="+mn-cs"/>
              </a:rPr>
              <a:t>فكرة المشروع</a:t>
            </a:r>
            <a:endParaRPr sz="2800" dirty="0">
              <a:solidFill>
                <a:schemeClr val="accent3"/>
              </a:solidFill>
              <a:cs typeface="+mn-cs"/>
            </a:endParaRPr>
          </a:p>
        </p:txBody>
      </p:sp>
      <p:sp>
        <p:nvSpPr>
          <p:cNvPr id="928" name="Google Shape;928;p47"/>
          <p:cNvSpPr/>
          <p:nvPr/>
        </p:nvSpPr>
        <p:spPr>
          <a:xfrm>
            <a:off x="7155977" y="3811189"/>
            <a:ext cx="1141357" cy="1170211"/>
          </a:xfrm>
          <a:custGeom>
            <a:avLst/>
            <a:gdLst/>
            <a:ahLst/>
            <a:cxnLst/>
            <a:rect l="l" t="t" r="r" b="b"/>
            <a:pathLst>
              <a:path w="43314" h="44409" extrusionOk="0">
                <a:moveTo>
                  <a:pt x="21251" y="12609"/>
                </a:moveTo>
                <a:cubicBezTo>
                  <a:pt x="24472" y="12609"/>
                  <a:pt x="27712" y="14174"/>
                  <a:pt x="29605" y="17478"/>
                </a:cubicBezTo>
                <a:cubicBezTo>
                  <a:pt x="32280" y="22098"/>
                  <a:pt x="30669" y="28025"/>
                  <a:pt x="26049" y="30669"/>
                </a:cubicBezTo>
                <a:cubicBezTo>
                  <a:pt x="24467" y="31576"/>
                  <a:pt x="22820" y="31984"/>
                  <a:pt x="21228" y="31984"/>
                </a:cubicBezTo>
                <a:cubicBezTo>
                  <a:pt x="15291" y="31984"/>
                  <a:pt x="10111" y="26324"/>
                  <a:pt x="11885" y="19757"/>
                </a:cubicBezTo>
                <a:cubicBezTo>
                  <a:pt x="13140" y="15108"/>
                  <a:pt x="17181" y="12609"/>
                  <a:pt x="21251" y="12609"/>
                </a:cubicBezTo>
                <a:close/>
                <a:moveTo>
                  <a:pt x="22341" y="0"/>
                </a:moveTo>
                <a:lnTo>
                  <a:pt x="17417" y="547"/>
                </a:lnTo>
                <a:lnTo>
                  <a:pt x="17143" y="4681"/>
                </a:lnTo>
                <a:lnTo>
                  <a:pt x="13465" y="6535"/>
                </a:lnTo>
                <a:lnTo>
                  <a:pt x="9575" y="3800"/>
                </a:lnTo>
                <a:lnTo>
                  <a:pt x="5654" y="6657"/>
                </a:lnTo>
                <a:lnTo>
                  <a:pt x="7690" y="11064"/>
                </a:lnTo>
                <a:lnTo>
                  <a:pt x="5350" y="14590"/>
                </a:lnTo>
                <a:lnTo>
                  <a:pt x="1094" y="14377"/>
                </a:lnTo>
                <a:lnTo>
                  <a:pt x="0" y="19605"/>
                </a:lnTo>
                <a:lnTo>
                  <a:pt x="4043" y="21156"/>
                </a:lnTo>
                <a:lnTo>
                  <a:pt x="4377" y="25563"/>
                </a:lnTo>
                <a:lnTo>
                  <a:pt x="213" y="27995"/>
                </a:lnTo>
                <a:lnTo>
                  <a:pt x="2219" y="32554"/>
                </a:lnTo>
                <a:lnTo>
                  <a:pt x="6565" y="31885"/>
                </a:lnTo>
                <a:lnTo>
                  <a:pt x="9423" y="35198"/>
                </a:lnTo>
                <a:lnTo>
                  <a:pt x="7903" y="39332"/>
                </a:lnTo>
                <a:lnTo>
                  <a:pt x="11885" y="42129"/>
                </a:lnTo>
                <a:lnTo>
                  <a:pt x="14985" y="38785"/>
                </a:lnTo>
                <a:lnTo>
                  <a:pt x="19301" y="39940"/>
                </a:lnTo>
                <a:lnTo>
                  <a:pt x="20639" y="44408"/>
                </a:lnTo>
                <a:lnTo>
                  <a:pt x="25441" y="44074"/>
                </a:lnTo>
                <a:lnTo>
                  <a:pt x="26049" y="40092"/>
                </a:lnTo>
                <a:lnTo>
                  <a:pt x="30153" y="37721"/>
                </a:lnTo>
                <a:lnTo>
                  <a:pt x="33496" y="40396"/>
                </a:lnTo>
                <a:lnTo>
                  <a:pt x="37751" y="37235"/>
                </a:lnTo>
                <a:lnTo>
                  <a:pt x="35593" y="33527"/>
                </a:lnTo>
                <a:lnTo>
                  <a:pt x="37691" y="29758"/>
                </a:lnTo>
                <a:lnTo>
                  <a:pt x="42007" y="30062"/>
                </a:lnTo>
                <a:lnTo>
                  <a:pt x="43314" y="25198"/>
                </a:lnTo>
                <a:lnTo>
                  <a:pt x="39636" y="23192"/>
                </a:lnTo>
                <a:lnTo>
                  <a:pt x="39150" y="18754"/>
                </a:lnTo>
                <a:lnTo>
                  <a:pt x="42736" y="16323"/>
                </a:lnTo>
                <a:lnTo>
                  <a:pt x="40366" y="12219"/>
                </a:lnTo>
                <a:lnTo>
                  <a:pt x="36688" y="12736"/>
                </a:lnTo>
                <a:lnTo>
                  <a:pt x="33648" y="8906"/>
                </a:lnTo>
                <a:lnTo>
                  <a:pt x="35198" y="5107"/>
                </a:lnTo>
                <a:lnTo>
                  <a:pt x="31095" y="2402"/>
                </a:lnTo>
                <a:lnTo>
                  <a:pt x="28025" y="5472"/>
                </a:lnTo>
                <a:lnTo>
                  <a:pt x="23952" y="4772"/>
                </a:lnTo>
                <a:lnTo>
                  <a:pt x="223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5" y="3918281"/>
            <a:ext cx="970032" cy="1115129"/>
          </a:xfrm>
          <a:custGeom>
            <a:avLst/>
            <a:gdLst/>
            <a:ahLst/>
            <a:cxnLst/>
            <a:rect l="l" t="t" r="r" b="b"/>
            <a:pathLst>
              <a:path w="46203" h="53114" extrusionOk="0">
                <a:moveTo>
                  <a:pt x="5341" y="1"/>
                </a:moveTo>
                <a:cubicBezTo>
                  <a:pt x="5233" y="1"/>
                  <a:pt x="5125" y="4"/>
                  <a:pt x="5016" y="10"/>
                </a:cubicBezTo>
                <a:cubicBezTo>
                  <a:pt x="2828" y="131"/>
                  <a:pt x="639" y="1682"/>
                  <a:pt x="305" y="3870"/>
                </a:cubicBezTo>
                <a:cubicBezTo>
                  <a:pt x="1" y="6058"/>
                  <a:pt x="1460" y="8125"/>
                  <a:pt x="2980" y="9706"/>
                </a:cubicBezTo>
                <a:cubicBezTo>
                  <a:pt x="5290" y="12077"/>
                  <a:pt x="7873" y="14083"/>
                  <a:pt x="10731" y="15694"/>
                </a:cubicBezTo>
                <a:cubicBezTo>
                  <a:pt x="11247" y="15998"/>
                  <a:pt x="11825" y="16302"/>
                  <a:pt x="12068" y="16849"/>
                </a:cubicBezTo>
                <a:cubicBezTo>
                  <a:pt x="12493" y="17822"/>
                  <a:pt x="11642" y="18916"/>
                  <a:pt x="10670" y="19372"/>
                </a:cubicBezTo>
                <a:cubicBezTo>
                  <a:pt x="9576" y="19858"/>
                  <a:pt x="8329" y="19858"/>
                  <a:pt x="7174" y="20132"/>
                </a:cubicBezTo>
                <a:cubicBezTo>
                  <a:pt x="5989" y="20375"/>
                  <a:pt x="4773" y="21044"/>
                  <a:pt x="4439" y="22199"/>
                </a:cubicBezTo>
                <a:cubicBezTo>
                  <a:pt x="3983" y="23810"/>
                  <a:pt x="5442" y="25299"/>
                  <a:pt x="6840" y="26241"/>
                </a:cubicBezTo>
                <a:cubicBezTo>
                  <a:pt x="9606" y="28126"/>
                  <a:pt x="12706" y="29493"/>
                  <a:pt x="15959" y="30314"/>
                </a:cubicBezTo>
                <a:cubicBezTo>
                  <a:pt x="17083" y="30618"/>
                  <a:pt x="18329" y="30861"/>
                  <a:pt x="19302" y="31530"/>
                </a:cubicBezTo>
                <a:cubicBezTo>
                  <a:pt x="20275" y="32229"/>
                  <a:pt x="20974" y="33536"/>
                  <a:pt x="20518" y="34661"/>
                </a:cubicBezTo>
                <a:cubicBezTo>
                  <a:pt x="20126" y="35697"/>
                  <a:pt x="18934" y="36191"/>
                  <a:pt x="17822" y="36191"/>
                </a:cubicBezTo>
                <a:cubicBezTo>
                  <a:pt x="17727" y="36191"/>
                  <a:pt x="17632" y="36188"/>
                  <a:pt x="17539" y="36181"/>
                </a:cubicBezTo>
                <a:cubicBezTo>
                  <a:pt x="16354" y="36089"/>
                  <a:pt x="15229" y="35573"/>
                  <a:pt x="14074" y="35269"/>
                </a:cubicBezTo>
                <a:cubicBezTo>
                  <a:pt x="13493" y="35113"/>
                  <a:pt x="12875" y="35030"/>
                  <a:pt x="12259" y="35030"/>
                </a:cubicBezTo>
                <a:cubicBezTo>
                  <a:pt x="10586" y="35030"/>
                  <a:pt x="8930" y="35640"/>
                  <a:pt x="8086" y="37062"/>
                </a:cubicBezTo>
                <a:cubicBezTo>
                  <a:pt x="7326" y="38339"/>
                  <a:pt x="7417" y="39980"/>
                  <a:pt x="7995" y="41348"/>
                </a:cubicBezTo>
                <a:cubicBezTo>
                  <a:pt x="8603" y="42716"/>
                  <a:pt x="9636" y="43840"/>
                  <a:pt x="10700" y="44874"/>
                </a:cubicBezTo>
                <a:cubicBezTo>
                  <a:pt x="14439" y="48430"/>
                  <a:pt x="19059" y="51166"/>
                  <a:pt x="24074" y="52351"/>
                </a:cubicBezTo>
                <a:cubicBezTo>
                  <a:pt x="26155" y="52833"/>
                  <a:pt x="28162" y="53114"/>
                  <a:pt x="30130" y="53114"/>
                </a:cubicBezTo>
                <a:cubicBezTo>
                  <a:pt x="32876" y="53114"/>
                  <a:pt x="35547" y="52567"/>
                  <a:pt x="38239" y="51257"/>
                </a:cubicBezTo>
                <a:lnTo>
                  <a:pt x="38208" y="51257"/>
                </a:lnTo>
                <a:cubicBezTo>
                  <a:pt x="45473" y="44965"/>
                  <a:pt x="46202" y="34600"/>
                  <a:pt x="44956" y="25481"/>
                </a:cubicBezTo>
                <a:cubicBezTo>
                  <a:pt x="44743" y="23961"/>
                  <a:pt x="44743" y="22351"/>
                  <a:pt x="43892" y="21074"/>
                </a:cubicBezTo>
                <a:cubicBezTo>
                  <a:pt x="43263" y="20163"/>
                  <a:pt x="42169" y="19530"/>
                  <a:pt x="41130" y="19530"/>
                </a:cubicBezTo>
                <a:cubicBezTo>
                  <a:pt x="40714" y="19530"/>
                  <a:pt x="40306" y="19632"/>
                  <a:pt x="39941" y="19858"/>
                </a:cubicBezTo>
                <a:cubicBezTo>
                  <a:pt x="38847" y="20496"/>
                  <a:pt x="38482" y="21864"/>
                  <a:pt x="37965" y="23019"/>
                </a:cubicBezTo>
                <a:cubicBezTo>
                  <a:pt x="37266" y="24569"/>
                  <a:pt x="36141" y="25876"/>
                  <a:pt x="34743" y="26819"/>
                </a:cubicBezTo>
                <a:cubicBezTo>
                  <a:pt x="34088" y="27256"/>
                  <a:pt x="33291" y="27599"/>
                  <a:pt x="32522" y="27599"/>
                </a:cubicBezTo>
                <a:cubicBezTo>
                  <a:pt x="32221" y="27599"/>
                  <a:pt x="31925" y="27546"/>
                  <a:pt x="31643" y="27427"/>
                </a:cubicBezTo>
                <a:cubicBezTo>
                  <a:pt x="30245" y="26849"/>
                  <a:pt x="29910" y="25056"/>
                  <a:pt x="29728" y="23536"/>
                </a:cubicBezTo>
                <a:lnTo>
                  <a:pt x="28938" y="15025"/>
                </a:lnTo>
                <a:cubicBezTo>
                  <a:pt x="28786" y="13505"/>
                  <a:pt x="28634" y="11955"/>
                  <a:pt x="28026" y="10557"/>
                </a:cubicBezTo>
                <a:cubicBezTo>
                  <a:pt x="27387" y="9159"/>
                  <a:pt x="26202" y="7943"/>
                  <a:pt x="24713" y="7700"/>
                </a:cubicBezTo>
                <a:cubicBezTo>
                  <a:pt x="24551" y="7670"/>
                  <a:pt x="24388" y="7656"/>
                  <a:pt x="24224" y="7656"/>
                </a:cubicBezTo>
                <a:cubicBezTo>
                  <a:pt x="22879" y="7656"/>
                  <a:pt x="21535" y="8624"/>
                  <a:pt x="21399" y="9980"/>
                </a:cubicBezTo>
                <a:cubicBezTo>
                  <a:pt x="21308" y="10618"/>
                  <a:pt x="21521" y="11226"/>
                  <a:pt x="21551" y="11864"/>
                </a:cubicBezTo>
                <a:cubicBezTo>
                  <a:pt x="21551" y="12502"/>
                  <a:pt x="21339" y="13232"/>
                  <a:pt x="20792" y="13475"/>
                </a:cubicBezTo>
                <a:cubicBezTo>
                  <a:pt x="20662" y="13529"/>
                  <a:pt x="20528" y="13553"/>
                  <a:pt x="20393" y="13553"/>
                </a:cubicBezTo>
                <a:cubicBezTo>
                  <a:pt x="19922" y="13553"/>
                  <a:pt x="19430" y="13265"/>
                  <a:pt x="19029" y="12958"/>
                </a:cubicBezTo>
                <a:cubicBezTo>
                  <a:pt x="17326" y="11560"/>
                  <a:pt x="16050" y="9706"/>
                  <a:pt x="14864" y="7852"/>
                </a:cubicBezTo>
                <a:cubicBezTo>
                  <a:pt x="13679" y="5967"/>
                  <a:pt x="12493" y="4083"/>
                  <a:pt x="10883" y="2533"/>
                </a:cubicBezTo>
                <a:cubicBezTo>
                  <a:pt x="9380" y="1088"/>
                  <a:pt x="7412" y="1"/>
                  <a:pt x="5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47874" y="3951012"/>
            <a:ext cx="771545" cy="1186365"/>
          </a:xfrm>
          <a:custGeom>
            <a:avLst/>
            <a:gdLst/>
            <a:ahLst/>
            <a:cxnLst/>
            <a:rect l="l" t="t" r="r" b="b"/>
            <a:pathLst>
              <a:path w="36749" h="56507" extrusionOk="0">
                <a:moveTo>
                  <a:pt x="1" y="1"/>
                </a:moveTo>
                <a:cubicBezTo>
                  <a:pt x="61" y="31"/>
                  <a:pt x="92" y="92"/>
                  <a:pt x="153" y="123"/>
                </a:cubicBezTo>
                <a:lnTo>
                  <a:pt x="669" y="487"/>
                </a:lnTo>
                <a:cubicBezTo>
                  <a:pt x="1095" y="791"/>
                  <a:pt x="1733" y="1247"/>
                  <a:pt x="2554" y="1855"/>
                </a:cubicBezTo>
                <a:cubicBezTo>
                  <a:pt x="4864" y="3588"/>
                  <a:pt x="7022" y="5472"/>
                  <a:pt x="9028" y="7509"/>
                </a:cubicBezTo>
                <a:cubicBezTo>
                  <a:pt x="10274" y="8816"/>
                  <a:pt x="11642" y="10275"/>
                  <a:pt x="13040" y="11886"/>
                </a:cubicBezTo>
                <a:cubicBezTo>
                  <a:pt x="14439" y="13497"/>
                  <a:pt x="15928" y="15229"/>
                  <a:pt x="17417" y="17114"/>
                </a:cubicBezTo>
                <a:cubicBezTo>
                  <a:pt x="19028" y="19059"/>
                  <a:pt x="20487" y="21095"/>
                  <a:pt x="21855" y="23193"/>
                </a:cubicBezTo>
                <a:cubicBezTo>
                  <a:pt x="22554" y="24287"/>
                  <a:pt x="23192" y="25472"/>
                  <a:pt x="23861" y="26658"/>
                </a:cubicBezTo>
                <a:cubicBezTo>
                  <a:pt x="24530" y="27813"/>
                  <a:pt x="25199" y="29029"/>
                  <a:pt x="25867" y="30245"/>
                </a:cubicBezTo>
                <a:cubicBezTo>
                  <a:pt x="28421" y="34804"/>
                  <a:pt x="30731" y="39485"/>
                  <a:pt x="32767" y="44287"/>
                </a:cubicBezTo>
                <a:cubicBezTo>
                  <a:pt x="34408" y="48239"/>
                  <a:pt x="35685" y="52312"/>
                  <a:pt x="36567" y="56506"/>
                </a:cubicBezTo>
                <a:lnTo>
                  <a:pt x="36749" y="56446"/>
                </a:lnTo>
                <a:cubicBezTo>
                  <a:pt x="35867" y="52251"/>
                  <a:pt x="34621" y="48148"/>
                  <a:pt x="32980" y="44196"/>
                </a:cubicBezTo>
                <a:cubicBezTo>
                  <a:pt x="30943" y="39363"/>
                  <a:pt x="28633" y="34652"/>
                  <a:pt x="26050" y="30093"/>
                </a:cubicBezTo>
                <a:cubicBezTo>
                  <a:pt x="25381" y="28877"/>
                  <a:pt x="24712" y="27691"/>
                  <a:pt x="24044" y="26506"/>
                </a:cubicBezTo>
                <a:cubicBezTo>
                  <a:pt x="23405" y="25320"/>
                  <a:pt x="22737" y="24165"/>
                  <a:pt x="22037" y="23041"/>
                </a:cubicBezTo>
                <a:cubicBezTo>
                  <a:pt x="20670" y="20943"/>
                  <a:pt x="19180" y="18877"/>
                  <a:pt x="17600" y="16931"/>
                </a:cubicBezTo>
                <a:cubicBezTo>
                  <a:pt x="16080" y="15047"/>
                  <a:pt x="14590" y="13345"/>
                  <a:pt x="13162" y="11734"/>
                </a:cubicBezTo>
                <a:cubicBezTo>
                  <a:pt x="11764" y="10123"/>
                  <a:pt x="10396" y="8664"/>
                  <a:pt x="9119" y="7387"/>
                </a:cubicBezTo>
                <a:cubicBezTo>
                  <a:pt x="7083" y="5351"/>
                  <a:pt x="4894" y="3466"/>
                  <a:pt x="2584" y="1764"/>
                </a:cubicBezTo>
                <a:cubicBezTo>
                  <a:pt x="1763" y="1156"/>
                  <a:pt x="1125" y="730"/>
                  <a:pt x="700" y="426"/>
                </a:cubicBezTo>
                <a:cubicBezTo>
                  <a:pt x="487" y="275"/>
                  <a:pt x="304" y="183"/>
                  <a:pt x="183" y="92"/>
                </a:cubicBezTo>
                <a:cubicBezTo>
                  <a:pt x="122" y="62"/>
                  <a:pt x="61" y="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91270" y="4396295"/>
            <a:ext cx="416730" cy="38463"/>
          </a:xfrm>
          <a:custGeom>
            <a:avLst/>
            <a:gdLst/>
            <a:ahLst/>
            <a:cxnLst/>
            <a:rect l="l" t="t" r="r" b="b"/>
            <a:pathLst>
              <a:path w="19849" h="1832" extrusionOk="0">
                <a:moveTo>
                  <a:pt x="4014" y="1"/>
                </a:moveTo>
                <a:cubicBezTo>
                  <a:pt x="3639" y="1"/>
                  <a:pt x="3263" y="3"/>
                  <a:pt x="2888" y="8"/>
                </a:cubicBezTo>
                <a:cubicBezTo>
                  <a:pt x="1976" y="8"/>
                  <a:pt x="1247" y="69"/>
                  <a:pt x="760" y="99"/>
                </a:cubicBezTo>
                <a:cubicBezTo>
                  <a:pt x="487" y="130"/>
                  <a:pt x="244" y="160"/>
                  <a:pt x="0" y="190"/>
                </a:cubicBezTo>
                <a:cubicBezTo>
                  <a:pt x="122" y="206"/>
                  <a:pt x="251" y="213"/>
                  <a:pt x="384" y="213"/>
                </a:cubicBezTo>
                <a:cubicBezTo>
                  <a:pt x="517" y="213"/>
                  <a:pt x="654" y="206"/>
                  <a:pt x="791" y="190"/>
                </a:cubicBezTo>
                <a:lnTo>
                  <a:pt x="2918" y="190"/>
                </a:lnTo>
                <a:cubicBezTo>
                  <a:pt x="4712" y="190"/>
                  <a:pt x="7235" y="312"/>
                  <a:pt x="9970" y="555"/>
                </a:cubicBezTo>
                <a:cubicBezTo>
                  <a:pt x="12736" y="768"/>
                  <a:pt x="15198" y="1102"/>
                  <a:pt x="16992" y="1376"/>
                </a:cubicBezTo>
                <a:cubicBezTo>
                  <a:pt x="17873" y="1528"/>
                  <a:pt x="18603" y="1649"/>
                  <a:pt x="19089" y="1741"/>
                </a:cubicBezTo>
                <a:cubicBezTo>
                  <a:pt x="19363" y="1771"/>
                  <a:pt x="19606" y="1832"/>
                  <a:pt x="19849" y="1832"/>
                </a:cubicBezTo>
                <a:cubicBezTo>
                  <a:pt x="19606" y="1741"/>
                  <a:pt x="19363" y="1649"/>
                  <a:pt x="19089" y="1619"/>
                </a:cubicBezTo>
                <a:cubicBezTo>
                  <a:pt x="18603" y="1497"/>
                  <a:pt x="17904" y="1345"/>
                  <a:pt x="16992" y="1193"/>
                </a:cubicBezTo>
                <a:cubicBezTo>
                  <a:pt x="15198" y="859"/>
                  <a:pt x="12736" y="494"/>
                  <a:pt x="9970" y="251"/>
                </a:cubicBezTo>
                <a:cubicBezTo>
                  <a:pt x="8000" y="72"/>
                  <a:pt x="6009" y="1"/>
                  <a:pt x="4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171681" y="4752539"/>
            <a:ext cx="562225" cy="119000"/>
          </a:xfrm>
          <a:custGeom>
            <a:avLst/>
            <a:gdLst/>
            <a:ahLst/>
            <a:cxnLst/>
            <a:rect l="l" t="t" r="r" b="b"/>
            <a:pathLst>
              <a:path w="26779" h="5668" extrusionOk="0">
                <a:moveTo>
                  <a:pt x="0" y="1"/>
                </a:moveTo>
                <a:cubicBezTo>
                  <a:pt x="91" y="31"/>
                  <a:pt x="152" y="62"/>
                  <a:pt x="274" y="62"/>
                </a:cubicBezTo>
                <a:lnTo>
                  <a:pt x="1034" y="244"/>
                </a:lnTo>
                <a:lnTo>
                  <a:pt x="3921" y="852"/>
                </a:lnTo>
                <a:cubicBezTo>
                  <a:pt x="6323" y="1369"/>
                  <a:pt x="9666" y="2128"/>
                  <a:pt x="13374" y="2980"/>
                </a:cubicBezTo>
                <a:cubicBezTo>
                  <a:pt x="17052" y="3800"/>
                  <a:pt x="20396" y="4530"/>
                  <a:pt x="22827" y="4986"/>
                </a:cubicBezTo>
                <a:cubicBezTo>
                  <a:pt x="24043" y="5229"/>
                  <a:pt x="25046" y="5411"/>
                  <a:pt x="25715" y="5533"/>
                </a:cubicBezTo>
                <a:lnTo>
                  <a:pt x="26505" y="5654"/>
                </a:lnTo>
                <a:cubicBezTo>
                  <a:pt x="26566" y="5654"/>
                  <a:pt x="26627" y="5668"/>
                  <a:pt x="26688" y="5668"/>
                </a:cubicBezTo>
                <a:cubicBezTo>
                  <a:pt x="26718" y="5668"/>
                  <a:pt x="26749" y="5664"/>
                  <a:pt x="26779" y="5654"/>
                </a:cubicBezTo>
                <a:cubicBezTo>
                  <a:pt x="26718" y="5624"/>
                  <a:pt x="26627" y="5594"/>
                  <a:pt x="26536" y="5594"/>
                </a:cubicBezTo>
                <a:lnTo>
                  <a:pt x="25776" y="5411"/>
                </a:lnTo>
                <a:lnTo>
                  <a:pt x="22858" y="4803"/>
                </a:lnTo>
                <a:cubicBezTo>
                  <a:pt x="20426" y="4287"/>
                  <a:pt x="17083" y="3527"/>
                  <a:pt x="13405" y="2706"/>
                </a:cubicBezTo>
                <a:cubicBezTo>
                  <a:pt x="9727" y="1855"/>
                  <a:pt x="6383" y="1125"/>
                  <a:pt x="3952" y="669"/>
                </a:cubicBezTo>
                <a:cubicBezTo>
                  <a:pt x="2736" y="426"/>
                  <a:pt x="1733" y="244"/>
                  <a:pt x="1064" y="153"/>
                </a:cubicBezTo>
                <a:lnTo>
                  <a:pt x="274" y="31"/>
                </a:lnTo>
                <a:cubicBezTo>
                  <a:pt x="183" y="1"/>
                  <a:pt x="91"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26"/>
        <p:cNvGrpSpPr/>
        <p:nvPr/>
      </p:nvGrpSpPr>
      <p:grpSpPr>
        <a:xfrm>
          <a:off x="0" y="0"/>
          <a:ext cx="0" cy="0"/>
          <a:chOff x="0" y="0"/>
          <a:chExt cx="0" cy="0"/>
        </a:xfrm>
      </p:grpSpPr>
      <p:sp>
        <p:nvSpPr>
          <p:cNvPr id="1327" name="Google Shape;1327;p54"/>
          <p:cNvSpPr txBox="1">
            <a:spLocks noGrp="1"/>
          </p:cNvSpPr>
          <p:nvPr>
            <p:ph type="title"/>
          </p:nvPr>
        </p:nvSpPr>
        <p:spPr>
          <a:xfrm>
            <a:off x="5148375" y="2076450"/>
            <a:ext cx="3393900" cy="99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31"/>
        <p:cNvGrpSpPr/>
        <p:nvPr/>
      </p:nvGrpSpPr>
      <p:grpSpPr>
        <a:xfrm>
          <a:off x="0" y="0"/>
          <a:ext cx="0" cy="0"/>
          <a:chOff x="0" y="0"/>
          <a:chExt cx="0" cy="0"/>
        </a:xfrm>
      </p:grpSpPr>
      <p:sp>
        <p:nvSpPr>
          <p:cNvPr id="1332" name="Google Shape;1332;p55"/>
          <p:cNvSpPr txBox="1">
            <a:spLocks noGrp="1"/>
          </p:cNvSpPr>
          <p:nvPr>
            <p:ph type="title"/>
          </p:nvPr>
        </p:nvSpPr>
        <p:spPr>
          <a:xfrm>
            <a:off x="4078375" y="1169350"/>
            <a:ext cx="4634700" cy="224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Awesome words</a:t>
            </a:r>
            <a:endParaRPr/>
          </a:p>
        </p:txBody>
      </p:sp>
      <p:sp>
        <p:nvSpPr>
          <p:cNvPr id="1333" name="Google Shape;1333;p55"/>
          <p:cNvSpPr txBox="1">
            <a:spLocks noGrp="1"/>
          </p:cNvSpPr>
          <p:nvPr>
            <p:ph type="subTitle" idx="1"/>
          </p:nvPr>
        </p:nvSpPr>
        <p:spPr>
          <a:xfrm>
            <a:off x="4078375" y="3419050"/>
            <a:ext cx="3203700" cy="63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Because key words are great for catching your audience’s attention</a:t>
            </a:r>
            <a:endParaRPr/>
          </a:p>
        </p:txBody>
      </p:sp>
      <p:grpSp>
        <p:nvGrpSpPr>
          <p:cNvPr id="1334" name="Google Shape;1334;p55"/>
          <p:cNvGrpSpPr/>
          <p:nvPr/>
        </p:nvGrpSpPr>
        <p:grpSpPr>
          <a:xfrm>
            <a:off x="643925" y="1169341"/>
            <a:ext cx="3203609" cy="3099014"/>
            <a:chOff x="524689" y="763903"/>
            <a:chExt cx="3737731" cy="3615697"/>
          </a:xfrm>
        </p:grpSpPr>
        <p:grpSp>
          <p:nvGrpSpPr>
            <p:cNvPr id="1335" name="Google Shape;1335;p55"/>
            <p:cNvGrpSpPr/>
            <p:nvPr/>
          </p:nvGrpSpPr>
          <p:grpSpPr>
            <a:xfrm>
              <a:off x="3312267" y="2949449"/>
              <a:ext cx="928765" cy="1369555"/>
              <a:chOff x="3312267" y="2949449"/>
              <a:chExt cx="928765" cy="1369555"/>
            </a:xfrm>
          </p:grpSpPr>
          <p:sp>
            <p:nvSpPr>
              <p:cNvPr id="1336" name="Google Shape;1336;p55"/>
              <p:cNvSpPr/>
              <p:nvPr/>
            </p:nvSpPr>
            <p:spPr>
              <a:xfrm>
                <a:off x="3312267" y="2949449"/>
                <a:ext cx="928765" cy="1369555"/>
              </a:xfrm>
              <a:custGeom>
                <a:avLst/>
                <a:gdLst/>
                <a:ahLst/>
                <a:cxnLst/>
                <a:rect l="l" t="t" r="r" b="b"/>
                <a:pathLst>
                  <a:path w="46334" h="68324" extrusionOk="0">
                    <a:moveTo>
                      <a:pt x="28037" y="1"/>
                    </a:moveTo>
                    <a:cubicBezTo>
                      <a:pt x="27074" y="1"/>
                      <a:pt x="26101" y="230"/>
                      <a:pt x="25251" y="675"/>
                    </a:cubicBezTo>
                    <a:cubicBezTo>
                      <a:pt x="23117" y="1842"/>
                      <a:pt x="21749" y="4110"/>
                      <a:pt x="21082" y="6479"/>
                    </a:cubicBezTo>
                    <a:cubicBezTo>
                      <a:pt x="20448" y="8880"/>
                      <a:pt x="20415" y="11382"/>
                      <a:pt x="20348" y="13851"/>
                    </a:cubicBezTo>
                    <a:cubicBezTo>
                      <a:pt x="20248" y="16319"/>
                      <a:pt x="20114" y="18821"/>
                      <a:pt x="19247" y="21123"/>
                    </a:cubicBezTo>
                    <a:cubicBezTo>
                      <a:pt x="19014" y="21790"/>
                      <a:pt x="18580" y="22524"/>
                      <a:pt x="17880" y="22624"/>
                    </a:cubicBezTo>
                    <a:cubicBezTo>
                      <a:pt x="17825" y="22631"/>
                      <a:pt x="17771" y="22635"/>
                      <a:pt x="17718" y="22635"/>
                    </a:cubicBezTo>
                    <a:cubicBezTo>
                      <a:pt x="17082" y="22635"/>
                      <a:pt x="16519" y="22107"/>
                      <a:pt x="16212" y="21523"/>
                    </a:cubicBezTo>
                    <a:cubicBezTo>
                      <a:pt x="15878" y="20922"/>
                      <a:pt x="15678" y="20222"/>
                      <a:pt x="15278" y="19622"/>
                    </a:cubicBezTo>
                    <a:cubicBezTo>
                      <a:pt x="14749" y="18917"/>
                      <a:pt x="13877" y="18585"/>
                      <a:pt x="12985" y="18585"/>
                    </a:cubicBezTo>
                    <a:cubicBezTo>
                      <a:pt x="12187" y="18585"/>
                      <a:pt x="11373" y="18851"/>
                      <a:pt x="10774" y="19355"/>
                    </a:cubicBezTo>
                    <a:cubicBezTo>
                      <a:pt x="9507" y="20455"/>
                      <a:pt x="9073" y="22323"/>
                      <a:pt x="9273" y="24025"/>
                    </a:cubicBezTo>
                    <a:cubicBezTo>
                      <a:pt x="9474" y="25693"/>
                      <a:pt x="10207" y="27260"/>
                      <a:pt x="10941" y="28828"/>
                    </a:cubicBezTo>
                    <a:lnTo>
                      <a:pt x="15044" y="37434"/>
                    </a:lnTo>
                    <a:cubicBezTo>
                      <a:pt x="15778" y="38969"/>
                      <a:pt x="16479" y="40870"/>
                      <a:pt x="15478" y="42238"/>
                    </a:cubicBezTo>
                    <a:cubicBezTo>
                      <a:pt x="14813" y="43144"/>
                      <a:pt x="13630" y="43448"/>
                      <a:pt x="12495" y="43448"/>
                    </a:cubicBezTo>
                    <a:cubicBezTo>
                      <a:pt x="12377" y="43448"/>
                      <a:pt x="12259" y="43445"/>
                      <a:pt x="12142" y="43439"/>
                    </a:cubicBezTo>
                    <a:cubicBezTo>
                      <a:pt x="10241" y="43372"/>
                      <a:pt x="8439" y="42738"/>
                      <a:pt x="6872" y="41671"/>
                    </a:cubicBezTo>
                    <a:cubicBezTo>
                      <a:pt x="5704" y="40870"/>
                      <a:pt x="4570" y="39736"/>
                      <a:pt x="3169" y="39736"/>
                    </a:cubicBezTo>
                    <a:cubicBezTo>
                      <a:pt x="1468" y="39736"/>
                      <a:pt x="200" y="41470"/>
                      <a:pt x="100" y="43205"/>
                    </a:cubicBezTo>
                    <a:cubicBezTo>
                      <a:pt x="0" y="44906"/>
                      <a:pt x="934" y="46441"/>
                      <a:pt x="1601" y="48042"/>
                    </a:cubicBezTo>
                    <a:cubicBezTo>
                      <a:pt x="5637" y="57482"/>
                      <a:pt x="12276" y="66488"/>
                      <a:pt x="22850" y="68323"/>
                    </a:cubicBezTo>
                    <a:lnTo>
                      <a:pt x="22983" y="68323"/>
                    </a:lnTo>
                    <a:cubicBezTo>
                      <a:pt x="28721" y="67823"/>
                      <a:pt x="32924" y="65721"/>
                      <a:pt x="37060" y="61718"/>
                    </a:cubicBezTo>
                    <a:cubicBezTo>
                      <a:pt x="41163" y="57715"/>
                      <a:pt x="44032" y="52478"/>
                      <a:pt x="45566" y="46908"/>
                    </a:cubicBezTo>
                    <a:cubicBezTo>
                      <a:pt x="46000" y="45307"/>
                      <a:pt x="46333" y="43639"/>
                      <a:pt x="46133" y="41971"/>
                    </a:cubicBezTo>
                    <a:cubicBezTo>
                      <a:pt x="45900" y="40336"/>
                      <a:pt x="45032" y="38702"/>
                      <a:pt x="43565" y="37901"/>
                    </a:cubicBezTo>
                    <a:cubicBezTo>
                      <a:pt x="42934" y="37557"/>
                      <a:pt x="42254" y="37405"/>
                      <a:pt x="41563" y="37405"/>
                    </a:cubicBezTo>
                    <a:cubicBezTo>
                      <a:pt x="39843" y="37405"/>
                      <a:pt x="38055" y="38351"/>
                      <a:pt x="36793" y="39636"/>
                    </a:cubicBezTo>
                    <a:cubicBezTo>
                      <a:pt x="35859" y="40603"/>
                      <a:pt x="35125" y="41737"/>
                      <a:pt x="34024" y="42505"/>
                    </a:cubicBezTo>
                    <a:cubicBezTo>
                      <a:pt x="33375" y="42957"/>
                      <a:pt x="32563" y="43259"/>
                      <a:pt x="31787" y="43259"/>
                    </a:cubicBezTo>
                    <a:cubicBezTo>
                      <a:pt x="31248" y="43259"/>
                      <a:pt x="30726" y="43113"/>
                      <a:pt x="30288" y="42771"/>
                    </a:cubicBezTo>
                    <a:cubicBezTo>
                      <a:pt x="29221" y="41937"/>
                      <a:pt x="29154" y="40303"/>
                      <a:pt x="29688" y="39069"/>
                    </a:cubicBezTo>
                    <a:cubicBezTo>
                      <a:pt x="30222" y="37835"/>
                      <a:pt x="31256" y="36934"/>
                      <a:pt x="32190" y="35967"/>
                    </a:cubicBezTo>
                    <a:cubicBezTo>
                      <a:pt x="34825" y="33331"/>
                      <a:pt x="36960" y="30229"/>
                      <a:pt x="38561" y="26860"/>
                    </a:cubicBezTo>
                    <a:cubicBezTo>
                      <a:pt x="39362" y="25159"/>
                      <a:pt x="39895" y="22891"/>
                      <a:pt x="38528" y="21623"/>
                    </a:cubicBezTo>
                    <a:cubicBezTo>
                      <a:pt x="37981" y="21095"/>
                      <a:pt x="37254" y="20898"/>
                      <a:pt x="36490" y="20898"/>
                    </a:cubicBezTo>
                    <a:cubicBezTo>
                      <a:pt x="35901" y="20898"/>
                      <a:pt x="35291" y="21015"/>
                      <a:pt x="34725" y="21189"/>
                    </a:cubicBezTo>
                    <a:cubicBezTo>
                      <a:pt x="33424" y="21623"/>
                      <a:pt x="32256" y="22323"/>
                      <a:pt x="30922" y="22457"/>
                    </a:cubicBezTo>
                    <a:cubicBezTo>
                      <a:pt x="30793" y="22475"/>
                      <a:pt x="30661" y="22484"/>
                      <a:pt x="30528" y="22484"/>
                    </a:cubicBezTo>
                    <a:cubicBezTo>
                      <a:pt x="29454" y="22484"/>
                      <a:pt x="28302" y="21894"/>
                      <a:pt x="28154" y="20856"/>
                    </a:cubicBezTo>
                    <a:cubicBezTo>
                      <a:pt x="28087" y="20189"/>
                      <a:pt x="28420" y="19588"/>
                      <a:pt x="28754" y="19021"/>
                    </a:cubicBezTo>
                    <a:cubicBezTo>
                      <a:pt x="30555" y="15819"/>
                      <a:pt x="31923" y="12383"/>
                      <a:pt x="32723" y="8814"/>
                    </a:cubicBezTo>
                    <a:cubicBezTo>
                      <a:pt x="33291" y="6412"/>
                      <a:pt x="33524" y="3610"/>
                      <a:pt x="31956" y="1709"/>
                    </a:cubicBezTo>
                    <a:cubicBezTo>
                      <a:pt x="31003" y="553"/>
                      <a:pt x="29532" y="1"/>
                      <a:pt x="2803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5"/>
              <p:cNvSpPr/>
              <p:nvPr/>
            </p:nvSpPr>
            <p:spPr>
              <a:xfrm>
                <a:off x="3729484" y="2962298"/>
                <a:ext cx="159157" cy="1354681"/>
              </a:xfrm>
              <a:custGeom>
                <a:avLst/>
                <a:gdLst/>
                <a:ahLst/>
                <a:cxnLst/>
                <a:rect l="l" t="t" r="r" b="b"/>
                <a:pathLst>
                  <a:path w="7940" h="67582" extrusionOk="0">
                    <a:moveTo>
                      <a:pt x="7940" y="0"/>
                    </a:moveTo>
                    <a:lnTo>
                      <a:pt x="7940" y="0"/>
                    </a:lnTo>
                    <a:cubicBezTo>
                      <a:pt x="7873" y="67"/>
                      <a:pt x="7840" y="134"/>
                      <a:pt x="7807" y="200"/>
                    </a:cubicBezTo>
                    <a:cubicBezTo>
                      <a:pt x="7740" y="334"/>
                      <a:pt x="7640" y="567"/>
                      <a:pt x="7540" y="801"/>
                    </a:cubicBezTo>
                    <a:cubicBezTo>
                      <a:pt x="7273" y="1335"/>
                      <a:pt x="6906" y="2135"/>
                      <a:pt x="6472" y="3203"/>
                    </a:cubicBezTo>
                    <a:cubicBezTo>
                      <a:pt x="5205" y="6138"/>
                      <a:pt x="4204" y="9173"/>
                      <a:pt x="3437" y="12309"/>
                    </a:cubicBezTo>
                    <a:cubicBezTo>
                      <a:pt x="2936" y="14277"/>
                      <a:pt x="2503" y="16479"/>
                      <a:pt x="2036" y="18780"/>
                    </a:cubicBezTo>
                    <a:cubicBezTo>
                      <a:pt x="1602" y="21115"/>
                      <a:pt x="1168" y="23651"/>
                      <a:pt x="802" y="26286"/>
                    </a:cubicBezTo>
                    <a:cubicBezTo>
                      <a:pt x="401" y="29088"/>
                      <a:pt x="134" y="31890"/>
                      <a:pt x="34" y="34725"/>
                    </a:cubicBezTo>
                    <a:cubicBezTo>
                      <a:pt x="1" y="36193"/>
                      <a:pt x="34" y="37661"/>
                      <a:pt x="101" y="39195"/>
                    </a:cubicBezTo>
                    <a:cubicBezTo>
                      <a:pt x="134" y="40696"/>
                      <a:pt x="201" y="42230"/>
                      <a:pt x="234" y="43765"/>
                    </a:cubicBezTo>
                    <a:cubicBezTo>
                      <a:pt x="401" y="49602"/>
                      <a:pt x="868" y="55440"/>
                      <a:pt x="1702" y="61244"/>
                    </a:cubicBezTo>
                    <a:cubicBezTo>
                      <a:pt x="2503" y="66548"/>
                      <a:pt x="1769" y="63746"/>
                      <a:pt x="3170" y="67582"/>
                    </a:cubicBezTo>
                    <a:lnTo>
                      <a:pt x="3370" y="67515"/>
                    </a:lnTo>
                    <a:cubicBezTo>
                      <a:pt x="2036" y="63679"/>
                      <a:pt x="2803" y="66515"/>
                      <a:pt x="2002" y="61177"/>
                    </a:cubicBezTo>
                    <a:cubicBezTo>
                      <a:pt x="1202" y="55407"/>
                      <a:pt x="735" y="49602"/>
                      <a:pt x="568" y="43765"/>
                    </a:cubicBezTo>
                    <a:cubicBezTo>
                      <a:pt x="501" y="42230"/>
                      <a:pt x="468" y="40696"/>
                      <a:pt x="401" y="39195"/>
                    </a:cubicBezTo>
                    <a:cubicBezTo>
                      <a:pt x="368" y="37661"/>
                      <a:pt x="335" y="36193"/>
                      <a:pt x="368" y="34725"/>
                    </a:cubicBezTo>
                    <a:cubicBezTo>
                      <a:pt x="468" y="31923"/>
                      <a:pt x="701" y="29121"/>
                      <a:pt x="1102" y="26352"/>
                    </a:cubicBezTo>
                    <a:cubicBezTo>
                      <a:pt x="1435" y="23717"/>
                      <a:pt x="1869" y="21182"/>
                      <a:pt x="2303" y="18847"/>
                    </a:cubicBezTo>
                    <a:cubicBezTo>
                      <a:pt x="2736" y="16512"/>
                      <a:pt x="3170" y="14311"/>
                      <a:pt x="3670" y="12342"/>
                    </a:cubicBezTo>
                    <a:cubicBezTo>
                      <a:pt x="4404" y="9240"/>
                      <a:pt x="5371" y="6205"/>
                      <a:pt x="6572" y="3236"/>
                    </a:cubicBezTo>
                    <a:cubicBezTo>
                      <a:pt x="7006" y="2202"/>
                      <a:pt x="7340" y="1368"/>
                      <a:pt x="7573" y="834"/>
                    </a:cubicBezTo>
                    <a:lnTo>
                      <a:pt x="7840" y="200"/>
                    </a:lnTo>
                    <a:cubicBezTo>
                      <a:pt x="7873" y="134"/>
                      <a:pt x="7907" y="67"/>
                      <a:pt x="79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5"/>
              <p:cNvSpPr/>
              <p:nvPr/>
            </p:nvSpPr>
            <p:spPr>
              <a:xfrm>
                <a:off x="3527571" y="3338082"/>
                <a:ext cx="204619" cy="318956"/>
              </a:xfrm>
              <a:custGeom>
                <a:avLst/>
                <a:gdLst/>
                <a:ahLst/>
                <a:cxnLst/>
                <a:rect l="l" t="t" r="r" b="b"/>
                <a:pathLst>
                  <a:path w="10208" h="15912" extrusionOk="0">
                    <a:moveTo>
                      <a:pt x="0" y="0"/>
                    </a:moveTo>
                    <a:lnTo>
                      <a:pt x="0" y="0"/>
                    </a:lnTo>
                    <a:cubicBezTo>
                      <a:pt x="100" y="234"/>
                      <a:pt x="234" y="434"/>
                      <a:pt x="400" y="634"/>
                    </a:cubicBezTo>
                    <a:cubicBezTo>
                      <a:pt x="701" y="1034"/>
                      <a:pt x="1068" y="1601"/>
                      <a:pt x="1568" y="2302"/>
                    </a:cubicBezTo>
                    <a:cubicBezTo>
                      <a:pt x="2502" y="3703"/>
                      <a:pt x="3769" y="5704"/>
                      <a:pt x="5104" y="7972"/>
                    </a:cubicBezTo>
                    <a:cubicBezTo>
                      <a:pt x="6438" y="10207"/>
                      <a:pt x="7672" y="12209"/>
                      <a:pt x="8606" y="13643"/>
                    </a:cubicBezTo>
                    <a:cubicBezTo>
                      <a:pt x="9073" y="14344"/>
                      <a:pt x="9440" y="14944"/>
                      <a:pt x="9740" y="15311"/>
                    </a:cubicBezTo>
                    <a:cubicBezTo>
                      <a:pt x="9874" y="15544"/>
                      <a:pt x="10007" y="15745"/>
                      <a:pt x="10207" y="15911"/>
                    </a:cubicBezTo>
                    <a:cubicBezTo>
                      <a:pt x="10107" y="15678"/>
                      <a:pt x="9974" y="15478"/>
                      <a:pt x="9807" y="15278"/>
                    </a:cubicBezTo>
                    <a:lnTo>
                      <a:pt x="8773" y="13543"/>
                    </a:lnTo>
                    <a:cubicBezTo>
                      <a:pt x="7839" y="12009"/>
                      <a:pt x="6705" y="10041"/>
                      <a:pt x="5337" y="7806"/>
                    </a:cubicBezTo>
                    <a:cubicBezTo>
                      <a:pt x="4003" y="5571"/>
                      <a:pt x="2735" y="3569"/>
                      <a:pt x="1701" y="2168"/>
                    </a:cubicBezTo>
                    <a:cubicBezTo>
                      <a:pt x="1201" y="1468"/>
                      <a:pt x="801" y="934"/>
                      <a:pt x="500" y="567"/>
                    </a:cubicBezTo>
                    <a:cubicBezTo>
                      <a:pt x="334" y="367"/>
                      <a:pt x="167" y="167"/>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5"/>
              <p:cNvSpPr/>
              <p:nvPr/>
            </p:nvSpPr>
            <p:spPr>
              <a:xfrm>
                <a:off x="3731508" y="3396914"/>
                <a:ext cx="363757" cy="260124"/>
              </a:xfrm>
              <a:custGeom>
                <a:avLst/>
                <a:gdLst/>
                <a:ahLst/>
                <a:cxnLst/>
                <a:rect l="l" t="t" r="r" b="b"/>
                <a:pathLst>
                  <a:path w="18147" h="12977" extrusionOk="0">
                    <a:moveTo>
                      <a:pt x="18146" y="0"/>
                    </a:moveTo>
                    <a:lnTo>
                      <a:pt x="18146" y="0"/>
                    </a:lnTo>
                    <a:cubicBezTo>
                      <a:pt x="17846" y="67"/>
                      <a:pt x="17579" y="201"/>
                      <a:pt x="17312" y="367"/>
                    </a:cubicBezTo>
                    <a:cubicBezTo>
                      <a:pt x="16812" y="601"/>
                      <a:pt x="16078" y="968"/>
                      <a:pt x="15211" y="1502"/>
                    </a:cubicBezTo>
                    <a:cubicBezTo>
                      <a:pt x="12943" y="2802"/>
                      <a:pt x="10708" y="4237"/>
                      <a:pt x="8573" y="5771"/>
                    </a:cubicBezTo>
                    <a:cubicBezTo>
                      <a:pt x="6071" y="7573"/>
                      <a:pt x="3903" y="9340"/>
                      <a:pt x="2368" y="10708"/>
                    </a:cubicBezTo>
                    <a:cubicBezTo>
                      <a:pt x="1601" y="11375"/>
                      <a:pt x="1034" y="11909"/>
                      <a:pt x="600" y="12309"/>
                    </a:cubicBezTo>
                    <a:cubicBezTo>
                      <a:pt x="400" y="12509"/>
                      <a:pt x="200" y="12743"/>
                      <a:pt x="0" y="12976"/>
                    </a:cubicBezTo>
                    <a:cubicBezTo>
                      <a:pt x="234" y="12810"/>
                      <a:pt x="467" y="12609"/>
                      <a:pt x="701" y="12409"/>
                    </a:cubicBezTo>
                    <a:cubicBezTo>
                      <a:pt x="1101" y="12042"/>
                      <a:pt x="1735" y="11509"/>
                      <a:pt x="2502" y="10875"/>
                    </a:cubicBezTo>
                    <a:cubicBezTo>
                      <a:pt x="4070" y="9574"/>
                      <a:pt x="6271" y="7839"/>
                      <a:pt x="8773" y="6038"/>
                    </a:cubicBezTo>
                    <a:cubicBezTo>
                      <a:pt x="11275" y="4237"/>
                      <a:pt x="13610" y="2702"/>
                      <a:pt x="15344" y="1668"/>
                    </a:cubicBezTo>
                    <a:cubicBezTo>
                      <a:pt x="16178" y="1135"/>
                      <a:pt x="16912" y="734"/>
                      <a:pt x="17379" y="434"/>
                    </a:cubicBezTo>
                    <a:cubicBezTo>
                      <a:pt x="17646" y="334"/>
                      <a:pt x="17913" y="167"/>
                      <a:pt x="1814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5"/>
              <p:cNvSpPr/>
              <p:nvPr/>
            </p:nvSpPr>
            <p:spPr>
              <a:xfrm>
                <a:off x="3327642" y="3766002"/>
                <a:ext cx="437983" cy="413909"/>
              </a:xfrm>
              <a:custGeom>
                <a:avLst/>
                <a:gdLst/>
                <a:ahLst/>
                <a:cxnLst/>
                <a:rect l="l" t="t" r="r" b="b"/>
                <a:pathLst>
                  <a:path w="21850" h="20649" extrusionOk="0">
                    <a:moveTo>
                      <a:pt x="0" y="1"/>
                    </a:moveTo>
                    <a:cubicBezTo>
                      <a:pt x="0" y="1"/>
                      <a:pt x="67" y="67"/>
                      <a:pt x="200" y="234"/>
                    </a:cubicBezTo>
                    <a:lnTo>
                      <a:pt x="834" y="835"/>
                    </a:lnTo>
                    <a:lnTo>
                      <a:pt x="3203" y="3036"/>
                    </a:lnTo>
                    <a:cubicBezTo>
                      <a:pt x="5171" y="4904"/>
                      <a:pt x="7839" y="7506"/>
                      <a:pt x="10808" y="10441"/>
                    </a:cubicBezTo>
                    <a:cubicBezTo>
                      <a:pt x="13743" y="13377"/>
                      <a:pt x="16445" y="15979"/>
                      <a:pt x="18480" y="17813"/>
                    </a:cubicBezTo>
                    <a:cubicBezTo>
                      <a:pt x="19481" y="18714"/>
                      <a:pt x="20315" y="19448"/>
                      <a:pt x="20915" y="19948"/>
                    </a:cubicBezTo>
                    <a:lnTo>
                      <a:pt x="21582" y="20482"/>
                    </a:lnTo>
                    <a:cubicBezTo>
                      <a:pt x="21649" y="20549"/>
                      <a:pt x="21749" y="20615"/>
                      <a:pt x="21816" y="20649"/>
                    </a:cubicBezTo>
                    <a:cubicBezTo>
                      <a:pt x="21849" y="20649"/>
                      <a:pt x="21749" y="20582"/>
                      <a:pt x="21616" y="20449"/>
                    </a:cubicBezTo>
                    <a:lnTo>
                      <a:pt x="20982" y="19848"/>
                    </a:lnTo>
                    <a:lnTo>
                      <a:pt x="18647" y="17647"/>
                    </a:lnTo>
                    <a:cubicBezTo>
                      <a:pt x="16646" y="15779"/>
                      <a:pt x="13977" y="13143"/>
                      <a:pt x="11008" y="10208"/>
                    </a:cubicBezTo>
                    <a:cubicBezTo>
                      <a:pt x="8073" y="7306"/>
                      <a:pt x="5371" y="4671"/>
                      <a:pt x="3336" y="2869"/>
                    </a:cubicBezTo>
                    <a:cubicBezTo>
                      <a:pt x="2335" y="1935"/>
                      <a:pt x="1501" y="1201"/>
                      <a:pt x="934" y="734"/>
                    </a:cubicBezTo>
                    <a:lnTo>
                      <a:pt x="234" y="167"/>
                    </a:lnTo>
                    <a:cubicBezTo>
                      <a:pt x="167" y="101"/>
                      <a:pt x="100" y="34"/>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5"/>
              <p:cNvSpPr/>
              <p:nvPr/>
            </p:nvSpPr>
            <p:spPr>
              <a:xfrm>
                <a:off x="3764923" y="3762655"/>
                <a:ext cx="449349" cy="417257"/>
              </a:xfrm>
              <a:custGeom>
                <a:avLst/>
                <a:gdLst/>
                <a:ahLst/>
                <a:cxnLst/>
                <a:rect l="l" t="t" r="r" b="b"/>
                <a:pathLst>
                  <a:path w="22417" h="20816" extrusionOk="0">
                    <a:moveTo>
                      <a:pt x="22417" y="1"/>
                    </a:moveTo>
                    <a:lnTo>
                      <a:pt x="22417" y="1"/>
                    </a:lnTo>
                    <a:cubicBezTo>
                      <a:pt x="22317" y="34"/>
                      <a:pt x="22250" y="101"/>
                      <a:pt x="22150" y="168"/>
                    </a:cubicBezTo>
                    <a:lnTo>
                      <a:pt x="21483" y="735"/>
                    </a:lnTo>
                    <a:cubicBezTo>
                      <a:pt x="20883" y="1235"/>
                      <a:pt x="20049" y="1969"/>
                      <a:pt x="19015" y="2903"/>
                    </a:cubicBezTo>
                    <a:cubicBezTo>
                      <a:pt x="16913" y="4738"/>
                      <a:pt x="14144" y="7373"/>
                      <a:pt x="11075" y="10275"/>
                    </a:cubicBezTo>
                    <a:cubicBezTo>
                      <a:pt x="8040" y="13210"/>
                      <a:pt x="5271" y="15846"/>
                      <a:pt x="3237" y="17714"/>
                    </a:cubicBezTo>
                    <a:lnTo>
                      <a:pt x="868" y="19948"/>
                    </a:lnTo>
                    <a:lnTo>
                      <a:pt x="201" y="20582"/>
                    </a:lnTo>
                    <a:cubicBezTo>
                      <a:pt x="134" y="20649"/>
                      <a:pt x="68" y="20716"/>
                      <a:pt x="1" y="20816"/>
                    </a:cubicBezTo>
                    <a:cubicBezTo>
                      <a:pt x="101" y="20749"/>
                      <a:pt x="168" y="20682"/>
                      <a:pt x="234" y="20616"/>
                    </a:cubicBezTo>
                    <a:lnTo>
                      <a:pt x="935" y="20049"/>
                    </a:lnTo>
                    <a:cubicBezTo>
                      <a:pt x="1535" y="19548"/>
                      <a:pt x="2369" y="18814"/>
                      <a:pt x="3403" y="17880"/>
                    </a:cubicBezTo>
                    <a:cubicBezTo>
                      <a:pt x="5471" y="16046"/>
                      <a:pt x="8273" y="13444"/>
                      <a:pt x="11309" y="10508"/>
                    </a:cubicBezTo>
                    <a:cubicBezTo>
                      <a:pt x="14378" y="7606"/>
                      <a:pt x="17147" y="4971"/>
                      <a:pt x="19148" y="3070"/>
                    </a:cubicBezTo>
                    <a:lnTo>
                      <a:pt x="21550" y="835"/>
                    </a:lnTo>
                    <a:lnTo>
                      <a:pt x="22217" y="234"/>
                    </a:lnTo>
                    <a:cubicBezTo>
                      <a:pt x="22350" y="101"/>
                      <a:pt x="22417" y="1"/>
                      <a:pt x="224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 name="Google Shape;1342;p55"/>
            <p:cNvSpPr/>
            <p:nvPr/>
          </p:nvSpPr>
          <p:spPr>
            <a:xfrm>
              <a:off x="2804768" y="1449822"/>
              <a:ext cx="452676" cy="806410"/>
            </a:xfrm>
            <a:custGeom>
              <a:avLst/>
              <a:gdLst/>
              <a:ahLst/>
              <a:cxnLst/>
              <a:rect l="l" t="t" r="r" b="b"/>
              <a:pathLst>
                <a:path w="22583" h="40230" extrusionOk="0">
                  <a:moveTo>
                    <a:pt x="22549" y="0"/>
                  </a:moveTo>
                  <a:cubicBezTo>
                    <a:pt x="22464" y="0"/>
                    <a:pt x="17401" y="8961"/>
                    <a:pt x="11208" y="20081"/>
                  </a:cubicBezTo>
                  <a:cubicBezTo>
                    <a:pt x="4970" y="31189"/>
                    <a:pt x="0" y="40229"/>
                    <a:pt x="33" y="40229"/>
                  </a:cubicBezTo>
                  <a:cubicBezTo>
                    <a:pt x="34" y="40229"/>
                    <a:pt x="34" y="40229"/>
                    <a:pt x="34" y="40229"/>
                  </a:cubicBezTo>
                  <a:cubicBezTo>
                    <a:pt x="119" y="40229"/>
                    <a:pt x="5182" y="31269"/>
                    <a:pt x="11375" y="20181"/>
                  </a:cubicBezTo>
                  <a:cubicBezTo>
                    <a:pt x="17613" y="9040"/>
                    <a:pt x="22583" y="34"/>
                    <a:pt x="22549" y="0"/>
                  </a:cubicBezTo>
                  <a:cubicBezTo>
                    <a:pt x="22549" y="0"/>
                    <a:pt x="22549" y="0"/>
                    <a:pt x="2254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5"/>
            <p:cNvSpPr/>
            <p:nvPr/>
          </p:nvSpPr>
          <p:spPr>
            <a:xfrm>
              <a:off x="3690035" y="1909174"/>
              <a:ext cx="278185" cy="291555"/>
            </a:xfrm>
            <a:custGeom>
              <a:avLst/>
              <a:gdLst/>
              <a:ahLst/>
              <a:cxnLst/>
              <a:rect l="l" t="t" r="r" b="b"/>
              <a:pathLst>
                <a:path w="13878" h="14545" extrusionOk="0">
                  <a:moveTo>
                    <a:pt x="6973" y="1"/>
                  </a:moveTo>
                  <a:cubicBezTo>
                    <a:pt x="4938" y="1"/>
                    <a:pt x="3303" y="1735"/>
                    <a:pt x="3303" y="3870"/>
                  </a:cubicBezTo>
                  <a:cubicBezTo>
                    <a:pt x="3270" y="5438"/>
                    <a:pt x="4204" y="6872"/>
                    <a:pt x="5638" y="7506"/>
                  </a:cubicBezTo>
                  <a:cubicBezTo>
                    <a:pt x="1" y="8340"/>
                    <a:pt x="268" y="14478"/>
                    <a:pt x="268" y="14478"/>
                  </a:cubicBezTo>
                  <a:lnTo>
                    <a:pt x="13544" y="14544"/>
                  </a:lnTo>
                  <a:cubicBezTo>
                    <a:pt x="13544" y="14544"/>
                    <a:pt x="13877" y="8373"/>
                    <a:pt x="8307" y="7506"/>
                  </a:cubicBezTo>
                  <a:cubicBezTo>
                    <a:pt x="9708" y="6872"/>
                    <a:pt x="10642" y="5471"/>
                    <a:pt x="10608" y="3903"/>
                  </a:cubicBezTo>
                  <a:cubicBezTo>
                    <a:pt x="10608" y="1769"/>
                    <a:pt x="9007" y="1"/>
                    <a:pt x="697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p:nvPr/>
          </p:nvSpPr>
          <p:spPr>
            <a:xfrm>
              <a:off x="3512176" y="1770522"/>
              <a:ext cx="609829" cy="586657"/>
            </a:xfrm>
            <a:custGeom>
              <a:avLst/>
              <a:gdLst/>
              <a:ahLst/>
              <a:cxnLst/>
              <a:rect l="l" t="t" r="r" b="b"/>
              <a:pathLst>
                <a:path w="30423" h="29267" extrusionOk="0">
                  <a:moveTo>
                    <a:pt x="15779" y="413"/>
                  </a:moveTo>
                  <a:cubicBezTo>
                    <a:pt x="23618" y="446"/>
                    <a:pt x="29989" y="6818"/>
                    <a:pt x="29989" y="14657"/>
                  </a:cubicBezTo>
                  <a:cubicBezTo>
                    <a:pt x="29989" y="20394"/>
                    <a:pt x="26553" y="25598"/>
                    <a:pt x="21216" y="27799"/>
                  </a:cubicBezTo>
                  <a:cubicBezTo>
                    <a:pt x="19466" y="28526"/>
                    <a:pt x="17630" y="28878"/>
                    <a:pt x="15807" y="28878"/>
                  </a:cubicBezTo>
                  <a:cubicBezTo>
                    <a:pt x="12106" y="28878"/>
                    <a:pt x="8465" y="27424"/>
                    <a:pt x="5738" y="24697"/>
                  </a:cubicBezTo>
                  <a:cubicBezTo>
                    <a:pt x="1669" y="20627"/>
                    <a:pt x="435" y="14523"/>
                    <a:pt x="2636" y="9219"/>
                  </a:cubicBezTo>
                  <a:cubicBezTo>
                    <a:pt x="4838" y="3882"/>
                    <a:pt x="10041" y="413"/>
                    <a:pt x="15779" y="413"/>
                  </a:cubicBezTo>
                  <a:close/>
                  <a:moveTo>
                    <a:pt x="15792" y="0"/>
                  </a:moveTo>
                  <a:cubicBezTo>
                    <a:pt x="11978" y="0"/>
                    <a:pt x="8230" y="1491"/>
                    <a:pt x="5438" y="4282"/>
                  </a:cubicBezTo>
                  <a:cubicBezTo>
                    <a:pt x="1235" y="8485"/>
                    <a:pt x="1" y="14790"/>
                    <a:pt x="2269" y="20261"/>
                  </a:cubicBezTo>
                  <a:cubicBezTo>
                    <a:pt x="4537" y="25731"/>
                    <a:pt x="9875" y="29267"/>
                    <a:pt x="15779" y="29267"/>
                  </a:cubicBezTo>
                  <a:cubicBezTo>
                    <a:pt x="23851" y="29267"/>
                    <a:pt x="30423" y="22729"/>
                    <a:pt x="30423" y="14657"/>
                  </a:cubicBezTo>
                  <a:cubicBezTo>
                    <a:pt x="30423" y="8719"/>
                    <a:pt x="26853" y="3382"/>
                    <a:pt x="21383" y="1113"/>
                  </a:cubicBezTo>
                  <a:cubicBezTo>
                    <a:pt x="19575" y="364"/>
                    <a:pt x="17675" y="0"/>
                    <a:pt x="157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5"/>
            <p:cNvSpPr/>
            <p:nvPr/>
          </p:nvSpPr>
          <p:spPr>
            <a:xfrm>
              <a:off x="778760" y="1229147"/>
              <a:ext cx="253449" cy="261487"/>
            </a:xfrm>
            <a:custGeom>
              <a:avLst/>
              <a:gdLst/>
              <a:ahLst/>
              <a:cxnLst/>
              <a:rect l="l" t="t" r="r" b="b"/>
              <a:pathLst>
                <a:path w="12644" h="13045" extrusionOk="0">
                  <a:moveTo>
                    <a:pt x="6279" y="1"/>
                  </a:moveTo>
                  <a:cubicBezTo>
                    <a:pt x="4471" y="1"/>
                    <a:pt x="3003" y="1489"/>
                    <a:pt x="3003" y="3304"/>
                  </a:cubicBezTo>
                  <a:cubicBezTo>
                    <a:pt x="2970" y="4738"/>
                    <a:pt x="3804" y="6072"/>
                    <a:pt x="5105" y="6639"/>
                  </a:cubicBezTo>
                  <a:cubicBezTo>
                    <a:pt x="1" y="7407"/>
                    <a:pt x="201" y="13011"/>
                    <a:pt x="201" y="13011"/>
                  </a:cubicBezTo>
                  <a:lnTo>
                    <a:pt x="12343" y="13044"/>
                  </a:lnTo>
                  <a:cubicBezTo>
                    <a:pt x="12343" y="13044"/>
                    <a:pt x="12643" y="7407"/>
                    <a:pt x="7540" y="6639"/>
                  </a:cubicBezTo>
                  <a:cubicBezTo>
                    <a:pt x="8841" y="6039"/>
                    <a:pt x="9674" y="4771"/>
                    <a:pt x="9674" y="3337"/>
                  </a:cubicBezTo>
                  <a:cubicBezTo>
                    <a:pt x="9674" y="1502"/>
                    <a:pt x="8173" y="1"/>
                    <a:pt x="6339" y="1"/>
                  </a:cubicBezTo>
                  <a:cubicBezTo>
                    <a:pt x="6319" y="1"/>
                    <a:pt x="6299" y="1"/>
                    <a:pt x="627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5"/>
            <p:cNvSpPr/>
            <p:nvPr/>
          </p:nvSpPr>
          <p:spPr>
            <a:xfrm>
              <a:off x="615613" y="1097732"/>
              <a:ext cx="557010" cy="535983"/>
            </a:xfrm>
            <a:custGeom>
              <a:avLst/>
              <a:gdLst/>
              <a:ahLst/>
              <a:cxnLst/>
              <a:rect l="l" t="t" r="r" b="b"/>
              <a:pathLst>
                <a:path w="27788" h="26739" extrusionOk="0">
                  <a:moveTo>
                    <a:pt x="14411" y="420"/>
                  </a:moveTo>
                  <a:lnTo>
                    <a:pt x="14411" y="453"/>
                  </a:lnTo>
                  <a:cubicBezTo>
                    <a:pt x="21583" y="453"/>
                    <a:pt x="27354" y="6224"/>
                    <a:pt x="27387" y="13396"/>
                  </a:cubicBezTo>
                  <a:cubicBezTo>
                    <a:pt x="27387" y="18633"/>
                    <a:pt x="24218" y="23336"/>
                    <a:pt x="19381" y="25337"/>
                  </a:cubicBezTo>
                  <a:cubicBezTo>
                    <a:pt x="17778" y="26012"/>
                    <a:pt x="16094" y="26338"/>
                    <a:pt x="14424" y="26338"/>
                  </a:cubicBezTo>
                  <a:cubicBezTo>
                    <a:pt x="11057" y="26338"/>
                    <a:pt x="7747" y="25011"/>
                    <a:pt x="5271" y="22535"/>
                  </a:cubicBezTo>
                  <a:cubicBezTo>
                    <a:pt x="1569" y="18833"/>
                    <a:pt x="434" y="13262"/>
                    <a:pt x="2469" y="8425"/>
                  </a:cubicBezTo>
                  <a:cubicBezTo>
                    <a:pt x="4471" y="3589"/>
                    <a:pt x="9174" y="420"/>
                    <a:pt x="14411" y="420"/>
                  </a:cubicBezTo>
                  <a:close/>
                  <a:moveTo>
                    <a:pt x="14426" y="1"/>
                  </a:moveTo>
                  <a:cubicBezTo>
                    <a:pt x="10949" y="1"/>
                    <a:pt x="7535" y="1358"/>
                    <a:pt x="4971" y="3922"/>
                  </a:cubicBezTo>
                  <a:cubicBezTo>
                    <a:pt x="1135" y="7758"/>
                    <a:pt x="1" y="13496"/>
                    <a:pt x="2069" y="18499"/>
                  </a:cubicBezTo>
                  <a:cubicBezTo>
                    <a:pt x="4137" y="23503"/>
                    <a:pt x="9007" y="26738"/>
                    <a:pt x="14411" y="26738"/>
                  </a:cubicBezTo>
                  <a:cubicBezTo>
                    <a:pt x="21816" y="26738"/>
                    <a:pt x="27787" y="20768"/>
                    <a:pt x="27787" y="13396"/>
                  </a:cubicBezTo>
                  <a:cubicBezTo>
                    <a:pt x="27787" y="7958"/>
                    <a:pt x="24552" y="3088"/>
                    <a:pt x="19548" y="1020"/>
                  </a:cubicBezTo>
                  <a:cubicBezTo>
                    <a:pt x="17889" y="334"/>
                    <a:pt x="16150" y="1"/>
                    <a:pt x="1442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5"/>
            <p:cNvSpPr/>
            <p:nvPr/>
          </p:nvSpPr>
          <p:spPr>
            <a:xfrm>
              <a:off x="3194583" y="1122848"/>
              <a:ext cx="198606" cy="207305"/>
            </a:xfrm>
            <a:custGeom>
              <a:avLst/>
              <a:gdLst/>
              <a:ahLst/>
              <a:cxnLst/>
              <a:rect l="l" t="t" r="r" b="b"/>
              <a:pathLst>
                <a:path w="9908" h="10342" extrusionOk="0">
                  <a:moveTo>
                    <a:pt x="4970" y="1"/>
                  </a:moveTo>
                  <a:cubicBezTo>
                    <a:pt x="3469" y="1"/>
                    <a:pt x="2269" y="1235"/>
                    <a:pt x="2335" y="2736"/>
                  </a:cubicBezTo>
                  <a:cubicBezTo>
                    <a:pt x="2302" y="3870"/>
                    <a:pt x="2969" y="4904"/>
                    <a:pt x="4003" y="5338"/>
                  </a:cubicBezTo>
                  <a:cubicBezTo>
                    <a:pt x="0" y="5938"/>
                    <a:pt x="167" y="10308"/>
                    <a:pt x="167" y="10308"/>
                  </a:cubicBezTo>
                  <a:lnTo>
                    <a:pt x="9674" y="10341"/>
                  </a:lnTo>
                  <a:cubicBezTo>
                    <a:pt x="9674" y="10341"/>
                    <a:pt x="9907" y="5938"/>
                    <a:pt x="5904" y="5338"/>
                  </a:cubicBezTo>
                  <a:cubicBezTo>
                    <a:pt x="6905" y="4904"/>
                    <a:pt x="7572" y="3870"/>
                    <a:pt x="7572" y="2769"/>
                  </a:cubicBezTo>
                  <a:cubicBezTo>
                    <a:pt x="7639" y="1268"/>
                    <a:pt x="6472" y="1"/>
                    <a:pt x="497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5"/>
            <p:cNvSpPr/>
            <p:nvPr/>
          </p:nvSpPr>
          <p:spPr>
            <a:xfrm>
              <a:off x="3010710" y="1021401"/>
              <a:ext cx="492806" cy="421747"/>
            </a:xfrm>
            <a:custGeom>
              <a:avLst/>
              <a:gdLst/>
              <a:ahLst/>
              <a:cxnLst/>
              <a:rect l="l" t="t" r="r" b="b"/>
              <a:pathLst>
                <a:path w="24585" h="21040" extrusionOk="0">
                  <a:moveTo>
                    <a:pt x="14077" y="458"/>
                  </a:moveTo>
                  <a:cubicBezTo>
                    <a:pt x="19647" y="458"/>
                    <a:pt x="24151" y="4961"/>
                    <a:pt x="24151" y="10532"/>
                  </a:cubicBezTo>
                  <a:cubicBezTo>
                    <a:pt x="24151" y="16624"/>
                    <a:pt x="19176" y="20655"/>
                    <a:pt x="13995" y="20655"/>
                  </a:cubicBezTo>
                  <a:cubicBezTo>
                    <a:pt x="11516" y="20655"/>
                    <a:pt x="8989" y="19732"/>
                    <a:pt x="6938" y="17671"/>
                  </a:cubicBezTo>
                  <a:cubicBezTo>
                    <a:pt x="567" y="11333"/>
                    <a:pt x="5070" y="458"/>
                    <a:pt x="14077" y="458"/>
                  </a:cubicBezTo>
                  <a:close/>
                  <a:moveTo>
                    <a:pt x="13988" y="1"/>
                  </a:moveTo>
                  <a:cubicBezTo>
                    <a:pt x="11405" y="1"/>
                    <a:pt x="8774" y="958"/>
                    <a:pt x="6638" y="3093"/>
                  </a:cubicBezTo>
                  <a:cubicBezTo>
                    <a:pt x="0" y="9732"/>
                    <a:pt x="4703" y="21040"/>
                    <a:pt x="14077" y="21040"/>
                  </a:cubicBezTo>
                  <a:cubicBezTo>
                    <a:pt x="19848" y="21040"/>
                    <a:pt x="24551" y="16336"/>
                    <a:pt x="24584" y="10532"/>
                  </a:cubicBezTo>
                  <a:cubicBezTo>
                    <a:pt x="24584" y="4190"/>
                    <a:pt x="19392" y="1"/>
                    <a:pt x="1398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1496230" y="1752041"/>
              <a:ext cx="175193" cy="186579"/>
            </a:xfrm>
            <a:custGeom>
              <a:avLst/>
              <a:gdLst/>
              <a:ahLst/>
              <a:cxnLst/>
              <a:rect l="l" t="t" r="r" b="b"/>
              <a:pathLst>
                <a:path w="8740" h="9308" extrusionOk="0">
                  <a:moveTo>
                    <a:pt x="4370" y="1"/>
                  </a:moveTo>
                  <a:cubicBezTo>
                    <a:pt x="3002" y="1"/>
                    <a:pt x="1901" y="1235"/>
                    <a:pt x="2068" y="2603"/>
                  </a:cubicBezTo>
                  <a:cubicBezTo>
                    <a:pt x="2068" y="3603"/>
                    <a:pt x="2635" y="4504"/>
                    <a:pt x="3536" y="4904"/>
                  </a:cubicBezTo>
                  <a:cubicBezTo>
                    <a:pt x="0" y="5438"/>
                    <a:pt x="167" y="9274"/>
                    <a:pt x="167" y="9274"/>
                  </a:cubicBezTo>
                  <a:lnTo>
                    <a:pt x="8540" y="9307"/>
                  </a:lnTo>
                  <a:cubicBezTo>
                    <a:pt x="8540" y="9307"/>
                    <a:pt x="8740" y="5405"/>
                    <a:pt x="5204" y="4871"/>
                  </a:cubicBezTo>
                  <a:cubicBezTo>
                    <a:pt x="6104" y="4471"/>
                    <a:pt x="6672" y="3570"/>
                    <a:pt x="6672" y="2603"/>
                  </a:cubicBezTo>
                  <a:cubicBezTo>
                    <a:pt x="6838" y="1235"/>
                    <a:pt x="5771" y="1"/>
                    <a:pt x="437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1333746" y="1665567"/>
              <a:ext cx="435979" cy="373338"/>
            </a:xfrm>
            <a:custGeom>
              <a:avLst/>
              <a:gdLst/>
              <a:ahLst/>
              <a:cxnLst/>
              <a:rect l="l" t="t" r="r" b="b"/>
              <a:pathLst>
                <a:path w="21750" h="18625" extrusionOk="0">
                  <a:moveTo>
                    <a:pt x="12443" y="445"/>
                  </a:moveTo>
                  <a:lnTo>
                    <a:pt x="12443" y="479"/>
                  </a:lnTo>
                  <a:cubicBezTo>
                    <a:pt x="17346" y="479"/>
                    <a:pt x="21316" y="4415"/>
                    <a:pt x="21316" y="9318"/>
                  </a:cubicBezTo>
                  <a:cubicBezTo>
                    <a:pt x="21316" y="14691"/>
                    <a:pt x="16931" y="18231"/>
                    <a:pt x="12369" y="18231"/>
                  </a:cubicBezTo>
                  <a:cubicBezTo>
                    <a:pt x="10191" y="18231"/>
                    <a:pt x="7972" y="17423"/>
                    <a:pt x="6171" y="15623"/>
                  </a:cubicBezTo>
                  <a:cubicBezTo>
                    <a:pt x="567" y="10019"/>
                    <a:pt x="4537" y="445"/>
                    <a:pt x="12443" y="445"/>
                  </a:cubicBezTo>
                  <a:close/>
                  <a:moveTo>
                    <a:pt x="12369" y="1"/>
                  </a:moveTo>
                  <a:cubicBezTo>
                    <a:pt x="10084" y="1"/>
                    <a:pt x="7758" y="849"/>
                    <a:pt x="5871" y="2747"/>
                  </a:cubicBezTo>
                  <a:cubicBezTo>
                    <a:pt x="0" y="8618"/>
                    <a:pt x="4137" y="18625"/>
                    <a:pt x="12443" y="18625"/>
                  </a:cubicBezTo>
                  <a:cubicBezTo>
                    <a:pt x="17580" y="18625"/>
                    <a:pt x="21749" y="14455"/>
                    <a:pt x="21749" y="9318"/>
                  </a:cubicBezTo>
                  <a:cubicBezTo>
                    <a:pt x="21749" y="3720"/>
                    <a:pt x="17151" y="1"/>
                    <a:pt x="1236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782789" y="2542215"/>
              <a:ext cx="127045" cy="131235"/>
            </a:xfrm>
            <a:custGeom>
              <a:avLst/>
              <a:gdLst/>
              <a:ahLst/>
              <a:cxnLst/>
              <a:rect l="l" t="t" r="r" b="b"/>
              <a:pathLst>
                <a:path w="6338" h="6547" extrusionOk="0">
                  <a:moveTo>
                    <a:pt x="3169" y="1"/>
                  </a:moveTo>
                  <a:cubicBezTo>
                    <a:pt x="2335" y="1"/>
                    <a:pt x="1501" y="559"/>
                    <a:pt x="1501" y="1677"/>
                  </a:cubicBezTo>
                  <a:cubicBezTo>
                    <a:pt x="1468" y="2377"/>
                    <a:pt x="1901" y="3044"/>
                    <a:pt x="2569" y="3345"/>
                  </a:cubicBezTo>
                  <a:cubicBezTo>
                    <a:pt x="0" y="3712"/>
                    <a:pt x="100" y="6514"/>
                    <a:pt x="100" y="6514"/>
                  </a:cubicBezTo>
                  <a:lnTo>
                    <a:pt x="6204" y="6547"/>
                  </a:lnTo>
                  <a:cubicBezTo>
                    <a:pt x="6204" y="6547"/>
                    <a:pt x="6338" y="3712"/>
                    <a:pt x="3769" y="3345"/>
                  </a:cubicBezTo>
                  <a:cubicBezTo>
                    <a:pt x="4437" y="3044"/>
                    <a:pt x="4837" y="2377"/>
                    <a:pt x="4837" y="1677"/>
                  </a:cubicBezTo>
                  <a:cubicBezTo>
                    <a:pt x="4837" y="559"/>
                    <a:pt x="4003" y="1"/>
                    <a:pt x="316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662418" y="2473881"/>
              <a:ext cx="320299" cy="273795"/>
            </a:xfrm>
            <a:custGeom>
              <a:avLst/>
              <a:gdLst/>
              <a:ahLst/>
              <a:cxnLst/>
              <a:rect l="l" t="t" r="r" b="b"/>
              <a:pathLst>
                <a:path w="15979" h="13659" extrusionOk="0">
                  <a:moveTo>
                    <a:pt x="9141" y="416"/>
                  </a:moveTo>
                  <a:cubicBezTo>
                    <a:pt x="12676" y="416"/>
                    <a:pt x="15545" y="3285"/>
                    <a:pt x="15545" y="6854"/>
                  </a:cubicBezTo>
                  <a:cubicBezTo>
                    <a:pt x="15545" y="10708"/>
                    <a:pt x="12393" y="13267"/>
                    <a:pt x="9104" y="13267"/>
                  </a:cubicBezTo>
                  <a:cubicBezTo>
                    <a:pt x="7524" y="13267"/>
                    <a:pt x="5913" y="12677"/>
                    <a:pt x="4604" y="11357"/>
                  </a:cubicBezTo>
                  <a:cubicBezTo>
                    <a:pt x="568" y="7321"/>
                    <a:pt x="3437" y="416"/>
                    <a:pt x="9141" y="416"/>
                  </a:cubicBezTo>
                  <a:close/>
                  <a:moveTo>
                    <a:pt x="9092" y="0"/>
                  </a:moveTo>
                  <a:cubicBezTo>
                    <a:pt x="7411" y="0"/>
                    <a:pt x="5697" y="624"/>
                    <a:pt x="4304" y="2017"/>
                  </a:cubicBezTo>
                  <a:cubicBezTo>
                    <a:pt x="1" y="6320"/>
                    <a:pt x="3070" y="13659"/>
                    <a:pt x="9141" y="13659"/>
                  </a:cubicBezTo>
                  <a:cubicBezTo>
                    <a:pt x="12910" y="13659"/>
                    <a:pt x="15979" y="10623"/>
                    <a:pt x="15979" y="6854"/>
                  </a:cubicBezTo>
                  <a:cubicBezTo>
                    <a:pt x="15979" y="2725"/>
                    <a:pt x="12607" y="0"/>
                    <a:pt x="90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2561382" y="806238"/>
              <a:ext cx="80240" cy="84610"/>
            </a:xfrm>
            <a:custGeom>
              <a:avLst/>
              <a:gdLst/>
              <a:ahLst/>
              <a:cxnLst/>
              <a:rect l="l" t="t" r="r" b="b"/>
              <a:pathLst>
                <a:path w="4003" h="4221" extrusionOk="0">
                  <a:moveTo>
                    <a:pt x="2001" y="1"/>
                  </a:moveTo>
                  <a:cubicBezTo>
                    <a:pt x="1434" y="1"/>
                    <a:pt x="867" y="385"/>
                    <a:pt x="934" y="1152"/>
                  </a:cubicBezTo>
                  <a:cubicBezTo>
                    <a:pt x="934" y="1619"/>
                    <a:pt x="1201" y="2019"/>
                    <a:pt x="1635" y="2219"/>
                  </a:cubicBezTo>
                  <a:cubicBezTo>
                    <a:pt x="0" y="2453"/>
                    <a:pt x="67" y="4221"/>
                    <a:pt x="67" y="4221"/>
                  </a:cubicBezTo>
                  <a:lnTo>
                    <a:pt x="3903" y="4221"/>
                  </a:lnTo>
                  <a:cubicBezTo>
                    <a:pt x="3903" y="4221"/>
                    <a:pt x="4003" y="2453"/>
                    <a:pt x="2402" y="2186"/>
                  </a:cubicBezTo>
                  <a:cubicBezTo>
                    <a:pt x="2802" y="2019"/>
                    <a:pt x="3069" y="1619"/>
                    <a:pt x="3069" y="1152"/>
                  </a:cubicBezTo>
                  <a:cubicBezTo>
                    <a:pt x="3136" y="385"/>
                    <a:pt x="2569" y="1"/>
                    <a:pt x="200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5"/>
            <p:cNvSpPr/>
            <p:nvPr/>
          </p:nvSpPr>
          <p:spPr>
            <a:xfrm>
              <a:off x="2483807" y="763903"/>
              <a:ext cx="205301" cy="175755"/>
            </a:xfrm>
            <a:custGeom>
              <a:avLst/>
              <a:gdLst/>
              <a:ahLst/>
              <a:cxnLst/>
              <a:rect l="l" t="t" r="r" b="b"/>
              <a:pathLst>
                <a:path w="10242" h="8768" extrusionOk="0">
                  <a:moveTo>
                    <a:pt x="5830" y="428"/>
                  </a:moveTo>
                  <a:cubicBezTo>
                    <a:pt x="5844" y="428"/>
                    <a:pt x="5858" y="428"/>
                    <a:pt x="5871" y="428"/>
                  </a:cubicBezTo>
                  <a:cubicBezTo>
                    <a:pt x="8040" y="428"/>
                    <a:pt x="9808" y="2196"/>
                    <a:pt x="9808" y="4365"/>
                  </a:cubicBezTo>
                  <a:cubicBezTo>
                    <a:pt x="9808" y="6756"/>
                    <a:pt x="7854" y="8324"/>
                    <a:pt x="5826" y="8324"/>
                  </a:cubicBezTo>
                  <a:cubicBezTo>
                    <a:pt x="4855" y="8324"/>
                    <a:pt x="3868" y="7965"/>
                    <a:pt x="3069" y="7167"/>
                  </a:cubicBezTo>
                  <a:cubicBezTo>
                    <a:pt x="577" y="4674"/>
                    <a:pt x="2322" y="428"/>
                    <a:pt x="5830" y="428"/>
                  </a:cubicBezTo>
                  <a:close/>
                  <a:moveTo>
                    <a:pt x="5820" y="1"/>
                  </a:moveTo>
                  <a:cubicBezTo>
                    <a:pt x="4746" y="1"/>
                    <a:pt x="3653" y="401"/>
                    <a:pt x="2769" y="1296"/>
                  </a:cubicBezTo>
                  <a:cubicBezTo>
                    <a:pt x="1" y="4031"/>
                    <a:pt x="1969" y="8768"/>
                    <a:pt x="5871" y="8768"/>
                  </a:cubicBezTo>
                  <a:cubicBezTo>
                    <a:pt x="8273" y="8734"/>
                    <a:pt x="10208" y="6800"/>
                    <a:pt x="10241" y="4398"/>
                  </a:cubicBezTo>
                  <a:cubicBezTo>
                    <a:pt x="10241" y="1756"/>
                    <a:pt x="8071" y="1"/>
                    <a:pt x="582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5"/>
            <p:cNvSpPr/>
            <p:nvPr/>
          </p:nvSpPr>
          <p:spPr>
            <a:xfrm>
              <a:off x="3460039" y="1366896"/>
              <a:ext cx="230698" cy="444017"/>
            </a:xfrm>
            <a:custGeom>
              <a:avLst/>
              <a:gdLst/>
              <a:ahLst/>
              <a:cxnLst/>
              <a:rect l="l" t="t" r="r" b="b"/>
              <a:pathLst>
                <a:path w="11509" h="22151" extrusionOk="0">
                  <a:moveTo>
                    <a:pt x="34" y="1"/>
                  </a:moveTo>
                  <a:cubicBezTo>
                    <a:pt x="34" y="1"/>
                    <a:pt x="34" y="1"/>
                    <a:pt x="33" y="1"/>
                  </a:cubicBezTo>
                  <a:cubicBezTo>
                    <a:pt x="0" y="1"/>
                    <a:pt x="2502" y="5005"/>
                    <a:pt x="5637" y="11109"/>
                  </a:cubicBezTo>
                  <a:cubicBezTo>
                    <a:pt x="8796" y="17193"/>
                    <a:pt x="11391" y="22150"/>
                    <a:pt x="11441" y="22150"/>
                  </a:cubicBezTo>
                  <a:cubicBezTo>
                    <a:pt x="11441" y="22150"/>
                    <a:pt x="11441" y="22150"/>
                    <a:pt x="11442" y="22150"/>
                  </a:cubicBezTo>
                  <a:cubicBezTo>
                    <a:pt x="11508" y="22117"/>
                    <a:pt x="8973" y="17147"/>
                    <a:pt x="5838" y="11009"/>
                  </a:cubicBezTo>
                  <a:cubicBezTo>
                    <a:pt x="2713" y="4925"/>
                    <a:pt x="118" y="1"/>
                    <a:pt x="3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5"/>
            <p:cNvSpPr/>
            <p:nvPr/>
          </p:nvSpPr>
          <p:spPr>
            <a:xfrm>
              <a:off x="1109081" y="1532027"/>
              <a:ext cx="332326" cy="207345"/>
            </a:xfrm>
            <a:custGeom>
              <a:avLst/>
              <a:gdLst/>
              <a:ahLst/>
              <a:cxnLst/>
              <a:rect l="l" t="t" r="r" b="b"/>
              <a:pathLst>
                <a:path w="16579" h="10344" extrusionOk="0">
                  <a:moveTo>
                    <a:pt x="37" y="1"/>
                  </a:moveTo>
                  <a:cubicBezTo>
                    <a:pt x="35" y="1"/>
                    <a:pt x="34" y="1"/>
                    <a:pt x="34" y="2"/>
                  </a:cubicBezTo>
                  <a:cubicBezTo>
                    <a:pt x="0" y="36"/>
                    <a:pt x="3670" y="2404"/>
                    <a:pt x="8240" y="5239"/>
                  </a:cubicBezTo>
                  <a:cubicBezTo>
                    <a:pt x="12743" y="8087"/>
                    <a:pt x="16458" y="10343"/>
                    <a:pt x="16544" y="10343"/>
                  </a:cubicBezTo>
                  <a:cubicBezTo>
                    <a:pt x="16545" y="10343"/>
                    <a:pt x="16545" y="10343"/>
                    <a:pt x="16545" y="10343"/>
                  </a:cubicBezTo>
                  <a:cubicBezTo>
                    <a:pt x="16579" y="10276"/>
                    <a:pt x="12910" y="7908"/>
                    <a:pt x="8340" y="5072"/>
                  </a:cubicBezTo>
                  <a:cubicBezTo>
                    <a:pt x="3868" y="2245"/>
                    <a:pt x="174" y="1"/>
                    <a:pt x="3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1762348" y="1324782"/>
              <a:ext cx="1331289" cy="453358"/>
            </a:xfrm>
            <a:custGeom>
              <a:avLst/>
              <a:gdLst/>
              <a:ahLst/>
              <a:cxnLst/>
              <a:rect l="l" t="t" r="r" b="b"/>
              <a:pathLst>
                <a:path w="66415" h="22617" extrusionOk="0">
                  <a:moveTo>
                    <a:pt x="66414" y="0"/>
                  </a:moveTo>
                  <a:cubicBezTo>
                    <a:pt x="66348" y="0"/>
                    <a:pt x="66281" y="34"/>
                    <a:pt x="66214" y="34"/>
                  </a:cubicBezTo>
                  <a:lnTo>
                    <a:pt x="65714" y="167"/>
                  </a:lnTo>
                  <a:lnTo>
                    <a:pt x="63712" y="701"/>
                  </a:lnTo>
                  <a:cubicBezTo>
                    <a:pt x="62845" y="901"/>
                    <a:pt x="61811" y="1235"/>
                    <a:pt x="60610" y="1568"/>
                  </a:cubicBezTo>
                  <a:cubicBezTo>
                    <a:pt x="59409" y="1935"/>
                    <a:pt x="58042" y="2369"/>
                    <a:pt x="56507" y="2836"/>
                  </a:cubicBezTo>
                  <a:cubicBezTo>
                    <a:pt x="50436" y="4704"/>
                    <a:pt x="42097" y="7506"/>
                    <a:pt x="32990" y="10675"/>
                  </a:cubicBezTo>
                  <a:cubicBezTo>
                    <a:pt x="23851" y="13877"/>
                    <a:pt x="15578" y="16846"/>
                    <a:pt x="9640" y="19014"/>
                  </a:cubicBezTo>
                  <a:lnTo>
                    <a:pt x="2569" y="21616"/>
                  </a:lnTo>
                  <a:lnTo>
                    <a:pt x="634" y="22350"/>
                  </a:lnTo>
                  <a:lnTo>
                    <a:pt x="167" y="22550"/>
                  </a:lnTo>
                  <a:lnTo>
                    <a:pt x="167" y="22550"/>
                  </a:lnTo>
                  <a:lnTo>
                    <a:pt x="667" y="22383"/>
                  </a:lnTo>
                  <a:lnTo>
                    <a:pt x="2602" y="21716"/>
                  </a:lnTo>
                  <a:lnTo>
                    <a:pt x="9674" y="19181"/>
                  </a:lnTo>
                  <a:cubicBezTo>
                    <a:pt x="15645" y="17046"/>
                    <a:pt x="23917" y="14077"/>
                    <a:pt x="33057" y="10875"/>
                  </a:cubicBezTo>
                  <a:cubicBezTo>
                    <a:pt x="42197" y="7673"/>
                    <a:pt x="50503" y="4871"/>
                    <a:pt x="56574" y="2969"/>
                  </a:cubicBezTo>
                  <a:cubicBezTo>
                    <a:pt x="58075" y="2502"/>
                    <a:pt x="59443" y="2069"/>
                    <a:pt x="60644" y="1702"/>
                  </a:cubicBezTo>
                  <a:cubicBezTo>
                    <a:pt x="61878" y="1335"/>
                    <a:pt x="62912" y="1001"/>
                    <a:pt x="63746" y="801"/>
                  </a:cubicBezTo>
                  <a:lnTo>
                    <a:pt x="65714" y="201"/>
                  </a:lnTo>
                  <a:lnTo>
                    <a:pt x="66248" y="67"/>
                  </a:lnTo>
                  <a:cubicBezTo>
                    <a:pt x="66281" y="34"/>
                    <a:pt x="66348" y="34"/>
                    <a:pt x="66414" y="0"/>
                  </a:cubicBezTo>
                  <a:close/>
                  <a:moveTo>
                    <a:pt x="167" y="22550"/>
                  </a:moveTo>
                  <a:cubicBezTo>
                    <a:pt x="100" y="22550"/>
                    <a:pt x="34" y="22583"/>
                    <a:pt x="0" y="22617"/>
                  </a:cubicBezTo>
                  <a:cubicBezTo>
                    <a:pt x="34" y="22617"/>
                    <a:pt x="100" y="22583"/>
                    <a:pt x="167" y="2255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844287" y="1627682"/>
              <a:ext cx="116381" cy="850529"/>
            </a:xfrm>
            <a:custGeom>
              <a:avLst/>
              <a:gdLst/>
              <a:ahLst/>
              <a:cxnLst/>
              <a:rect l="l" t="t" r="r" b="b"/>
              <a:pathLst>
                <a:path w="5806" h="42431" extrusionOk="0">
                  <a:moveTo>
                    <a:pt x="5772" y="0"/>
                  </a:moveTo>
                  <a:lnTo>
                    <a:pt x="5772" y="0"/>
                  </a:lnTo>
                  <a:cubicBezTo>
                    <a:pt x="5738" y="0"/>
                    <a:pt x="4371" y="9474"/>
                    <a:pt x="2803" y="21215"/>
                  </a:cubicBezTo>
                  <a:cubicBezTo>
                    <a:pt x="1235" y="32924"/>
                    <a:pt x="1" y="42431"/>
                    <a:pt x="68" y="42431"/>
                  </a:cubicBezTo>
                  <a:cubicBezTo>
                    <a:pt x="134" y="42431"/>
                    <a:pt x="1469" y="32957"/>
                    <a:pt x="3036" y="21215"/>
                  </a:cubicBezTo>
                  <a:cubicBezTo>
                    <a:pt x="4604" y="9507"/>
                    <a:pt x="5805" y="0"/>
                    <a:pt x="577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5"/>
            <p:cNvSpPr/>
            <p:nvPr/>
          </p:nvSpPr>
          <p:spPr>
            <a:xfrm>
              <a:off x="2665676" y="906202"/>
              <a:ext cx="454701" cy="214000"/>
            </a:xfrm>
            <a:custGeom>
              <a:avLst/>
              <a:gdLst/>
              <a:ahLst/>
              <a:cxnLst/>
              <a:rect l="l" t="t" r="r" b="b"/>
              <a:pathLst>
                <a:path w="22684" h="10676" extrusionOk="0">
                  <a:moveTo>
                    <a:pt x="2" y="0"/>
                  </a:moveTo>
                  <a:cubicBezTo>
                    <a:pt x="1" y="0"/>
                    <a:pt x="1" y="1"/>
                    <a:pt x="1" y="1"/>
                  </a:cubicBezTo>
                  <a:cubicBezTo>
                    <a:pt x="1" y="34"/>
                    <a:pt x="5038" y="2469"/>
                    <a:pt x="11309" y="5405"/>
                  </a:cubicBezTo>
                  <a:cubicBezTo>
                    <a:pt x="17503" y="8353"/>
                    <a:pt x="22578" y="10675"/>
                    <a:pt x="22650" y="10675"/>
                  </a:cubicBezTo>
                  <a:cubicBezTo>
                    <a:pt x="22650" y="10675"/>
                    <a:pt x="22650" y="10675"/>
                    <a:pt x="22650" y="10675"/>
                  </a:cubicBezTo>
                  <a:cubicBezTo>
                    <a:pt x="22684" y="10608"/>
                    <a:pt x="17613" y="8207"/>
                    <a:pt x="11376" y="5238"/>
                  </a:cubicBezTo>
                  <a:cubicBezTo>
                    <a:pt x="5149" y="2290"/>
                    <a:pt x="74" y="0"/>
                    <a:pt x="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5"/>
            <p:cNvSpPr/>
            <p:nvPr/>
          </p:nvSpPr>
          <p:spPr>
            <a:xfrm>
              <a:off x="524689" y="4316959"/>
              <a:ext cx="3737731" cy="4049"/>
            </a:xfrm>
            <a:custGeom>
              <a:avLst/>
              <a:gdLst/>
              <a:ahLst/>
              <a:cxnLst/>
              <a:rect l="l" t="t" r="r" b="b"/>
              <a:pathLst>
                <a:path w="186467" h="202" extrusionOk="0">
                  <a:moveTo>
                    <a:pt x="93233" y="1"/>
                  </a:moveTo>
                  <a:cubicBezTo>
                    <a:pt x="41730" y="1"/>
                    <a:pt x="0" y="34"/>
                    <a:pt x="0" y="101"/>
                  </a:cubicBezTo>
                  <a:cubicBezTo>
                    <a:pt x="0" y="168"/>
                    <a:pt x="41763" y="201"/>
                    <a:pt x="93233" y="201"/>
                  </a:cubicBezTo>
                  <a:cubicBezTo>
                    <a:pt x="144703" y="201"/>
                    <a:pt x="186467" y="168"/>
                    <a:pt x="186467" y="101"/>
                  </a:cubicBezTo>
                  <a:cubicBezTo>
                    <a:pt x="186467" y="34"/>
                    <a:pt x="144737" y="1"/>
                    <a:pt x="93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1758339" y="1762083"/>
              <a:ext cx="785664" cy="578098"/>
            </a:xfrm>
            <a:custGeom>
              <a:avLst/>
              <a:gdLst/>
              <a:ahLst/>
              <a:cxnLst/>
              <a:rect l="l" t="t" r="r" b="b"/>
              <a:pathLst>
                <a:path w="39195" h="28840" extrusionOk="0">
                  <a:moveTo>
                    <a:pt x="31022" y="0"/>
                  </a:moveTo>
                  <a:cubicBezTo>
                    <a:pt x="31022" y="0"/>
                    <a:pt x="28320" y="12075"/>
                    <a:pt x="27086" y="12976"/>
                  </a:cubicBezTo>
                  <a:cubicBezTo>
                    <a:pt x="21882" y="16745"/>
                    <a:pt x="12843" y="19114"/>
                    <a:pt x="10441" y="19647"/>
                  </a:cubicBezTo>
                  <a:cubicBezTo>
                    <a:pt x="10041" y="19547"/>
                    <a:pt x="9607" y="19414"/>
                    <a:pt x="9073" y="19214"/>
                  </a:cubicBezTo>
                  <a:cubicBezTo>
                    <a:pt x="8640" y="19047"/>
                    <a:pt x="8206" y="18780"/>
                    <a:pt x="7839" y="18480"/>
                  </a:cubicBezTo>
                  <a:cubicBezTo>
                    <a:pt x="7372" y="18113"/>
                    <a:pt x="6938" y="17679"/>
                    <a:pt x="6571" y="17212"/>
                  </a:cubicBezTo>
                  <a:cubicBezTo>
                    <a:pt x="6466" y="17002"/>
                    <a:pt x="6267" y="16900"/>
                    <a:pt x="6070" y="16900"/>
                  </a:cubicBezTo>
                  <a:cubicBezTo>
                    <a:pt x="5829" y="16900"/>
                    <a:pt x="5592" y="17052"/>
                    <a:pt x="5537" y="17346"/>
                  </a:cubicBezTo>
                  <a:cubicBezTo>
                    <a:pt x="5504" y="17846"/>
                    <a:pt x="6238" y="19147"/>
                    <a:pt x="7672" y="20181"/>
                  </a:cubicBezTo>
                  <a:cubicBezTo>
                    <a:pt x="9140" y="21182"/>
                    <a:pt x="6371" y="21382"/>
                    <a:pt x="5337" y="21482"/>
                  </a:cubicBezTo>
                  <a:cubicBezTo>
                    <a:pt x="4337" y="21549"/>
                    <a:pt x="1234" y="21982"/>
                    <a:pt x="1034" y="22316"/>
                  </a:cubicBezTo>
                  <a:cubicBezTo>
                    <a:pt x="742" y="22754"/>
                    <a:pt x="1064" y="23141"/>
                    <a:pt x="1820" y="23141"/>
                  </a:cubicBezTo>
                  <a:cubicBezTo>
                    <a:pt x="1927" y="23141"/>
                    <a:pt x="2044" y="23133"/>
                    <a:pt x="2168" y="23117"/>
                  </a:cubicBezTo>
                  <a:cubicBezTo>
                    <a:pt x="2597" y="23074"/>
                    <a:pt x="3400" y="23025"/>
                    <a:pt x="4180" y="23025"/>
                  </a:cubicBezTo>
                  <a:cubicBezTo>
                    <a:pt x="5219" y="23025"/>
                    <a:pt x="6219" y="23112"/>
                    <a:pt x="6238" y="23417"/>
                  </a:cubicBezTo>
                  <a:cubicBezTo>
                    <a:pt x="6271" y="23951"/>
                    <a:pt x="1134" y="24351"/>
                    <a:pt x="1134" y="24351"/>
                  </a:cubicBezTo>
                  <a:cubicBezTo>
                    <a:pt x="1134" y="24351"/>
                    <a:pt x="1063" y="24345"/>
                    <a:pt x="957" y="24345"/>
                  </a:cubicBezTo>
                  <a:cubicBezTo>
                    <a:pt x="638" y="24345"/>
                    <a:pt x="0" y="24401"/>
                    <a:pt x="0" y="24851"/>
                  </a:cubicBezTo>
                  <a:cubicBezTo>
                    <a:pt x="0" y="25300"/>
                    <a:pt x="851" y="25440"/>
                    <a:pt x="1912" y="25440"/>
                  </a:cubicBezTo>
                  <a:cubicBezTo>
                    <a:pt x="3534" y="25440"/>
                    <a:pt x="5648" y="25112"/>
                    <a:pt x="5971" y="25051"/>
                  </a:cubicBezTo>
                  <a:cubicBezTo>
                    <a:pt x="5990" y="25048"/>
                    <a:pt x="6009" y="25046"/>
                    <a:pt x="6026" y="25046"/>
                  </a:cubicBezTo>
                  <a:cubicBezTo>
                    <a:pt x="6340" y="25046"/>
                    <a:pt x="6350" y="25587"/>
                    <a:pt x="5971" y="25618"/>
                  </a:cubicBezTo>
                  <a:cubicBezTo>
                    <a:pt x="5537" y="25685"/>
                    <a:pt x="834" y="25885"/>
                    <a:pt x="834" y="27019"/>
                  </a:cubicBezTo>
                  <a:cubicBezTo>
                    <a:pt x="834" y="27232"/>
                    <a:pt x="1083" y="27309"/>
                    <a:pt x="1477" y="27309"/>
                  </a:cubicBezTo>
                  <a:cubicBezTo>
                    <a:pt x="2507" y="27309"/>
                    <a:pt x="4526" y="26783"/>
                    <a:pt x="5666" y="26783"/>
                  </a:cubicBezTo>
                  <a:cubicBezTo>
                    <a:pt x="5937" y="26783"/>
                    <a:pt x="6158" y="26813"/>
                    <a:pt x="6305" y="26886"/>
                  </a:cubicBezTo>
                  <a:cubicBezTo>
                    <a:pt x="7339" y="27386"/>
                    <a:pt x="2802" y="27687"/>
                    <a:pt x="2835" y="28520"/>
                  </a:cubicBezTo>
                  <a:cubicBezTo>
                    <a:pt x="2835" y="28690"/>
                    <a:pt x="2857" y="28839"/>
                    <a:pt x="3342" y="28839"/>
                  </a:cubicBezTo>
                  <a:cubicBezTo>
                    <a:pt x="3713" y="28839"/>
                    <a:pt x="4357" y="28752"/>
                    <a:pt x="5471" y="28520"/>
                  </a:cubicBezTo>
                  <a:cubicBezTo>
                    <a:pt x="7305" y="28053"/>
                    <a:pt x="9107" y="27486"/>
                    <a:pt x="10908" y="26819"/>
                  </a:cubicBezTo>
                  <a:lnTo>
                    <a:pt x="10908" y="26853"/>
                  </a:lnTo>
                  <a:cubicBezTo>
                    <a:pt x="10908" y="26853"/>
                    <a:pt x="35926" y="23550"/>
                    <a:pt x="37293" y="11842"/>
                  </a:cubicBezTo>
                  <a:lnTo>
                    <a:pt x="39195" y="4737"/>
                  </a:lnTo>
                  <a:lnTo>
                    <a:pt x="31022"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2435659" y="4054851"/>
              <a:ext cx="319638" cy="264153"/>
            </a:xfrm>
            <a:custGeom>
              <a:avLst/>
              <a:gdLst/>
              <a:ahLst/>
              <a:cxnLst/>
              <a:rect l="l" t="t" r="r" b="b"/>
              <a:pathLst>
                <a:path w="15946" h="13178" extrusionOk="0">
                  <a:moveTo>
                    <a:pt x="15712" y="1"/>
                  </a:moveTo>
                  <a:lnTo>
                    <a:pt x="7773" y="201"/>
                  </a:lnTo>
                  <a:lnTo>
                    <a:pt x="8240" y="8407"/>
                  </a:lnTo>
                  <a:cubicBezTo>
                    <a:pt x="8240" y="8407"/>
                    <a:pt x="68" y="11676"/>
                    <a:pt x="1" y="13177"/>
                  </a:cubicBezTo>
                  <a:lnTo>
                    <a:pt x="15946" y="13110"/>
                  </a:lnTo>
                  <a:lnTo>
                    <a:pt x="1571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p:nvPr/>
          </p:nvSpPr>
          <p:spPr>
            <a:xfrm>
              <a:off x="2683075" y="4206792"/>
              <a:ext cx="26760" cy="24876"/>
            </a:xfrm>
            <a:custGeom>
              <a:avLst/>
              <a:gdLst/>
              <a:ahLst/>
              <a:cxnLst/>
              <a:rect l="l" t="t" r="r" b="b"/>
              <a:pathLst>
                <a:path w="1335" h="1241" extrusionOk="0">
                  <a:moveTo>
                    <a:pt x="691" y="1"/>
                  </a:moveTo>
                  <a:cubicBezTo>
                    <a:pt x="413" y="1"/>
                    <a:pt x="149" y="185"/>
                    <a:pt x="67" y="460"/>
                  </a:cubicBezTo>
                  <a:cubicBezTo>
                    <a:pt x="0" y="794"/>
                    <a:pt x="200" y="1127"/>
                    <a:pt x="534" y="1227"/>
                  </a:cubicBezTo>
                  <a:cubicBezTo>
                    <a:pt x="577" y="1236"/>
                    <a:pt x="620" y="1240"/>
                    <a:pt x="662" y="1240"/>
                  </a:cubicBezTo>
                  <a:cubicBezTo>
                    <a:pt x="949" y="1240"/>
                    <a:pt x="1210" y="1051"/>
                    <a:pt x="1268" y="760"/>
                  </a:cubicBezTo>
                  <a:cubicBezTo>
                    <a:pt x="1334" y="427"/>
                    <a:pt x="1134" y="126"/>
                    <a:pt x="801" y="26"/>
                  </a:cubicBezTo>
                  <a:lnTo>
                    <a:pt x="867" y="26"/>
                  </a:lnTo>
                  <a:cubicBezTo>
                    <a:pt x="809" y="9"/>
                    <a:pt x="749" y="1"/>
                    <a:pt x="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5"/>
            <p:cNvSpPr/>
            <p:nvPr/>
          </p:nvSpPr>
          <p:spPr>
            <a:xfrm>
              <a:off x="2434336" y="4291562"/>
              <a:ext cx="320961" cy="28103"/>
            </a:xfrm>
            <a:custGeom>
              <a:avLst/>
              <a:gdLst/>
              <a:ahLst/>
              <a:cxnLst/>
              <a:rect l="l" t="t" r="r" b="b"/>
              <a:pathLst>
                <a:path w="16012" h="1402" extrusionOk="0">
                  <a:moveTo>
                    <a:pt x="16012" y="0"/>
                  </a:moveTo>
                  <a:lnTo>
                    <a:pt x="701" y="567"/>
                  </a:lnTo>
                  <a:cubicBezTo>
                    <a:pt x="701" y="567"/>
                    <a:pt x="0" y="868"/>
                    <a:pt x="67" y="1401"/>
                  </a:cubicBezTo>
                  <a:lnTo>
                    <a:pt x="16012" y="1301"/>
                  </a:lnTo>
                  <a:lnTo>
                    <a:pt x="160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2595478" y="4220603"/>
              <a:ext cx="30769" cy="18882"/>
            </a:xfrm>
            <a:custGeom>
              <a:avLst/>
              <a:gdLst/>
              <a:ahLst/>
              <a:cxnLst/>
              <a:rect l="l" t="t" r="r" b="b"/>
              <a:pathLst>
                <a:path w="1535" h="942" extrusionOk="0">
                  <a:moveTo>
                    <a:pt x="268" y="0"/>
                  </a:moveTo>
                  <a:cubicBezTo>
                    <a:pt x="106" y="0"/>
                    <a:pt x="0" y="39"/>
                    <a:pt x="0" y="71"/>
                  </a:cubicBezTo>
                  <a:cubicBezTo>
                    <a:pt x="0" y="138"/>
                    <a:pt x="401" y="171"/>
                    <a:pt x="801" y="405"/>
                  </a:cubicBezTo>
                  <a:cubicBezTo>
                    <a:pt x="1181" y="658"/>
                    <a:pt x="1380" y="941"/>
                    <a:pt x="1457" y="941"/>
                  </a:cubicBezTo>
                  <a:cubicBezTo>
                    <a:pt x="1461" y="941"/>
                    <a:pt x="1465" y="940"/>
                    <a:pt x="1468" y="939"/>
                  </a:cubicBezTo>
                  <a:cubicBezTo>
                    <a:pt x="1535" y="905"/>
                    <a:pt x="1401" y="472"/>
                    <a:pt x="934" y="205"/>
                  </a:cubicBezTo>
                  <a:cubicBezTo>
                    <a:pt x="690" y="48"/>
                    <a:pt x="445" y="0"/>
                    <a:pt x="2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2562705" y="4236198"/>
              <a:ext cx="22090" cy="24615"/>
            </a:xfrm>
            <a:custGeom>
              <a:avLst/>
              <a:gdLst/>
              <a:ahLst/>
              <a:cxnLst/>
              <a:rect l="l" t="t" r="r" b="b"/>
              <a:pathLst>
                <a:path w="1102" h="1228" extrusionOk="0">
                  <a:moveTo>
                    <a:pt x="74" y="0"/>
                  </a:moveTo>
                  <a:cubicBezTo>
                    <a:pt x="28" y="0"/>
                    <a:pt x="1" y="10"/>
                    <a:pt x="1" y="27"/>
                  </a:cubicBezTo>
                  <a:cubicBezTo>
                    <a:pt x="1" y="94"/>
                    <a:pt x="301" y="227"/>
                    <a:pt x="568" y="561"/>
                  </a:cubicBezTo>
                  <a:cubicBezTo>
                    <a:pt x="868" y="861"/>
                    <a:pt x="935" y="1228"/>
                    <a:pt x="1001" y="1228"/>
                  </a:cubicBezTo>
                  <a:cubicBezTo>
                    <a:pt x="1068" y="1228"/>
                    <a:pt x="1102" y="761"/>
                    <a:pt x="768" y="394"/>
                  </a:cubicBezTo>
                  <a:cubicBezTo>
                    <a:pt x="518" y="94"/>
                    <a:pt x="211" y="0"/>
                    <a:pt x="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2530612" y="4250490"/>
              <a:ext cx="17399" cy="27041"/>
            </a:xfrm>
            <a:custGeom>
              <a:avLst/>
              <a:gdLst/>
              <a:ahLst/>
              <a:cxnLst/>
              <a:rect l="l" t="t" r="r" b="b"/>
              <a:pathLst>
                <a:path w="868" h="1349" extrusionOk="0">
                  <a:moveTo>
                    <a:pt x="67" y="0"/>
                  </a:moveTo>
                  <a:cubicBezTo>
                    <a:pt x="50" y="0"/>
                    <a:pt x="39" y="5"/>
                    <a:pt x="34" y="15"/>
                  </a:cubicBezTo>
                  <a:cubicBezTo>
                    <a:pt x="1" y="81"/>
                    <a:pt x="234" y="315"/>
                    <a:pt x="401" y="648"/>
                  </a:cubicBezTo>
                  <a:cubicBezTo>
                    <a:pt x="568" y="1015"/>
                    <a:pt x="601" y="1316"/>
                    <a:pt x="668" y="1349"/>
                  </a:cubicBezTo>
                  <a:cubicBezTo>
                    <a:pt x="768" y="1349"/>
                    <a:pt x="868" y="949"/>
                    <a:pt x="634" y="548"/>
                  </a:cubicBezTo>
                  <a:cubicBezTo>
                    <a:pt x="463" y="176"/>
                    <a:pt x="168" y="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2596841" y="4178508"/>
              <a:ext cx="35420" cy="7216"/>
            </a:xfrm>
            <a:custGeom>
              <a:avLst/>
              <a:gdLst/>
              <a:ahLst/>
              <a:cxnLst/>
              <a:rect l="l" t="t" r="r" b="b"/>
              <a:pathLst>
                <a:path w="1767" h="360" extrusionOk="0">
                  <a:moveTo>
                    <a:pt x="775" y="0"/>
                  </a:moveTo>
                  <a:cubicBezTo>
                    <a:pt x="295" y="0"/>
                    <a:pt x="1" y="240"/>
                    <a:pt x="32" y="303"/>
                  </a:cubicBezTo>
                  <a:cubicBezTo>
                    <a:pt x="39" y="317"/>
                    <a:pt x="60" y="322"/>
                    <a:pt x="93" y="322"/>
                  </a:cubicBezTo>
                  <a:cubicBezTo>
                    <a:pt x="201" y="322"/>
                    <a:pt x="438" y="264"/>
                    <a:pt x="720" y="264"/>
                  </a:cubicBezTo>
                  <a:cubicBezTo>
                    <a:pt x="768" y="264"/>
                    <a:pt x="817" y="266"/>
                    <a:pt x="866" y="270"/>
                  </a:cubicBezTo>
                  <a:cubicBezTo>
                    <a:pt x="1196" y="295"/>
                    <a:pt x="1486" y="359"/>
                    <a:pt x="1622" y="359"/>
                  </a:cubicBezTo>
                  <a:cubicBezTo>
                    <a:pt x="1665" y="359"/>
                    <a:pt x="1692" y="353"/>
                    <a:pt x="1700" y="337"/>
                  </a:cubicBezTo>
                  <a:cubicBezTo>
                    <a:pt x="1767" y="270"/>
                    <a:pt x="1400" y="3"/>
                    <a:pt x="866" y="3"/>
                  </a:cubicBezTo>
                  <a:cubicBezTo>
                    <a:pt x="835" y="1"/>
                    <a:pt x="805" y="0"/>
                    <a:pt x="7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2596140" y="4125068"/>
              <a:ext cx="48830" cy="27502"/>
            </a:xfrm>
            <a:custGeom>
              <a:avLst/>
              <a:gdLst/>
              <a:ahLst/>
              <a:cxnLst/>
              <a:rect l="l" t="t" r="r" b="b"/>
              <a:pathLst>
                <a:path w="2436" h="1372" extrusionOk="0">
                  <a:moveTo>
                    <a:pt x="2002" y="251"/>
                  </a:moveTo>
                  <a:cubicBezTo>
                    <a:pt x="2069" y="251"/>
                    <a:pt x="2119" y="267"/>
                    <a:pt x="2135" y="301"/>
                  </a:cubicBezTo>
                  <a:cubicBezTo>
                    <a:pt x="2169" y="367"/>
                    <a:pt x="2135" y="367"/>
                    <a:pt x="2135" y="401"/>
                  </a:cubicBezTo>
                  <a:cubicBezTo>
                    <a:pt x="2102" y="467"/>
                    <a:pt x="2035" y="501"/>
                    <a:pt x="1969" y="534"/>
                  </a:cubicBezTo>
                  <a:cubicBezTo>
                    <a:pt x="1835" y="634"/>
                    <a:pt x="1702" y="734"/>
                    <a:pt x="1535" y="801"/>
                  </a:cubicBezTo>
                  <a:cubicBezTo>
                    <a:pt x="1302" y="934"/>
                    <a:pt x="1035" y="1035"/>
                    <a:pt x="768" y="1101"/>
                  </a:cubicBezTo>
                  <a:cubicBezTo>
                    <a:pt x="599" y="1149"/>
                    <a:pt x="413" y="1180"/>
                    <a:pt x="222" y="1231"/>
                  </a:cubicBezTo>
                  <a:lnTo>
                    <a:pt x="222" y="1231"/>
                  </a:lnTo>
                  <a:cubicBezTo>
                    <a:pt x="321" y="1140"/>
                    <a:pt x="459" y="1012"/>
                    <a:pt x="634" y="868"/>
                  </a:cubicBezTo>
                  <a:cubicBezTo>
                    <a:pt x="835" y="701"/>
                    <a:pt x="1068" y="568"/>
                    <a:pt x="1335" y="434"/>
                  </a:cubicBezTo>
                  <a:cubicBezTo>
                    <a:pt x="1468" y="367"/>
                    <a:pt x="1635" y="334"/>
                    <a:pt x="1769" y="301"/>
                  </a:cubicBezTo>
                  <a:cubicBezTo>
                    <a:pt x="1852" y="267"/>
                    <a:pt x="1935" y="251"/>
                    <a:pt x="2002" y="251"/>
                  </a:cubicBezTo>
                  <a:close/>
                  <a:moveTo>
                    <a:pt x="2002" y="0"/>
                  </a:moveTo>
                  <a:cubicBezTo>
                    <a:pt x="1902" y="0"/>
                    <a:pt x="1802" y="0"/>
                    <a:pt x="1702" y="34"/>
                  </a:cubicBezTo>
                  <a:cubicBezTo>
                    <a:pt x="1535" y="67"/>
                    <a:pt x="1368" y="134"/>
                    <a:pt x="1235" y="201"/>
                  </a:cubicBezTo>
                  <a:cubicBezTo>
                    <a:pt x="968" y="334"/>
                    <a:pt x="701" y="501"/>
                    <a:pt x="501" y="701"/>
                  </a:cubicBezTo>
                  <a:cubicBezTo>
                    <a:pt x="253" y="949"/>
                    <a:pt x="112" y="1166"/>
                    <a:pt x="56" y="1281"/>
                  </a:cubicBezTo>
                  <a:lnTo>
                    <a:pt x="56" y="1281"/>
                  </a:lnTo>
                  <a:cubicBezTo>
                    <a:pt x="38" y="1288"/>
                    <a:pt x="19" y="1294"/>
                    <a:pt x="1" y="1301"/>
                  </a:cubicBezTo>
                  <a:cubicBezTo>
                    <a:pt x="15" y="1305"/>
                    <a:pt x="29" y="1308"/>
                    <a:pt x="43" y="1311"/>
                  </a:cubicBezTo>
                  <a:lnTo>
                    <a:pt x="43" y="1311"/>
                  </a:lnTo>
                  <a:cubicBezTo>
                    <a:pt x="28" y="1348"/>
                    <a:pt x="25" y="1368"/>
                    <a:pt x="34" y="1368"/>
                  </a:cubicBezTo>
                  <a:cubicBezTo>
                    <a:pt x="36" y="1370"/>
                    <a:pt x="39" y="1371"/>
                    <a:pt x="42" y="1371"/>
                  </a:cubicBezTo>
                  <a:cubicBezTo>
                    <a:pt x="56" y="1371"/>
                    <a:pt x="81" y="1355"/>
                    <a:pt x="116" y="1326"/>
                  </a:cubicBezTo>
                  <a:lnTo>
                    <a:pt x="116" y="1326"/>
                  </a:lnTo>
                  <a:cubicBezTo>
                    <a:pt x="211" y="1343"/>
                    <a:pt x="306" y="1351"/>
                    <a:pt x="401" y="1351"/>
                  </a:cubicBezTo>
                  <a:cubicBezTo>
                    <a:pt x="534" y="1351"/>
                    <a:pt x="668" y="1335"/>
                    <a:pt x="801" y="1301"/>
                  </a:cubicBezTo>
                  <a:cubicBezTo>
                    <a:pt x="1101" y="1235"/>
                    <a:pt x="1368" y="1135"/>
                    <a:pt x="1635" y="1035"/>
                  </a:cubicBezTo>
                  <a:cubicBezTo>
                    <a:pt x="1802" y="934"/>
                    <a:pt x="1935" y="868"/>
                    <a:pt x="2102" y="768"/>
                  </a:cubicBezTo>
                  <a:cubicBezTo>
                    <a:pt x="2169" y="701"/>
                    <a:pt x="2269" y="634"/>
                    <a:pt x="2336" y="568"/>
                  </a:cubicBezTo>
                  <a:cubicBezTo>
                    <a:pt x="2436" y="467"/>
                    <a:pt x="2436" y="301"/>
                    <a:pt x="2369" y="167"/>
                  </a:cubicBezTo>
                  <a:cubicBezTo>
                    <a:pt x="2269" y="34"/>
                    <a:pt x="2135" y="0"/>
                    <a:pt x="20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2576756" y="4102999"/>
              <a:ext cx="26099" cy="50173"/>
            </a:xfrm>
            <a:custGeom>
              <a:avLst/>
              <a:gdLst/>
              <a:ahLst/>
              <a:cxnLst/>
              <a:rect l="l" t="t" r="r" b="b"/>
              <a:pathLst>
                <a:path w="1302" h="2503" extrusionOk="0">
                  <a:moveTo>
                    <a:pt x="434" y="1"/>
                  </a:moveTo>
                  <a:cubicBezTo>
                    <a:pt x="300" y="1"/>
                    <a:pt x="167" y="67"/>
                    <a:pt x="100" y="234"/>
                  </a:cubicBezTo>
                  <a:cubicBezTo>
                    <a:pt x="67" y="301"/>
                    <a:pt x="34" y="401"/>
                    <a:pt x="34" y="501"/>
                  </a:cubicBezTo>
                  <a:cubicBezTo>
                    <a:pt x="0" y="701"/>
                    <a:pt x="0" y="868"/>
                    <a:pt x="34" y="1068"/>
                  </a:cubicBezTo>
                  <a:cubicBezTo>
                    <a:pt x="67" y="1368"/>
                    <a:pt x="200" y="1635"/>
                    <a:pt x="367" y="1902"/>
                  </a:cubicBezTo>
                  <a:cubicBezTo>
                    <a:pt x="653" y="2245"/>
                    <a:pt x="939" y="2343"/>
                    <a:pt x="1015" y="2343"/>
                  </a:cubicBezTo>
                  <a:cubicBezTo>
                    <a:pt x="1028" y="2343"/>
                    <a:pt x="1034" y="2340"/>
                    <a:pt x="1034" y="2336"/>
                  </a:cubicBezTo>
                  <a:cubicBezTo>
                    <a:pt x="1034" y="2336"/>
                    <a:pt x="801" y="2169"/>
                    <a:pt x="534" y="1769"/>
                  </a:cubicBezTo>
                  <a:cubicBezTo>
                    <a:pt x="401" y="1535"/>
                    <a:pt x="300" y="1302"/>
                    <a:pt x="267" y="1035"/>
                  </a:cubicBezTo>
                  <a:cubicBezTo>
                    <a:pt x="234" y="868"/>
                    <a:pt x="234" y="735"/>
                    <a:pt x="267" y="568"/>
                  </a:cubicBezTo>
                  <a:cubicBezTo>
                    <a:pt x="300" y="401"/>
                    <a:pt x="367" y="268"/>
                    <a:pt x="401" y="268"/>
                  </a:cubicBezTo>
                  <a:cubicBezTo>
                    <a:pt x="467" y="301"/>
                    <a:pt x="634" y="401"/>
                    <a:pt x="701" y="534"/>
                  </a:cubicBezTo>
                  <a:cubicBezTo>
                    <a:pt x="767" y="668"/>
                    <a:pt x="868" y="801"/>
                    <a:pt x="901" y="968"/>
                  </a:cubicBezTo>
                  <a:cubicBezTo>
                    <a:pt x="1001" y="1202"/>
                    <a:pt x="1068" y="1468"/>
                    <a:pt x="1068" y="1735"/>
                  </a:cubicBezTo>
                  <a:cubicBezTo>
                    <a:pt x="1101" y="2202"/>
                    <a:pt x="1034" y="2502"/>
                    <a:pt x="1101" y="2502"/>
                  </a:cubicBezTo>
                  <a:cubicBezTo>
                    <a:pt x="1234" y="2269"/>
                    <a:pt x="1301" y="2002"/>
                    <a:pt x="1301" y="1735"/>
                  </a:cubicBezTo>
                  <a:cubicBezTo>
                    <a:pt x="1301" y="1435"/>
                    <a:pt x="1268" y="1135"/>
                    <a:pt x="1168" y="868"/>
                  </a:cubicBezTo>
                  <a:cubicBezTo>
                    <a:pt x="1101" y="701"/>
                    <a:pt x="1034" y="534"/>
                    <a:pt x="968" y="368"/>
                  </a:cubicBezTo>
                  <a:cubicBezTo>
                    <a:pt x="868" y="167"/>
                    <a:pt x="667" y="1"/>
                    <a:pt x="4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2939831" y="4043485"/>
              <a:ext cx="331665" cy="280189"/>
            </a:xfrm>
            <a:custGeom>
              <a:avLst/>
              <a:gdLst/>
              <a:ahLst/>
              <a:cxnLst/>
              <a:rect l="l" t="t" r="r" b="b"/>
              <a:pathLst>
                <a:path w="16546" h="13978" extrusionOk="0">
                  <a:moveTo>
                    <a:pt x="15211" y="1"/>
                  </a:moveTo>
                  <a:lnTo>
                    <a:pt x="7806" y="334"/>
                  </a:lnTo>
                  <a:lnTo>
                    <a:pt x="8473" y="8874"/>
                  </a:lnTo>
                  <a:cubicBezTo>
                    <a:pt x="8473" y="8874"/>
                    <a:pt x="34" y="12376"/>
                    <a:pt x="0" y="13978"/>
                  </a:cubicBezTo>
                  <a:lnTo>
                    <a:pt x="16545" y="13310"/>
                  </a:lnTo>
                  <a:lnTo>
                    <a:pt x="1521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3195245" y="4202121"/>
              <a:ext cx="27442" cy="25497"/>
            </a:xfrm>
            <a:custGeom>
              <a:avLst/>
              <a:gdLst/>
              <a:ahLst/>
              <a:cxnLst/>
              <a:rect l="l" t="t" r="r" b="b"/>
              <a:pathLst>
                <a:path w="1369" h="1272" extrusionOk="0">
                  <a:moveTo>
                    <a:pt x="710" y="0"/>
                  </a:moveTo>
                  <a:cubicBezTo>
                    <a:pt x="414" y="0"/>
                    <a:pt x="150" y="184"/>
                    <a:pt x="67" y="460"/>
                  </a:cubicBezTo>
                  <a:cubicBezTo>
                    <a:pt x="1" y="826"/>
                    <a:pt x="234" y="1193"/>
                    <a:pt x="568" y="1260"/>
                  </a:cubicBezTo>
                  <a:cubicBezTo>
                    <a:pt x="606" y="1268"/>
                    <a:pt x="645" y="1272"/>
                    <a:pt x="683" y="1272"/>
                  </a:cubicBezTo>
                  <a:cubicBezTo>
                    <a:pt x="975" y="1272"/>
                    <a:pt x="1243" y="1055"/>
                    <a:pt x="1302" y="760"/>
                  </a:cubicBezTo>
                  <a:cubicBezTo>
                    <a:pt x="1368" y="426"/>
                    <a:pt x="1168" y="93"/>
                    <a:pt x="835" y="26"/>
                  </a:cubicBezTo>
                  <a:lnTo>
                    <a:pt x="901" y="26"/>
                  </a:lnTo>
                  <a:cubicBezTo>
                    <a:pt x="837" y="8"/>
                    <a:pt x="773" y="0"/>
                    <a:pt x="7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2937827" y="4283544"/>
              <a:ext cx="333669" cy="40130"/>
            </a:xfrm>
            <a:custGeom>
              <a:avLst/>
              <a:gdLst/>
              <a:ahLst/>
              <a:cxnLst/>
              <a:rect l="l" t="t" r="r" b="b"/>
              <a:pathLst>
                <a:path w="16646" h="2002" extrusionOk="0">
                  <a:moveTo>
                    <a:pt x="16545" y="0"/>
                  </a:moveTo>
                  <a:lnTo>
                    <a:pt x="701" y="1134"/>
                  </a:lnTo>
                  <a:cubicBezTo>
                    <a:pt x="701" y="1134"/>
                    <a:pt x="0" y="1468"/>
                    <a:pt x="100" y="2002"/>
                  </a:cubicBezTo>
                  <a:lnTo>
                    <a:pt x="16645" y="1334"/>
                  </a:lnTo>
                  <a:lnTo>
                    <a:pt x="1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3103980" y="4217837"/>
              <a:ext cx="32453" cy="19624"/>
            </a:xfrm>
            <a:custGeom>
              <a:avLst/>
              <a:gdLst/>
              <a:ahLst/>
              <a:cxnLst/>
              <a:rect l="l" t="t" r="r" b="b"/>
              <a:pathLst>
                <a:path w="1619" h="979" extrusionOk="0">
                  <a:moveTo>
                    <a:pt x="301" y="1"/>
                  </a:moveTo>
                  <a:cubicBezTo>
                    <a:pt x="117" y="1"/>
                    <a:pt x="0" y="42"/>
                    <a:pt x="17" y="76"/>
                  </a:cubicBezTo>
                  <a:cubicBezTo>
                    <a:pt x="17" y="176"/>
                    <a:pt x="417" y="176"/>
                    <a:pt x="851" y="443"/>
                  </a:cubicBezTo>
                  <a:cubicBezTo>
                    <a:pt x="1233" y="665"/>
                    <a:pt x="1463" y="979"/>
                    <a:pt x="1541" y="979"/>
                  </a:cubicBezTo>
                  <a:cubicBezTo>
                    <a:pt x="1545" y="979"/>
                    <a:pt x="1548" y="978"/>
                    <a:pt x="1551" y="976"/>
                  </a:cubicBezTo>
                  <a:cubicBezTo>
                    <a:pt x="1618" y="943"/>
                    <a:pt x="1485" y="476"/>
                    <a:pt x="984" y="176"/>
                  </a:cubicBezTo>
                  <a:cubicBezTo>
                    <a:pt x="734" y="42"/>
                    <a:pt x="484" y="1"/>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3069542" y="4234734"/>
              <a:ext cx="24094" cy="24796"/>
            </a:xfrm>
            <a:custGeom>
              <a:avLst/>
              <a:gdLst/>
              <a:ahLst/>
              <a:cxnLst/>
              <a:rect l="l" t="t" r="r" b="b"/>
              <a:pathLst>
                <a:path w="1202" h="1237" extrusionOk="0">
                  <a:moveTo>
                    <a:pt x="104" y="0"/>
                  </a:moveTo>
                  <a:cubicBezTo>
                    <a:pt x="40" y="0"/>
                    <a:pt x="0" y="14"/>
                    <a:pt x="0" y="33"/>
                  </a:cubicBezTo>
                  <a:cubicBezTo>
                    <a:pt x="0" y="100"/>
                    <a:pt x="367" y="234"/>
                    <a:pt x="634" y="567"/>
                  </a:cubicBezTo>
                  <a:cubicBezTo>
                    <a:pt x="922" y="886"/>
                    <a:pt x="1026" y="1236"/>
                    <a:pt x="1093" y="1236"/>
                  </a:cubicBezTo>
                  <a:cubicBezTo>
                    <a:pt x="1096" y="1236"/>
                    <a:pt x="1098" y="1236"/>
                    <a:pt x="1101" y="1234"/>
                  </a:cubicBezTo>
                  <a:cubicBezTo>
                    <a:pt x="1168" y="1234"/>
                    <a:pt x="1201" y="767"/>
                    <a:pt x="834" y="367"/>
                  </a:cubicBezTo>
                  <a:cubicBezTo>
                    <a:pt x="574" y="83"/>
                    <a:pt x="263" y="0"/>
                    <a:pt x="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3036769" y="4250450"/>
              <a:ext cx="18081" cy="27762"/>
            </a:xfrm>
            <a:custGeom>
              <a:avLst/>
              <a:gdLst/>
              <a:ahLst/>
              <a:cxnLst/>
              <a:rect l="l" t="t" r="r" b="b"/>
              <a:pathLst>
                <a:path w="902" h="1385" extrusionOk="0">
                  <a:moveTo>
                    <a:pt x="76" y="1"/>
                  </a:moveTo>
                  <a:cubicBezTo>
                    <a:pt x="54" y="1"/>
                    <a:pt x="40" y="6"/>
                    <a:pt x="34" y="17"/>
                  </a:cubicBezTo>
                  <a:cubicBezTo>
                    <a:pt x="1" y="83"/>
                    <a:pt x="268" y="317"/>
                    <a:pt x="435" y="650"/>
                  </a:cubicBezTo>
                  <a:cubicBezTo>
                    <a:pt x="601" y="1017"/>
                    <a:pt x="668" y="1351"/>
                    <a:pt x="735" y="1384"/>
                  </a:cubicBezTo>
                  <a:cubicBezTo>
                    <a:pt x="835" y="1384"/>
                    <a:pt x="902" y="984"/>
                    <a:pt x="701" y="550"/>
                  </a:cubicBezTo>
                  <a:cubicBezTo>
                    <a:pt x="505" y="157"/>
                    <a:pt x="190" y="1"/>
                    <a:pt x="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3104320" y="4173878"/>
              <a:ext cx="36121" cy="7156"/>
            </a:xfrm>
            <a:custGeom>
              <a:avLst/>
              <a:gdLst/>
              <a:ahLst/>
              <a:cxnLst/>
              <a:rect l="l" t="t" r="r" b="b"/>
              <a:pathLst>
                <a:path w="1802" h="357" extrusionOk="0">
                  <a:moveTo>
                    <a:pt x="934" y="1"/>
                  </a:moveTo>
                  <a:cubicBezTo>
                    <a:pt x="400" y="1"/>
                    <a:pt x="0" y="267"/>
                    <a:pt x="67" y="334"/>
                  </a:cubicBezTo>
                  <a:cubicBezTo>
                    <a:pt x="73" y="347"/>
                    <a:pt x="93" y="353"/>
                    <a:pt x="125" y="353"/>
                  </a:cubicBezTo>
                  <a:cubicBezTo>
                    <a:pt x="250" y="353"/>
                    <a:pt x="554" y="267"/>
                    <a:pt x="901" y="267"/>
                  </a:cubicBezTo>
                  <a:cubicBezTo>
                    <a:pt x="1255" y="293"/>
                    <a:pt x="1552" y="357"/>
                    <a:pt x="1689" y="357"/>
                  </a:cubicBezTo>
                  <a:cubicBezTo>
                    <a:pt x="1733" y="357"/>
                    <a:pt x="1760" y="350"/>
                    <a:pt x="1768" y="334"/>
                  </a:cubicBezTo>
                  <a:cubicBezTo>
                    <a:pt x="1801" y="267"/>
                    <a:pt x="1468" y="1"/>
                    <a:pt x="9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3103639" y="4117551"/>
              <a:ext cx="50173" cy="29667"/>
            </a:xfrm>
            <a:custGeom>
              <a:avLst/>
              <a:gdLst/>
              <a:ahLst/>
              <a:cxnLst/>
              <a:rect l="l" t="t" r="r" b="b"/>
              <a:pathLst>
                <a:path w="2503" h="1480" extrusionOk="0">
                  <a:moveTo>
                    <a:pt x="2035" y="284"/>
                  </a:moveTo>
                  <a:cubicBezTo>
                    <a:pt x="2102" y="284"/>
                    <a:pt x="2152" y="292"/>
                    <a:pt x="2169" y="309"/>
                  </a:cubicBezTo>
                  <a:cubicBezTo>
                    <a:pt x="2236" y="375"/>
                    <a:pt x="2202" y="342"/>
                    <a:pt x="2169" y="409"/>
                  </a:cubicBezTo>
                  <a:cubicBezTo>
                    <a:pt x="2136" y="476"/>
                    <a:pt x="2069" y="509"/>
                    <a:pt x="2002" y="576"/>
                  </a:cubicBezTo>
                  <a:cubicBezTo>
                    <a:pt x="1869" y="676"/>
                    <a:pt x="1735" y="742"/>
                    <a:pt x="1568" y="842"/>
                  </a:cubicBezTo>
                  <a:cubicBezTo>
                    <a:pt x="1335" y="976"/>
                    <a:pt x="1068" y="1076"/>
                    <a:pt x="801" y="1176"/>
                  </a:cubicBezTo>
                  <a:cubicBezTo>
                    <a:pt x="595" y="1228"/>
                    <a:pt x="369" y="1279"/>
                    <a:pt x="169" y="1346"/>
                  </a:cubicBezTo>
                  <a:lnTo>
                    <a:pt x="169" y="1346"/>
                  </a:lnTo>
                  <a:cubicBezTo>
                    <a:pt x="265" y="1246"/>
                    <a:pt x="410" y="1099"/>
                    <a:pt x="601" y="943"/>
                  </a:cubicBezTo>
                  <a:cubicBezTo>
                    <a:pt x="835" y="742"/>
                    <a:pt x="1068" y="609"/>
                    <a:pt x="1335" y="476"/>
                  </a:cubicBezTo>
                  <a:cubicBezTo>
                    <a:pt x="1502" y="409"/>
                    <a:pt x="1635" y="375"/>
                    <a:pt x="1802" y="309"/>
                  </a:cubicBezTo>
                  <a:cubicBezTo>
                    <a:pt x="1885" y="292"/>
                    <a:pt x="1969" y="284"/>
                    <a:pt x="2035" y="284"/>
                  </a:cubicBezTo>
                  <a:close/>
                  <a:moveTo>
                    <a:pt x="2118" y="0"/>
                  </a:moveTo>
                  <a:cubicBezTo>
                    <a:pt x="2092" y="0"/>
                    <a:pt x="2064" y="3"/>
                    <a:pt x="2035" y="9"/>
                  </a:cubicBezTo>
                  <a:cubicBezTo>
                    <a:pt x="1935" y="9"/>
                    <a:pt x="1835" y="9"/>
                    <a:pt x="1735" y="42"/>
                  </a:cubicBezTo>
                  <a:cubicBezTo>
                    <a:pt x="1568" y="109"/>
                    <a:pt x="1402" y="175"/>
                    <a:pt x="1235" y="242"/>
                  </a:cubicBezTo>
                  <a:cubicBezTo>
                    <a:pt x="968" y="375"/>
                    <a:pt x="701" y="576"/>
                    <a:pt x="468" y="776"/>
                  </a:cubicBezTo>
                  <a:cubicBezTo>
                    <a:pt x="213" y="1031"/>
                    <a:pt x="87" y="1269"/>
                    <a:pt x="45" y="1391"/>
                  </a:cubicBezTo>
                  <a:lnTo>
                    <a:pt x="45" y="1391"/>
                  </a:lnTo>
                  <a:cubicBezTo>
                    <a:pt x="30" y="1397"/>
                    <a:pt x="15" y="1403"/>
                    <a:pt x="1" y="1410"/>
                  </a:cubicBezTo>
                  <a:cubicBezTo>
                    <a:pt x="13" y="1412"/>
                    <a:pt x="24" y="1415"/>
                    <a:pt x="36" y="1418"/>
                  </a:cubicBezTo>
                  <a:lnTo>
                    <a:pt x="36" y="1418"/>
                  </a:lnTo>
                  <a:cubicBezTo>
                    <a:pt x="26" y="1455"/>
                    <a:pt x="26" y="1476"/>
                    <a:pt x="34" y="1476"/>
                  </a:cubicBezTo>
                  <a:cubicBezTo>
                    <a:pt x="34" y="1478"/>
                    <a:pt x="35" y="1479"/>
                    <a:pt x="36" y="1479"/>
                  </a:cubicBezTo>
                  <a:cubicBezTo>
                    <a:pt x="42" y="1479"/>
                    <a:pt x="60" y="1461"/>
                    <a:pt x="91" y="1428"/>
                  </a:cubicBezTo>
                  <a:lnTo>
                    <a:pt x="91" y="1428"/>
                  </a:lnTo>
                  <a:cubicBezTo>
                    <a:pt x="165" y="1440"/>
                    <a:pt x="241" y="1446"/>
                    <a:pt x="317" y="1446"/>
                  </a:cubicBezTo>
                  <a:cubicBezTo>
                    <a:pt x="492" y="1446"/>
                    <a:pt x="670" y="1417"/>
                    <a:pt x="835" y="1376"/>
                  </a:cubicBezTo>
                  <a:cubicBezTo>
                    <a:pt x="1101" y="1309"/>
                    <a:pt x="1402" y="1209"/>
                    <a:pt x="1669" y="1076"/>
                  </a:cubicBezTo>
                  <a:cubicBezTo>
                    <a:pt x="1835" y="976"/>
                    <a:pt x="2002" y="909"/>
                    <a:pt x="2136" y="809"/>
                  </a:cubicBezTo>
                  <a:cubicBezTo>
                    <a:pt x="2236" y="742"/>
                    <a:pt x="2302" y="676"/>
                    <a:pt x="2402" y="576"/>
                  </a:cubicBezTo>
                  <a:cubicBezTo>
                    <a:pt x="2469" y="476"/>
                    <a:pt x="2502" y="309"/>
                    <a:pt x="2402" y="175"/>
                  </a:cubicBezTo>
                  <a:cubicBezTo>
                    <a:pt x="2347" y="65"/>
                    <a:pt x="2246" y="0"/>
                    <a:pt x="21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3082251" y="4095642"/>
              <a:ext cx="27422" cy="52177"/>
            </a:xfrm>
            <a:custGeom>
              <a:avLst/>
              <a:gdLst/>
              <a:ahLst/>
              <a:cxnLst/>
              <a:rect l="l" t="t" r="r" b="b"/>
              <a:pathLst>
                <a:path w="1368" h="2603" extrusionOk="0">
                  <a:moveTo>
                    <a:pt x="434" y="1"/>
                  </a:moveTo>
                  <a:cubicBezTo>
                    <a:pt x="267" y="1"/>
                    <a:pt x="134" y="101"/>
                    <a:pt x="100" y="234"/>
                  </a:cubicBezTo>
                  <a:cubicBezTo>
                    <a:pt x="34" y="334"/>
                    <a:pt x="34" y="434"/>
                    <a:pt x="0" y="534"/>
                  </a:cubicBezTo>
                  <a:cubicBezTo>
                    <a:pt x="0" y="735"/>
                    <a:pt x="0" y="901"/>
                    <a:pt x="34" y="1102"/>
                  </a:cubicBezTo>
                  <a:cubicBezTo>
                    <a:pt x="100" y="1402"/>
                    <a:pt x="234" y="1669"/>
                    <a:pt x="434" y="1935"/>
                  </a:cubicBezTo>
                  <a:cubicBezTo>
                    <a:pt x="729" y="2289"/>
                    <a:pt x="1023" y="2408"/>
                    <a:pt x="1088" y="2408"/>
                  </a:cubicBezTo>
                  <a:cubicBezTo>
                    <a:pt x="1097" y="2408"/>
                    <a:pt x="1101" y="2406"/>
                    <a:pt x="1101" y="2402"/>
                  </a:cubicBezTo>
                  <a:cubicBezTo>
                    <a:pt x="1134" y="2369"/>
                    <a:pt x="834" y="2202"/>
                    <a:pt x="601" y="1802"/>
                  </a:cubicBezTo>
                  <a:cubicBezTo>
                    <a:pt x="434" y="1569"/>
                    <a:pt x="334" y="1302"/>
                    <a:pt x="300" y="1035"/>
                  </a:cubicBezTo>
                  <a:cubicBezTo>
                    <a:pt x="267" y="868"/>
                    <a:pt x="267" y="735"/>
                    <a:pt x="300" y="568"/>
                  </a:cubicBezTo>
                  <a:cubicBezTo>
                    <a:pt x="300" y="388"/>
                    <a:pt x="354" y="262"/>
                    <a:pt x="413" y="262"/>
                  </a:cubicBezTo>
                  <a:cubicBezTo>
                    <a:pt x="420" y="262"/>
                    <a:pt x="427" y="264"/>
                    <a:pt x="434" y="268"/>
                  </a:cubicBezTo>
                  <a:cubicBezTo>
                    <a:pt x="501" y="268"/>
                    <a:pt x="667" y="368"/>
                    <a:pt x="734" y="501"/>
                  </a:cubicBezTo>
                  <a:cubicBezTo>
                    <a:pt x="834" y="668"/>
                    <a:pt x="901" y="801"/>
                    <a:pt x="968" y="968"/>
                  </a:cubicBezTo>
                  <a:cubicBezTo>
                    <a:pt x="1068" y="1235"/>
                    <a:pt x="1134" y="1502"/>
                    <a:pt x="1168" y="1802"/>
                  </a:cubicBezTo>
                  <a:cubicBezTo>
                    <a:pt x="1201" y="2302"/>
                    <a:pt x="1134" y="2603"/>
                    <a:pt x="1168" y="2603"/>
                  </a:cubicBezTo>
                  <a:cubicBezTo>
                    <a:pt x="1301" y="2369"/>
                    <a:pt x="1368" y="2069"/>
                    <a:pt x="1368" y="1802"/>
                  </a:cubicBezTo>
                  <a:cubicBezTo>
                    <a:pt x="1368" y="1502"/>
                    <a:pt x="1301" y="1202"/>
                    <a:pt x="1201" y="901"/>
                  </a:cubicBezTo>
                  <a:cubicBezTo>
                    <a:pt x="1134" y="735"/>
                    <a:pt x="1068" y="568"/>
                    <a:pt x="968" y="401"/>
                  </a:cubicBezTo>
                  <a:cubicBezTo>
                    <a:pt x="868" y="168"/>
                    <a:pt x="667" y="1"/>
                    <a:pt x="4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2478455" y="2387267"/>
              <a:ext cx="796388" cy="1810705"/>
            </a:xfrm>
            <a:custGeom>
              <a:avLst/>
              <a:gdLst/>
              <a:ahLst/>
              <a:cxnLst/>
              <a:rect l="l" t="t" r="r" b="b"/>
              <a:pathLst>
                <a:path w="39730" h="90332" extrusionOk="0">
                  <a:moveTo>
                    <a:pt x="24685" y="0"/>
                  </a:moveTo>
                  <a:lnTo>
                    <a:pt x="1" y="967"/>
                  </a:lnTo>
                  <a:lnTo>
                    <a:pt x="3870" y="90331"/>
                  </a:lnTo>
                  <a:lnTo>
                    <a:pt x="15045" y="90331"/>
                  </a:lnTo>
                  <a:lnTo>
                    <a:pt x="12143" y="10174"/>
                  </a:lnTo>
                  <a:lnTo>
                    <a:pt x="28154" y="89564"/>
                  </a:lnTo>
                  <a:lnTo>
                    <a:pt x="39729" y="87896"/>
                  </a:lnTo>
                  <a:lnTo>
                    <a:pt x="246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2917762" y="2164607"/>
              <a:ext cx="361752" cy="631879"/>
            </a:xfrm>
            <a:custGeom>
              <a:avLst/>
              <a:gdLst/>
              <a:ahLst/>
              <a:cxnLst/>
              <a:rect l="l" t="t" r="r" b="b"/>
              <a:pathLst>
                <a:path w="18047" h="31523" extrusionOk="0">
                  <a:moveTo>
                    <a:pt x="0" y="0"/>
                  </a:moveTo>
                  <a:lnTo>
                    <a:pt x="7706" y="25552"/>
                  </a:lnTo>
                  <a:cubicBezTo>
                    <a:pt x="7773" y="25885"/>
                    <a:pt x="7839" y="26286"/>
                    <a:pt x="7939" y="26786"/>
                  </a:cubicBezTo>
                  <a:cubicBezTo>
                    <a:pt x="8006" y="27186"/>
                    <a:pt x="8006" y="27620"/>
                    <a:pt x="7939" y="28020"/>
                  </a:cubicBezTo>
                  <a:cubicBezTo>
                    <a:pt x="7873" y="28554"/>
                    <a:pt x="7706" y="29021"/>
                    <a:pt x="7506" y="29521"/>
                  </a:cubicBezTo>
                  <a:cubicBezTo>
                    <a:pt x="7309" y="29859"/>
                    <a:pt x="7563" y="30267"/>
                    <a:pt x="7887" y="30267"/>
                  </a:cubicBezTo>
                  <a:cubicBezTo>
                    <a:pt x="7947" y="30267"/>
                    <a:pt x="8010" y="30253"/>
                    <a:pt x="8073" y="30222"/>
                  </a:cubicBezTo>
                  <a:cubicBezTo>
                    <a:pt x="8440" y="30055"/>
                    <a:pt x="9140" y="28954"/>
                    <a:pt x="9274" y="27420"/>
                  </a:cubicBezTo>
                  <a:cubicBezTo>
                    <a:pt x="9309" y="27014"/>
                    <a:pt x="9431" y="26855"/>
                    <a:pt x="9600" y="26855"/>
                  </a:cubicBezTo>
                  <a:cubicBezTo>
                    <a:pt x="10070" y="26855"/>
                    <a:pt x="10907" y="28081"/>
                    <a:pt x="11275" y="28621"/>
                  </a:cubicBezTo>
                  <a:cubicBezTo>
                    <a:pt x="11775" y="29321"/>
                    <a:pt x="13410" y="31489"/>
                    <a:pt x="13777" y="31523"/>
                  </a:cubicBezTo>
                  <a:cubicBezTo>
                    <a:pt x="14277" y="31523"/>
                    <a:pt x="14411" y="30989"/>
                    <a:pt x="13877" y="30288"/>
                  </a:cubicBezTo>
                  <a:cubicBezTo>
                    <a:pt x="13343" y="29588"/>
                    <a:pt x="11942" y="27386"/>
                    <a:pt x="12343" y="27120"/>
                  </a:cubicBezTo>
                  <a:cubicBezTo>
                    <a:pt x="12356" y="27110"/>
                    <a:pt x="12373" y="27106"/>
                    <a:pt x="12392" y="27106"/>
                  </a:cubicBezTo>
                  <a:cubicBezTo>
                    <a:pt x="12914" y="27106"/>
                    <a:pt x="15245" y="30555"/>
                    <a:pt x="15245" y="30555"/>
                  </a:cubicBezTo>
                  <a:cubicBezTo>
                    <a:pt x="15245" y="30555"/>
                    <a:pt x="15548" y="31239"/>
                    <a:pt x="15935" y="31239"/>
                  </a:cubicBezTo>
                  <a:cubicBezTo>
                    <a:pt x="15993" y="31239"/>
                    <a:pt x="16052" y="31224"/>
                    <a:pt x="16112" y="31189"/>
                  </a:cubicBezTo>
                  <a:cubicBezTo>
                    <a:pt x="16946" y="30689"/>
                    <a:pt x="13977" y="26953"/>
                    <a:pt x="13710" y="26586"/>
                  </a:cubicBezTo>
                  <a:cubicBezTo>
                    <a:pt x="13566" y="26417"/>
                    <a:pt x="13734" y="26214"/>
                    <a:pt x="13914" y="26214"/>
                  </a:cubicBezTo>
                  <a:cubicBezTo>
                    <a:pt x="13983" y="26214"/>
                    <a:pt x="14055" y="26245"/>
                    <a:pt x="14110" y="26319"/>
                  </a:cubicBezTo>
                  <a:cubicBezTo>
                    <a:pt x="14297" y="26568"/>
                    <a:pt x="16257" y="29637"/>
                    <a:pt x="17196" y="29637"/>
                  </a:cubicBezTo>
                  <a:cubicBezTo>
                    <a:pt x="17262" y="29637"/>
                    <a:pt x="17324" y="29621"/>
                    <a:pt x="17379" y="29588"/>
                  </a:cubicBezTo>
                  <a:cubicBezTo>
                    <a:pt x="18047" y="29221"/>
                    <a:pt x="14978" y="26486"/>
                    <a:pt x="14911" y="25518"/>
                  </a:cubicBezTo>
                  <a:cubicBezTo>
                    <a:pt x="14907" y="25393"/>
                    <a:pt x="14940" y="25339"/>
                    <a:pt x="15001" y="25339"/>
                  </a:cubicBezTo>
                  <a:cubicBezTo>
                    <a:pt x="15387" y="25339"/>
                    <a:pt x="16901" y="27454"/>
                    <a:pt x="17526" y="27454"/>
                  </a:cubicBezTo>
                  <a:cubicBezTo>
                    <a:pt x="17571" y="27454"/>
                    <a:pt x="17611" y="27443"/>
                    <a:pt x="17646" y="27420"/>
                  </a:cubicBezTo>
                  <a:cubicBezTo>
                    <a:pt x="17880" y="27286"/>
                    <a:pt x="18047" y="27153"/>
                    <a:pt x="16512" y="25452"/>
                  </a:cubicBezTo>
                  <a:cubicBezTo>
                    <a:pt x="15778" y="24618"/>
                    <a:pt x="12910" y="22083"/>
                    <a:pt x="12910" y="22083"/>
                  </a:cubicBezTo>
                  <a:lnTo>
                    <a:pt x="8006" y="467"/>
                  </a:lnTo>
                  <a:lnTo>
                    <a:pt x="0"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2199629" y="1578872"/>
              <a:ext cx="915395" cy="849186"/>
            </a:xfrm>
            <a:custGeom>
              <a:avLst/>
              <a:gdLst/>
              <a:ahLst/>
              <a:cxnLst/>
              <a:rect l="l" t="t" r="r" b="b"/>
              <a:pathLst>
                <a:path w="45667" h="42364" extrusionOk="0">
                  <a:moveTo>
                    <a:pt x="26620" y="0"/>
                  </a:moveTo>
                  <a:lnTo>
                    <a:pt x="17013" y="2002"/>
                  </a:lnTo>
                  <a:cubicBezTo>
                    <a:pt x="16813" y="2068"/>
                    <a:pt x="11509" y="5237"/>
                    <a:pt x="11075" y="5904"/>
                  </a:cubicBezTo>
                  <a:cubicBezTo>
                    <a:pt x="11075" y="5904"/>
                    <a:pt x="9241" y="7239"/>
                    <a:pt x="8574" y="10775"/>
                  </a:cubicBezTo>
                  <a:cubicBezTo>
                    <a:pt x="7740" y="15011"/>
                    <a:pt x="5705" y="21682"/>
                    <a:pt x="5071" y="22116"/>
                  </a:cubicBezTo>
                  <a:cubicBezTo>
                    <a:pt x="4437" y="22583"/>
                    <a:pt x="1" y="24785"/>
                    <a:pt x="1" y="24785"/>
                  </a:cubicBezTo>
                  <a:lnTo>
                    <a:pt x="3804" y="32824"/>
                  </a:lnTo>
                  <a:cubicBezTo>
                    <a:pt x="3804" y="32824"/>
                    <a:pt x="9941" y="30956"/>
                    <a:pt x="13544" y="26986"/>
                  </a:cubicBezTo>
                  <a:lnTo>
                    <a:pt x="13677" y="42364"/>
                  </a:lnTo>
                  <a:lnTo>
                    <a:pt x="39329" y="41663"/>
                  </a:lnTo>
                  <a:lnTo>
                    <a:pt x="35926" y="29721"/>
                  </a:lnTo>
                  <a:lnTo>
                    <a:pt x="37761" y="35592"/>
                  </a:lnTo>
                  <a:lnTo>
                    <a:pt x="45667" y="34692"/>
                  </a:lnTo>
                  <a:cubicBezTo>
                    <a:pt x="45667" y="34692"/>
                    <a:pt x="41631" y="16579"/>
                    <a:pt x="40496" y="9807"/>
                  </a:cubicBezTo>
                  <a:cubicBezTo>
                    <a:pt x="40230" y="8373"/>
                    <a:pt x="39629" y="7039"/>
                    <a:pt x="38695" y="5904"/>
                  </a:cubicBezTo>
                  <a:cubicBezTo>
                    <a:pt x="37594" y="4637"/>
                    <a:pt x="36260" y="3569"/>
                    <a:pt x="34792" y="2735"/>
                  </a:cubicBezTo>
                  <a:cubicBezTo>
                    <a:pt x="31323" y="1001"/>
                    <a:pt x="26620" y="0"/>
                    <a:pt x="2662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2435659" y="1891073"/>
              <a:ext cx="14733" cy="34838"/>
            </a:xfrm>
            <a:custGeom>
              <a:avLst/>
              <a:gdLst/>
              <a:ahLst/>
              <a:cxnLst/>
              <a:rect l="l" t="t" r="r" b="b"/>
              <a:pathLst>
                <a:path w="735" h="1738" extrusionOk="0">
                  <a:moveTo>
                    <a:pt x="10" y="1"/>
                  </a:moveTo>
                  <a:cubicBezTo>
                    <a:pt x="7" y="1"/>
                    <a:pt x="4" y="2"/>
                    <a:pt x="1" y="3"/>
                  </a:cubicBezTo>
                  <a:cubicBezTo>
                    <a:pt x="34" y="303"/>
                    <a:pt x="101" y="603"/>
                    <a:pt x="268" y="904"/>
                  </a:cubicBezTo>
                  <a:cubicBezTo>
                    <a:pt x="468" y="1371"/>
                    <a:pt x="668" y="1738"/>
                    <a:pt x="735" y="1738"/>
                  </a:cubicBezTo>
                  <a:cubicBezTo>
                    <a:pt x="701" y="1404"/>
                    <a:pt x="601" y="1104"/>
                    <a:pt x="468" y="837"/>
                  </a:cubicBezTo>
                  <a:cubicBezTo>
                    <a:pt x="276" y="358"/>
                    <a:pt x="85"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2446363" y="1896465"/>
              <a:ext cx="26099" cy="408577"/>
            </a:xfrm>
            <a:custGeom>
              <a:avLst/>
              <a:gdLst/>
              <a:ahLst/>
              <a:cxnLst/>
              <a:rect l="l" t="t" r="r" b="b"/>
              <a:pathLst>
                <a:path w="1302" h="20383" extrusionOk="0">
                  <a:moveTo>
                    <a:pt x="1" y="1"/>
                  </a:moveTo>
                  <a:cubicBezTo>
                    <a:pt x="1" y="68"/>
                    <a:pt x="1" y="134"/>
                    <a:pt x="1" y="201"/>
                  </a:cubicBezTo>
                  <a:cubicBezTo>
                    <a:pt x="1" y="368"/>
                    <a:pt x="34" y="568"/>
                    <a:pt x="67" y="801"/>
                  </a:cubicBezTo>
                  <a:cubicBezTo>
                    <a:pt x="101" y="1335"/>
                    <a:pt x="201" y="2069"/>
                    <a:pt x="267" y="2970"/>
                  </a:cubicBezTo>
                  <a:cubicBezTo>
                    <a:pt x="468" y="4804"/>
                    <a:pt x="668" y="7339"/>
                    <a:pt x="801" y="10175"/>
                  </a:cubicBezTo>
                  <a:cubicBezTo>
                    <a:pt x="968" y="12977"/>
                    <a:pt x="1035" y="15545"/>
                    <a:pt x="1135" y="17380"/>
                  </a:cubicBezTo>
                  <a:cubicBezTo>
                    <a:pt x="1168" y="18281"/>
                    <a:pt x="1201" y="19014"/>
                    <a:pt x="1235" y="19582"/>
                  </a:cubicBezTo>
                  <a:cubicBezTo>
                    <a:pt x="1268" y="19815"/>
                    <a:pt x="1268" y="20015"/>
                    <a:pt x="1268" y="20149"/>
                  </a:cubicBezTo>
                  <a:cubicBezTo>
                    <a:pt x="1268" y="20215"/>
                    <a:pt x="1268" y="20282"/>
                    <a:pt x="1268" y="20382"/>
                  </a:cubicBezTo>
                  <a:cubicBezTo>
                    <a:pt x="1302" y="20282"/>
                    <a:pt x="1302" y="20215"/>
                    <a:pt x="1302" y="20149"/>
                  </a:cubicBezTo>
                  <a:lnTo>
                    <a:pt x="1302" y="19548"/>
                  </a:lnTo>
                  <a:cubicBezTo>
                    <a:pt x="1302" y="19014"/>
                    <a:pt x="1302" y="18281"/>
                    <a:pt x="1302" y="17380"/>
                  </a:cubicBezTo>
                  <a:cubicBezTo>
                    <a:pt x="1235" y="15512"/>
                    <a:pt x="1201" y="12977"/>
                    <a:pt x="1035" y="10141"/>
                  </a:cubicBezTo>
                  <a:cubicBezTo>
                    <a:pt x="901" y="7339"/>
                    <a:pt x="668" y="4804"/>
                    <a:pt x="434" y="2936"/>
                  </a:cubicBezTo>
                  <a:cubicBezTo>
                    <a:pt x="334" y="2036"/>
                    <a:pt x="234" y="1302"/>
                    <a:pt x="134" y="768"/>
                  </a:cubicBezTo>
                  <a:cubicBezTo>
                    <a:pt x="101" y="535"/>
                    <a:pt x="67" y="368"/>
                    <a:pt x="34" y="201"/>
                  </a:cubicBezTo>
                  <a:cubicBezTo>
                    <a:pt x="34" y="134"/>
                    <a:pt x="34" y="6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2877632" y="1864954"/>
              <a:ext cx="20085" cy="16938"/>
            </a:xfrm>
            <a:custGeom>
              <a:avLst/>
              <a:gdLst/>
              <a:ahLst/>
              <a:cxnLst/>
              <a:rect l="l" t="t" r="r" b="b"/>
              <a:pathLst>
                <a:path w="1002" h="845" extrusionOk="0">
                  <a:moveTo>
                    <a:pt x="952" y="0"/>
                  </a:moveTo>
                  <a:cubicBezTo>
                    <a:pt x="887" y="0"/>
                    <a:pt x="674" y="129"/>
                    <a:pt x="435" y="339"/>
                  </a:cubicBezTo>
                  <a:cubicBezTo>
                    <a:pt x="201" y="572"/>
                    <a:pt x="1" y="772"/>
                    <a:pt x="68" y="839"/>
                  </a:cubicBezTo>
                  <a:cubicBezTo>
                    <a:pt x="71" y="842"/>
                    <a:pt x="77" y="844"/>
                    <a:pt x="84" y="844"/>
                  </a:cubicBezTo>
                  <a:cubicBezTo>
                    <a:pt x="149" y="844"/>
                    <a:pt x="362" y="715"/>
                    <a:pt x="601" y="505"/>
                  </a:cubicBezTo>
                  <a:cubicBezTo>
                    <a:pt x="835" y="272"/>
                    <a:pt x="1002" y="72"/>
                    <a:pt x="968" y="5"/>
                  </a:cubicBezTo>
                  <a:cubicBezTo>
                    <a:pt x="965" y="2"/>
                    <a:pt x="959" y="0"/>
                    <a:pt x="9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2395549" y="1688659"/>
              <a:ext cx="576394" cy="47366"/>
            </a:xfrm>
            <a:custGeom>
              <a:avLst/>
              <a:gdLst/>
              <a:ahLst/>
              <a:cxnLst/>
              <a:rect l="l" t="t" r="r" b="b"/>
              <a:pathLst>
                <a:path w="28755" h="2363" extrusionOk="0">
                  <a:moveTo>
                    <a:pt x="26789" y="1"/>
                  </a:moveTo>
                  <a:cubicBezTo>
                    <a:pt x="26032" y="1"/>
                    <a:pt x="25275" y="63"/>
                    <a:pt x="24518" y="161"/>
                  </a:cubicBezTo>
                  <a:cubicBezTo>
                    <a:pt x="23217" y="294"/>
                    <a:pt x="21683" y="594"/>
                    <a:pt x="19981" y="928"/>
                  </a:cubicBezTo>
                  <a:cubicBezTo>
                    <a:pt x="18280" y="1228"/>
                    <a:pt x="16412" y="1528"/>
                    <a:pt x="14411" y="1762"/>
                  </a:cubicBezTo>
                  <a:cubicBezTo>
                    <a:pt x="12008" y="2023"/>
                    <a:pt x="9572" y="2166"/>
                    <a:pt x="7138" y="2166"/>
                  </a:cubicBezTo>
                  <a:cubicBezTo>
                    <a:pt x="6159" y="2166"/>
                    <a:pt x="5180" y="2143"/>
                    <a:pt x="4203" y="2095"/>
                  </a:cubicBezTo>
                  <a:cubicBezTo>
                    <a:pt x="2903" y="2062"/>
                    <a:pt x="1868" y="1962"/>
                    <a:pt x="1135" y="1928"/>
                  </a:cubicBezTo>
                  <a:lnTo>
                    <a:pt x="301" y="1862"/>
                  </a:lnTo>
                  <a:cubicBezTo>
                    <a:pt x="251" y="1845"/>
                    <a:pt x="201" y="1837"/>
                    <a:pt x="151" y="1837"/>
                  </a:cubicBezTo>
                  <a:cubicBezTo>
                    <a:pt x="101" y="1837"/>
                    <a:pt x="51" y="1845"/>
                    <a:pt x="0" y="1862"/>
                  </a:cubicBezTo>
                  <a:cubicBezTo>
                    <a:pt x="101" y="1862"/>
                    <a:pt x="201" y="1895"/>
                    <a:pt x="301" y="1895"/>
                  </a:cubicBezTo>
                  <a:lnTo>
                    <a:pt x="1135" y="1995"/>
                  </a:lnTo>
                  <a:cubicBezTo>
                    <a:pt x="1835" y="2095"/>
                    <a:pt x="2903" y="2195"/>
                    <a:pt x="4203" y="2262"/>
                  </a:cubicBezTo>
                  <a:cubicBezTo>
                    <a:pt x="5349" y="2329"/>
                    <a:pt x="6490" y="2362"/>
                    <a:pt x="7629" y="2362"/>
                  </a:cubicBezTo>
                  <a:cubicBezTo>
                    <a:pt x="9908" y="2362"/>
                    <a:pt x="12176" y="2229"/>
                    <a:pt x="14444" y="1962"/>
                  </a:cubicBezTo>
                  <a:cubicBezTo>
                    <a:pt x="16446" y="1762"/>
                    <a:pt x="18314" y="1461"/>
                    <a:pt x="20015" y="1128"/>
                  </a:cubicBezTo>
                  <a:cubicBezTo>
                    <a:pt x="21716" y="794"/>
                    <a:pt x="23250" y="494"/>
                    <a:pt x="24551" y="327"/>
                  </a:cubicBezTo>
                  <a:cubicBezTo>
                    <a:pt x="25380" y="217"/>
                    <a:pt x="26232" y="152"/>
                    <a:pt x="27088" y="152"/>
                  </a:cubicBezTo>
                  <a:cubicBezTo>
                    <a:pt x="27265" y="152"/>
                    <a:pt x="27443" y="155"/>
                    <a:pt x="27620" y="161"/>
                  </a:cubicBezTo>
                  <a:cubicBezTo>
                    <a:pt x="27987" y="161"/>
                    <a:pt x="28254" y="227"/>
                    <a:pt x="28454" y="227"/>
                  </a:cubicBezTo>
                  <a:lnTo>
                    <a:pt x="28754" y="227"/>
                  </a:lnTo>
                  <a:cubicBezTo>
                    <a:pt x="28654" y="194"/>
                    <a:pt x="28554" y="161"/>
                    <a:pt x="28454" y="127"/>
                  </a:cubicBezTo>
                  <a:cubicBezTo>
                    <a:pt x="28254" y="94"/>
                    <a:pt x="27987" y="60"/>
                    <a:pt x="27620" y="27"/>
                  </a:cubicBezTo>
                  <a:cubicBezTo>
                    <a:pt x="27343" y="9"/>
                    <a:pt x="27066" y="1"/>
                    <a:pt x="2678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2378832" y="1808588"/>
              <a:ext cx="633222" cy="58451"/>
            </a:xfrm>
            <a:custGeom>
              <a:avLst/>
              <a:gdLst/>
              <a:ahLst/>
              <a:cxnLst/>
              <a:rect l="l" t="t" r="r" b="b"/>
              <a:pathLst>
                <a:path w="31590" h="2916" extrusionOk="0">
                  <a:moveTo>
                    <a:pt x="31466" y="0"/>
                  </a:moveTo>
                  <a:cubicBezTo>
                    <a:pt x="31390" y="0"/>
                    <a:pt x="31323" y="15"/>
                    <a:pt x="31256" y="15"/>
                  </a:cubicBezTo>
                  <a:lnTo>
                    <a:pt x="30322" y="215"/>
                  </a:lnTo>
                  <a:lnTo>
                    <a:pt x="26986" y="916"/>
                  </a:lnTo>
                  <a:cubicBezTo>
                    <a:pt x="23351" y="1716"/>
                    <a:pt x="19615" y="2283"/>
                    <a:pt x="15879" y="2584"/>
                  </a:cubicBezTo>
                  <a:cubicBezTo>
                    <a:pt x="14609" y="2652"/>
                    <a:pt x="13336" y="2685"/>
                    <a:pt x="12062" y="2685"/>
                  </a:cubicBezTo>
                  <a:cubicBezTo>
                    <a:pt x="9585" y="2685"/>
                    <a:pt x="7104" y="2559"/>
                    <a:pt x="4637" y="2317"/>
                  </a:cubicBezTo>
                  <a:cubicBezTo>
                    <a:pt x="3203" y="2183"/>
                    <a:pt x="2069" y="2050"/>
                    <a:pt x="1268" y="1983"/>
                  </a:cubicBezTo>
                  <a:lnTo>
                    <a:pt x="334" y="1883"/>
                  </a:lnTo>
                  <a:lnTo>
                    <a:pt x="1" y="1883"/>
                  </a:lnTo>
                  <a:cubicBezTo>
                    <a:pt x="134" y="1916"/>
                    <a:pt x="234" y="1916"/>
                    <a:pt x="334" y="1950"/>
                  </a:cubicBezTo>
                  <a:lnTo>
                    <a:pt x="1268" y="2083"/>
                  </a:lnTo>
                  <a:cubicBezTo>
                    <a:pt x="2035" y="2217"/>
                    <a:pt x="3203" y="2350"/>
                    <a:pt x="4637" y="2484"/>
                  </a:cubicBezTo>
                  <a:cubicBezTo>
                    <a:pt x="7150" y="2775"/>
                    <a:pt x="9678" y="2916"/>
                    <a:pt x="12211" y="2916"/>
                  </a:cubicBezTo>
                  <a:cubicBezTo>
                    <a:pt x="13444" y="2916"/>
                    <a:pt x="14678" y="2883"/>
                    <a:pt x="15912" y="2817"/>
                  </a:cubicBezTo>
                  <a:cubicBezTo>
                    <a:pt x="19648" y="2517"/>
                    <a:pt x="23351" y="1950"/>
                    <a:pt x="27020" y="1083"/>
                  </a:cubicBezTo>
                  <a:cubicBezTo>
                    <a:pt x="28454" y="782"/>
                    <a:pt x="29588" y="515"/>
                    <a:pt x="30356" y="315"/>
                  </a:cubicBezTo>
                  <a:lnTo>
                    <a:pt x="31256" y="82"/>
                  </a:lnTo>
                  <a:cubicBezTo>
                    <a:pt x="31356" y="82"/>
                    <a:pt x="31490" y="48"/>
                    <a:pt x="31590" y="15"/>
                  </a:cubicBezTo>
                  <a:cubicBezTo>
                    <a:pt x="31545" y="4"/>
                    <a:pt x="31505" y="0"/>
                    <a:pt x="3146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2891683" y="1930582"/>
              <a:ext cx="145106" cy="14493"/>
            </a:xfrm>
            <a:custGeom>
              <a:avLst/>
              <a:gdLst/>
              <a:ahLst/>
              <a:cxnLst/>
              <a:rect l="l" t="t" r="r" b="b"/>
              <a:pathLst>
                <a:path w="7239" h="723" extrusionOk="0">
                  <a:moveTo>
                    <a:pt x="7239" y="0"/>
                  </a:moveTo>
                  <a:lnTo>
                    <a:pt x="7239" y="0"/>
                  </a:lnTo>
                  <a:cubicBezTo>
                    <a:pt x="6872" y="33"/>
                    <a:pt x="6505" y="67"/>
                    <a:pt x="6172" y="134"/>
                  </a:cubicBezTo>
                  <a:cubicBezTo>
                    <a:pt x="5504" y="234"/>
                    <a:pt x="4604" y="367"/>
                    <a:pt x="3603" y="434"/>
                  </a:cubicBezTo>
                  <a:cubicBezTo>
                    <a:pt x="2602" y="534"/>
                    <a:pt x="1702" y="567"/>
                    <a:pt x="1068" y="567"/>
                  </a:cubicBezTo>
                  <a:cubicBezTo>
                    <a:pt x="916" y="553"/>
                    <a:pt x="764" y="545"/>
                    <a:pt x="614" y="545"/>
                  </a:cubicBezTo>
                  <a:cubicBezTo>
                    <a:pt x="403" y="545"/>
                    <a:pt x="196" y="561"/>
                    <a:pt x="0" y="601"/>
                  </a:cubicBezTo>
                  <a:cubicBezTo>
                    <a:pt x="334" y="667"/>
                    <a:pt x="701" y="701"/>
                    <a:pt x="1068" y="701"/>
                  </a:cubicBezTo>
                  <a:cubicBezTo>
                    <a:pt x="1413" y="714"/>
                    <a:pt x="1764" y="722"/>
                    <a:pt x="2119" y="722"/>
                  </a:cubicBezTo>
                  <a:cubicBezTo>
                    <a:pt x="2620" y="722"/>
                    <a:pt x="3128" y="706"/>
                    <a:pt x="3636" y="667"/>
                  </a:cubicBezTo>
                  <a:cubicBezTo>
                    <a:pt x="4504" y="601"/>
                    <a:pt x="5338" y="467"/>
                    <a:pt x="6205" y="300"/>
                  </a:cubicBezTo>
                  <a:cubicBezTo>
                    <a:pt x="6538" y="234"/>
                    <a:pt x="6905" y="134"/>
                    <a:pt x="723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2459072" y="1998274"/>
              <a:ext cx="428622" cy="26099"/>
            </a:xfrm>
            <a:custGeom>
              <a:avLst/>
              <a:gdLst/>
              <a:ahLst/>
              <a:cxnLst/>
              <a:rect l="l" t="t" r="r" b="b"/>
              <a:pathLst>
                <a:path w="21383" h="1302" extrusionOk="0">
                  <a:moveTo>
                    <a:pt x="21282" y="0"/>
                  </a:moveTo>
                  <a:cubicBezTo>
                    <a:pt x="21249" y="0"/>
                    <a:pt x="21216" y="9"/>
                    <a:pt x="21182" y="26"/>
                  </a:cubicBezTo>
                  <a:lnTo>
                    <a:pt x="20548" y="92"/>
                  </a:lnTo>
                  <a:cubicBezTo>
                    <a:pt x="20015" y="159"/>
                    <a:pt x="19247" y="259"/>
                    <a:pt x="18280" y="392"/>
                  </a:cubicBezTo>
                  <a:cubicBezTo>
                    <a:pt x="16345" y="626"/>
                    <a:pt x="13677" y="893"/>
                    <a:pt x="10741" y="993"/>
                  </a:cubicBezTo>
                  <a:cubicBezTo>
                    <a:pt x="9257" y="1060"/>
                    <a:pt x="7848" y="1085"/>
                    <a:pt x="6563" y="1085"/>
                  </a:cubicBezTo>
                  <a:cubicBezTo>
                    <a:pt x="5279" y="1085"/>
                    <a:pt x="4120" y="1060"/>
                    <a:pt x="3136" y="1026"/>
                  </a:cubicBezTo>
                  <a:cubicBezTo>
                    <a:pt x="2169" y="993"/>
                    <a:pt x="1401" y="960"/>
                    <a:pt x="868" y="926"/>
                  </a:cubicBezTo>
                  <a:lnTo>
                    <a:pt x="0" y="926"/>
                  </a:lnTo>
                  <a:cubicBezTo>
                    <a:pt x="67" y="960"/>
                    <a:pt x="167" y="960"/>
                    <a:pt x="234" y="960"/>
                  </a:cubicBezTo>
                  <a:lnTo>
                    <a:pt x="868" y="1026"/>
                  </a:lnTo>
                  <a:cubicBezTo>
                    <a:pt x="1401" y="1093"/>
                    <a:pt x="2169" y="1160"/>
                    <a:pt x="3136" y="1193"/>
                  </a:cubicBezTo>
                  <a:cubicBezTo>
                    <a:pt x="4297" y="1253"/>
                    <a:pt x="5734" y="1301"/>
                    <a:pt x="7339" y="1301"/>
                  </a:cubicBezTo>
                  <a:cubicBezTo>
                    <a:pt x="8409" y="1301"/>
                    <a:pt x="9554" y="1280"/>
                    <a:pt x="10741" y="1226"/>
                  </a:cubicBezTo>
                  <a:cubicBezTo>
                    <a:pt x="13710" y="1093"/>
                    <a:pt x="16379" y="826"/>
                    <a:pt x="18280" y="559"/>
                  </a:cubicBezTo>
                  <a:cubicBezTo>
                    <a:pt x="19247" y="426"/>
                    <a:pt x="20048" y="292"/>
                    <a:pt x="20548" y="192"/>
                  </a:cubicBezTo>
                  <a:lnTo>
                    <a:pt x="21182" y="59"/>
                  </a:lnTo>
                  <a:cubicBezTo>
                    <a:pt x="21249" y="59"/>
                    <a:pt x="21316" y="59"/>
                    <a:pt x="21382" y="26"/>
                  </a:cubicBezTo>
                  <a:cubicBezTo>
                    <a:pt x="21349" y="9"/>
                    <a:pt x="21316" y="0"/>
                    <a:pt x="2128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2907739" y="2053598"/>
              <a:ext cx="153124" cy="23673"/>
            </a:xfrm>
            <a:custGeom>
              <a:avLst/>
              <a:gdLst/>
              <a:ahLst/>
              <a:cxnLst/>
              <a:rect l="l" t="t" r="r" b="b"/>
              <a:pathLst>
                <a:path w="7639" h="1181" extrusionOk="0">
                  <a:moveTo>
                    <a:pt x="7639" y="1"/>
                  </a:moveTo>
                  <a:lnTo>
                    <a:pt x="7639" y="1"/>
                  </a:lnTo>
                  <a:cubicBezTo>
                    <a:pt x="7272" y="68"/>
                    <a:pt x="6872" y="168"/>
                    <a:pt x="6538" y="268"/>
                  </a:cubicBezTo>
                  <a:cubicBezTo>
                    <a:pt x="5637" y="501"/>
                    <a:pt x="4770" y="668"/>
                    <a:pt x="3869" y="801"/>
                  </a:cubicBezTo>
                  <a:cubicBezTo>
                    <a:pt x="2969" y="935"/>
                    <a:pt x="2068" y="1002"/>
                    <a:pt x="1134" y="1035"/>
                  </a:cubicBezTo>
                  <a:cubicBezTo>
                    <a:pt x="767" y="1035"/>
                    <a:pt x="400" y="1035"/>
                    <a:pt x="0" y="1068"/>
                  </a:cubicBezTo>
                  <a:cubicBezTo>
                    <a:pt x="300" y="1143"/>
                    <a:pt x="582" y="1181"/>
                    <a:pt x="858" y="1181"/>
                  </a:cubicBezTo>
                  <a:cubicBezTo>
                    <a:pt x="951" y="1181"/>
                    <a:pt x="1042" y="1177"/>
                    <a:pt x="1134" y="1168"/>
                  </a:cubicBezTo>
                  <a:cubicBezTo>
                    <a:pt x="1294" y="1174"/>
                    <a:pt x="1454" y="1177"/>
                    <a:pt x="1612" y="1177"/>
                  </a:cubicBezTo>
                  <a:cubicBezTo>
                    <a:pt x="2378" y="1177"/>
                    <a:pt x="3129" y="1112"/>
                    <a:pt x="3903" y="1002"/>
                  </a:cubicBezTo>
                  <a:cubicBezTo>
                    <a:pt x="4803" y="901"/>
                    <a:pt x="5704" y="701"/>
                    <a:pt x="6571" y="434"/>
                  </a:cubicBezTo>
                  <a:cubicBezTo>
                    <a:pt x="6938" y="334"/>
                    <a:pt x="7305" y="201"/>
                    <a:pt x="763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2930470" y="2169939"/>
              <a:ext cx="161823" cy="28384"/>
            </a:xfrm>
            <a:custGeom>
              <a:avLst/>
              <a:gdLst/>
              <a:ahLst/>
              <a:cxnLst/>
              <a:rect l="l" t="t" r="r" b="b"/>
              <a:pathLst>
                <a:path w="8073" h="1416" extrusionOk="0">
                  <a:moveTo>
                    <a:pt x="8073" y="1"/>
                  </a:moveTo>
                  <a:lnTo>
                    <a:pt x="8073" y="1"/>
                  </a:lnTo>
                  <a:cubicBezTo>
                    <a:pt x="7672" y="68"/>
                    <a:pt x="7272" y="168"/>
                    <a:pt x="6905" y="268"/>
                  </a:cubicBezTo>
                  <a:cubicBezTo>
                    <a:pt x="6171" y="468"/>
                    <a:pt x="5171" y="701"/>
                    <a:pt x="4070" y="902"/>
                  </a:cubicBezTo>
                  <a:cubicBezTo>
                    <a:pt x="2969" y="1068"/>
                    <a:pt x="1935" y="1202"/>
                    <a:pt x="1201" y="1235"/>
                  </a:cubicBezTo>
                  <a:cubicBezTo>
                    <a:pt x="801" y="1269"/>
                    <a:pt x="400" y="1302"/>
                    <a:pt x="0" y="1369"/>
                  </a:cubicBezTo>
                  <a:cubicBezTo>
                    <a:pt x="283" y="1392"/>
                    <a:pt x="566" y="1416"/>
                    <a:pt x="849" y="1416"/>
                  </a:cubicBezTo>
                  <a:cubicBezTo>
                    <a:pt x="967" y="1416"/>
                    <a:pt x="1084" y="1412"/>
                    <a:pt x="1201" y="1402"/>
                  </a:cubicBezTo>
                  <a:cubicBezTo>
                    <a:pt x="2168" y="1369"/>
                    <a:pt x="3136" y="1269"/>
                    <a:pt x="4103" y="1102"/>
                  </a:cubicBezTo>
                  <a:cubicBezTo>
                    <a:pt x="5070" y="935"/>
                    <a:pt x="6004" y="701"/>
                    <a:pt x="6938" y="435"/>
                  </a:cubicBezTo>
                  <a:cubicBezTo>
                    <a:pt x="7305" y="335"/>
                    <a:pt x="7706" y="168"/>
                    <a:pt x="807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2474446" y="2174329"/>
              <a:ext cx="425275" cy="27742"/>
            </a:xfrm>
            <a:custGeom>
              <a:avLst/>
              <a:gdLst/>
              <a:ahLst/>
              <a:cxnLst/>
              <a:rect l="l" t="t" r="r" b="b"/>
              <a:pathLst>
                <a:path w="21216" h="1384" extrusionOk="0">
                  <a:moveTo>
                    <a:pt x="76" y="1"/>
                  </a:moveTo>
                  <a:cubicBezTo>
                    <a:pt x="49" y="1"/>
                    <a:pt x="23" y="4"/>
                    <a:pt x="1" y="15"/>
                  </a:cubicBezTo>
                  <a:cubicBezTo>
                    <a:pt x="67" y="15"/>
                    <a:pt x="134" y="49"/>
                    <a:pt x="201" y="82"/>
                  </a:cubicBezTo>
                  <a:lnTo>
                    <a:pt x="835" y="216"/>
                  </a:lnTo>
                  <a:cubicBezTo>
                    <a:pt x="1335" y="349"/>
                    <a:pt x="2102" y="516"/>
                    <a:pt x="3069" y="683"/>
                  </a:cubicBezTo>
                  <a:cubicBezTo>
                    <a:pt x="4003" y="883"/>
                    <a:pt x="5171" y="1050"/>
                    <a:pt x="6439" y="1150"/>
                  </a:cubicBezTo>
                  <a:cubicBezTo>
                    <a:pt x="7706" y="1283"/>
                    <a:pt x="9140" y="1383"/>
                    <a:pt x="10608" y="1383"/>
                  </a:cubicBezTo>
                  <a:cubicBezTo>
                    <a:pt x="12109" y="1383"/>
                    <a:pt x="13477" y="1316"/>
                    <a:pt x="14778" y="1183"/>
                  </a:cubicBezTo>
                  <a:cubicBezTo>
                    <a:pt x="16079" y="1050"/>
                    <a:pt x="17213" y="883"/>
                    <a:pt x="18147" y="716"/>
                  </a:cubicBezTo>
                  <a:cubicBezTo>
                    <a:pt x="19114" y="549"/>
                    <a:pt x="19881" y="382"/>
                    <a:pt x="20415" y="249"/>
                  </a:cubicBezTo>
                  <a:lnTo>
                    <a:pt x="21016" y="82"/>
                  </a:lnTo>
                  <a:cubicBezTo>
                    <a:pt x="21082" y="49"/>
                    <a:pt x="21149" y="49"/>
                    <a:pt x="21216" y="15"/>
                  </a:cubicBezTo>
                  <a:lnTo>
                    <a:pt x="21016" y="15"/>
                  </a:lnTo>
                  <a:lnTo>
                    <a:pt x="20415" y="149"/>
                  </a:lnTo>
                  <a:cubicBezTo>
                    <a:pt x="19881" y="282"/>
                    <a:pt x="19114" y="416"/>
                    <a:pt x="18147" y="549"/>
                  </a:cubicBezTo>
                  <a:cubicBezTo>
                    <a:pt x="17180" y="716"/>
                    <a:pt x="16079" y="883"/>
                    <a:pt x="14778" y="983"/>
                  </a:cubicBezTo>
                  <a:cubicBezTo>
                    <a:pt x="13651" y="1069"/>
                    <a:pt x="12450" y="1156"/>
                    <a:pt x="11194" y="1156"/>
                  </a:cubicBezTo>
                  <a:cubicBezTo>
                    <a:pt x="11000" y="1156"/>
                    <a:pt x="10805" y="1154"/>
                    <a:pt x="10608" y="1150"/>
                  </a:cubicBezTo>
                  <a:cubicBezTo>
                    <a:pt x="9140" y="1150"/>
                    <a:pt x="7739" y="1083"/>
                    <a:pt x="6472" y="983"/>
                  </a:cubicBezTo>
                  <a:cubicBezTo>
                    <a:pt x="5171" y="849"/>
                    <a:pt x="4037" y="716"/>
                    <a:pt x="3103" y="549"/>
                  </a:cubicBezTo>
                  <a:cubicBezTo>
                    <a:pt x="2135" y="382"/>
                    <a:pt x="1368" y="249"/>
                    <a:pt x="835" y="149"/>
                  </a:cubicBezTo>
                  <a:lnTo>
                    <a:pt x="234" y="15"/>
                  </a:lnTo>
                  <a:cubicBezTo>
                    <a:pt x="190" y="15"/>
                    <a:pt x="130" y="1"/>
                    <a:pt x="7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2327356" y="1956139"/>
              <a:ext cx="123718" cy="9000"/>
            </a:xfrm>
            <a:custGeom>
              <a:avLst/>
              <a:gdLst/>
              <a:ahLst/>
              <a:cxnLst/>
              <a:rect l="l" t="t" r="r" b="b"/>
              <a:pathLst>
                <a:path w="6172" h="449" extrusionOk="0">
                  <a:moveTo>
                    <a:pt x="3031" y="118"/>
                  </a:moveTo>
                  <a:cubicBezTo>
                    <a:pt x="3029" y="118"/>
                    <a:pt x="3026" y="120"/>
                    <a:pt x="3021" y="126"/>
                  </a:cubicBezTo>
                  <a:lnTo>
                    <a:pt x="3036" y="126"/>
                  </a:lnTo>
                  <a:cubicBezTo>
                    <a:pt x="3036" y="126"/>
                    <a:pt x="3036" y="118"/>
                    <a:pt x="3031" y="118"/>
                  </a:cubicBezTo>
                  <a:close/>
                  <a:moveTo>
                    <a:pt x="5721" y="1"/>
                  </a:moveTo>
                  <a:cubicBezTo>
                    <a:pt x="5571" y="1"/>
                    <a:pt x="5421" y="9"/>
                    <a:pt x="5270" y="26"/>
                  </a:cubicBezTo>
                  <a:lnTo>
                    <a:pt x="4270" y="59"/>
                  </a:lnTo>
                  <a:lnTo>
                    <a:pt x="3703" y="93"/>
                  </a:lnTo>
                  <a:lnTo>
                    <a:pt x="3069" y="93"/>
                  </a:lnTo>
                  <a:cubicBezTo>
                    <a:pt x="3061" y="101"/>
                    <a:pt x="3063" y="103"/>
                    <a:pt x="3068" y="103"/>
                  </a:cubicBezTo>
                  <a:cubicBezTo>
                    <a:pt x="3073" y="103"/>
                    <a:pt x="3081" y="101"/>
                    <a:pt x="3086" y="101"/>
                  </a:cubicBezTo>
                  <a:cubicBezTo>
                    <a:pt x="3094" y="101"/>
                    <a:pt x="3086" y="109"/>
                    <a:pt x="3002" y="159"/>
                  </a:cubicBezTo>
                  <a:cubicBezTo>
                    <a:pt x="3011" y="143"/>
                    <a:pt x="3017" y="132"/>
                    <a:pt x="3021" y="126"/>
                  </a:cubicBezTo>
                  <a:lnTo>
                    <a:pt x="2468" y="126"/>
                  </a:lnTo>
                  <a:lnTo>
                    <a:pt x="1868" y="193"/>
                  </a:lnTo>
                  <a:lnTo>
                    <a:pt x="901" y="260"/>
                  </a:lnTo>
                  <a:cubicBezTo>
                    <a:pt x="600" y="293"/>
                    <a:pt x="300" y="326"/>
                    <a:pt x="0" y="393"/>
                  </a:cubicBezTo>
                  <a:cubicBezTo>
                    <a:pt x="176" y="432"/>
                    <a:pt x="363" y="448"/>
                    <a:pt x="549" y="448"/>
                  </a:cubicBezTo>
                  <a:cubicBezTo>
                    <a:pt x="680" y="448"/>
                    <a:pt x="810" y="440"/>
                    <a:pt x="934" y="426"/>
                  </a:cubicBezTo>
                  <a:lnTo>
                    <a:pt x="1935" y="393"/>
                  </a:lnTo>
                  <a:lnTo>
                    <a:pt x="2502" y="360"/>
                  </a:lnTo>
                  <a:lnTo>
                    <a:pt x="2835" y="326"/>
                  </a:lnTo>
                  <a:lnTo>
                    <a:pt x="3121" y="326"/>
                  </a:lnTo>
                  <a:cubicBezTo>
                    <a:pt x="3117" y="330"/>
                    <a:pt x="3116" y="331"/>
                    <a:pt x="3117" y="331"/>
                  </a:cubicBezTo>
                  <a:cubicBezTo>
                    <a:pt x="3118" y="331"/>
                    <a:pt x="3122" y="329"/>
                    <a:pt x="3126" y="326"/>
                  </a:cubicBezTo>
                  <a:lnTo>
                    <a:pt x="3136" y="326"/>
                  </a:lnTo>
                  <a:cubicBezTo>
                    <a:pt x="3136" y="326"/>
                    <a:pt x="3136" y="332"/>
                    <a:pt x="3140" y="332"/>
                  </a:cubicBezTo>
                  <a:cubicBezTo>
                    <a:pt x="3142" y="332"/>
                    <a:pt x="3145" y="330"/>
                    <a:pt x="3150" y="326"/>
                  </a:cubicBezTo>
                  <a:lnTo>
                    <a:pt x="3402" y="326"/>
                  </a:lnTo>
                  <a:lnTo>
                    <a:pt x="3703" y="293"/>
                  </a:lnTo>
                  <a:lnTo>
                    <a:pt x="4303" y="260"/>
                  </a:lnTo>
                  <a:cubicBezTo>
                    <a:pt x="4670" y="226"/>
                    <a:pt x="5004" y="193"/>
                    <a:pt x="5270" y="159"/>
                  </a:cubicBezTo>
                  <a:cubicBezTo>
                    <a:pt x="5571" y="159"/>
                    <a:pt x="5871" y="126"/>
                    <a:pt x="6171" y="26"/>
                  </a:cubicBezTo>
                  <a:cubicBezTo>
                    <a:pt x="6021" y="9"/>
                    <a:pt x="5871" y="1"/>
                    <a:pt x="572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2303282" y="2020163"/>
              <a:ext cx="150458" cy="116401"/>
            </a:xfrm>
            <a:custGeom>
              <a:avLst/>
              <a:gdLst/>
              <a:ahLst/>
              <a:cxnLst/>
              <a:rect l="l" t="t" r="r" b="b"/>
              <a:pathLst>
                <a:path w="7506" h="5807" extrusionOk="0">
                  <a:moveTo>
                    <a:pt x="0" y="1"/>
                  </a:moveTo>
                  <a:lnTo>
                    <a:pt x="0" y="1"/>
                  </a:lnTo>
                  <a:cubicBezTo>
                    <a:pt x="400" y="268"/>
                    <a:pt x="801" y="501"/>
                    <a:pt x="1201" y="735"/>
                  </a:cubicBezTo>
                  <a:cubicBezTo>
                    <a:pt x="1935" y="1168"/>
                    <a:pt x="2936" y="1802"/>
                    <a:pt x="4003" y="2603"/>
                  </a:cubicBezTo>
                  <a:cubicBezTo>
                    <a:pt x="4937" y="3237"/>
                    <a:pt x="5771" y="3970"/>
                    <a:pt x="6572" y="4771"/>
                  </a:cubicBezTo>
                  <a:cubicBezTo>
                    <a:pt x="7150" y="5382"/>
                    <a:pt x="7450" y="5807"/>
                    <a:pt x="7501" y="5807"/>
                  </a:cubicBezTo>
                  <a:cubicBezTo>
                    <a:pt x="7503" y="5807"/>
                    <a:pt x="7504" y="5806"/>
                    <a:pt x="7506" y="5805"/>
                  </a:cubicBezTo>
                  <a:cubicBezTo>
                    <a:pt x="7472" y="5705"/>
                    <a:pt x="7405" y="5572"/>
                    <a:pt x="7339" y="5505"/>
                  </a:cubicBezTo>
                  <a:cubicBezTo>
                    <a:pt x="7139" y="5205"/>
                    <a:pt x="6905" y="4938"/>
                    <a:pt x="6672" y="4671"/>
                  </a:cubicBezTo>
                  <a:cubicBezTo>
                    <a:pt x="5904" y="3837"/>
                    <a:pt x="5070" y="3070"/>
                    <a:pt x="4136" y="2403"/>
                  </a:cubicBezTo>
                  <a:cubicBezTo>
                    <a:pt x="3236" y="1736"/>
                    <a:pt x="2268" y="1135"/>
                    <a:pt x="1268" y="601"/>
                  </a:cubicBezTo>
                  <a:cubicBezTo>
                    <a:pt x="901" y="401"/>
                    <a:pt x="567" y="234"/>
                    <a:pt x="367" y="134"/>
                  </a:cubicBezTo>
                  <a:cubicBezTo>
                    <a:pt x="134" y="34"/>
                    <a:pt x="0" y="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5"/>
            <p:cNvSpPr/>
            <p:nvPr/>
          </p:nvSpPr>
          <p:spPr>
            <a:xfrm>
              <a:off x="2245112" y="2052275"/>
              <a:ext cx="94953" cy="158476"/>
            </a:xfrm>
            <a:custGeom>
              <a:avLst/>
              <a:gdLst/>
              <a:ahLst/>
              <a:cxnLst/>
              <a:rect l="l" t="t" r="r" b="b"/>
              <a:pathLst>
                <a:path w="4737" h="7906" extrusionOk="0">
                  <a:moveTo>
                    <a:pt x="0" y="0"/>
                  </a:moveTo>
                  <a:lnTo>
                    <a:pt x="0" y="0"/>
                  </a:lnTo>
                  <a:cubicBezTo>
                    <a:pt x="33" y="134"/>
                    <a:pt x="67" y="234"/>
                    <a:pt x="134" y="367"/>
                  </a:cubicBezTo>
                  <a:cubicBezTo>
                    <a:pt x="234" y="567"/>
                    <a:pt x="367" y="867"/>
                    <a:pt x="567" y="1234"/>
                  </a:cubicBezTo>
                  <a:cubicBezTo>
                    <a:pt x="967" y="1968"/>
                    <a:pt x="1568" y="2936"/>
                    <a:pt x="2268" y="4036"/>
                  </a:cubicBezTo>
                  <a:cubicBezTo>
                    <a:pt x="2969" y="5104"/>
                    <a:pt x="3603" y="6071"/>
                    <a:pt x="4036" y="6772"/>
                  </a:cubicBezTo>
                  <a:cubicBezTo>
                    <a:pt x="4236" y="7172"/>
                    <a:pt x="4503" y="7539"/>
                    <a:pt x="4737" y="7906"/>
                  </a:cubicBezTo>
                  <a:cubicBezTo>
                    <a:pt x="4703" y="7806"/>
                    <a:pt x="4670" y="7672"/>
                    <a:pt x="4603" y="7572"/>
                  </a:cubicBezTo>
                  <a:cubicBezTo>
                    <a:pt x="4537" y="7372"/>
                    <a:pt x="4370" y="7072"/>
                    <a:pt x="4170" y="6705"/>
                  </a:cubicBezTo>
                  <a:cubicBezTo>
                    <a:pt x="3769" y="5971"/>
                    <a:pt x="3136" y="5004"/>
                    <a:pt x="2469" y="3903"/>
                  </a:cubicBezTo>
                  <a:cubicBezTo>
                    <a:pt x="1768" y="2835"/>
                    <a:pt x="1134" y="1868"/>
                    <a:pt x="701" y="1168"/>
                  </a:cubicBezTo>
                  <a:cubicBezTo>
                    <a:pt x="500" y="767"/>
                    <a:pt x="267" y="367"/>
                    <a:pt x="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5"/>
            <p:cNvSpPr/>
            <p:nvPr/>
          </p:nvSpPr>
          <p:spPr>
            <a:xfrm>
              <a:off x="2430989" y="1167689"/>
              <a:ext cx="307591" cy="526422"/>
            </a:xfrm>
            <a:custGeom>
              <a:avLst/>
              <a:gdLst/>
              <a:ahLst/>
              <a:cxnLst/>
              <a:rect l="l" t="t" r="r" b="b"/>
              <a:pathLst>
                <a:path w="15345" h="26262" extrusionOk="0">
                  <a:moveTo>
                    <a:pt x="7159" y="1"/>
                  </a:moveTo>
                  <a:cubicBezTo>
                    <a:pt x="6943" y="1"/>
                    <a:pt x="6725" y="11"/>
                    <a:pt x="6505" y="32"/>
                  </a:cubicBezTo>
                  <a:lnTo>
                    <a:pt x="6138" y="99"/>
                  </a:lnTo>
                  <a:cubicBezTo>
                    <a:pt x="2569" y="632"/>
                    <a:pt x="0" y="3835"/>
                    <a:pt x="267" y="7437"/>
                  </a:cubicBezTo>
                  <a:cubicBezTo>
                    <a:pt x="501" y="10806"/>
                    <a:pt x="801" y="14509"/>
                    <a:pt x="1101" y="16277"/>
                  </a:cubicBezTo>
                  <a:cubicBezTo>
                    <a:pt x="1702" y="19979"/>
                    <a:pt x="5471" y="19979"/>
                    <a:pt x="5471" y="19979"/>
                  </a:cubicBezTo>
                  <a:cubicBezTo>
                    <a:pt x="5471" y="19979"/>
                    <a:pt x="5638" y="21014"/>
                    <a:pt x="5838" y="22314"/>
                  </a:cubicBezTo>
                  <a:cubicBezTo>
                    <a:pt x="6220" y="24607"/>
                    <a:pt x="8183" y="26262"/>
                    <a:pt x="10479" y="26262"/>
                  </a:cubicBezTo>
                  <a:cubicBezTo>
                    <a:pt x="10588" y="26262"/>
                    <a:pt x="10698" y="26258"/>
                    <a:pt x="10808" y="26251"/>
                  </a:cubicBezTo>
                  <a:cubicBezTo>
                    <a:pt x="13410" y="26050"/>
                    <a:pt x="15345" y="23782"/>
                    <a:pt x="15145" y="21214"/>
                  </a:cubicBezTo>
                  <a:lnTo>
                    <a:pt x="14010" y="6470"/>
                  </a:lnTo>
                  <a:cubicBezTo>
                    <a:pt x="13759" y="2790"/>
                    <a:pt x="10720" y="1"/>
                    <a:pt x="715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2477794" y="1346771"/>
              <a:ext cx="22090" cy="20887"/>
            </a:xfrm>
            <a:custGeom>
              <a:avLst/>
              <a:gdLst/>
              <a:ahLst/>
              <a:cxnLst/>
              <a:rect l="l" t="t" r="r" b="b"/>
              <a:pathLst>
                <a:path w="1102" h="1042" extrusionOk="0">
                  <a:moveTo>
                    <a:pt x="559" y="1"/>
                  </a:moveTo>
                  <a:cubicBezTo>
                    <a:pt x="540" y="1"/>
                    <a:pt x="520" y="2"/>
                    <a:pt x="501" y="4"/>
                  </a:cubicBezTo>
                  <a:cubicBezTo>
                    <a:pt x="201" y="38"/>
                    <a:pt x="0" y="271"/>
                    <a:pt x="0" y="571"/>
                  </a:cubicBezTo>
                  <a:cubicBezTo>
                    <a:pt x="62" y="850"/>
                    <a:pt x="267" y="1042"/>
                    <a:pt x="536" y="1042"/>
                  </a:cubicBezTo>
                  <a:cubicBezTo>
                    <a:pt x="557" y="1042"/>
                    <a:pt x="579" y="1041"/>
                    <a:pt x="601" y="1038"/>
                  </a:cubicBezTo>
                  <a:cubicBezTo>
                    <a:pt x="901" y="1005"/>
                    <a:pt x="1101" y="738"/>
                    <a:pt x="1068" y="471"/>
                  </a:cubicBezTo>
                  <a:cubicBezTo>
                    <a:pt x="1037" y="193"/>
                    <a:pt x="805" y="1"/>
                    <a:pt x="5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2457067" y="1335907"/>
              <a:ext cx="42816" cy="15014"/>
            </a:xfrm>
            <a:custGeom>
              <a:avLst/>
              <a:gdLst/>
              <a:ahLst/>
              <a:cxnLst/>
              <a:rect l="l" t="t" r="r" b="b"/>
              <a:pathLst>
                <a:path w="2136" h="749" extrusionOk="0">
                  <a:moveTo>
                    <a:pt x="1166" y="0"/>
                  </a:moveTo>
                  <a:cubicBezTo>
                    <a:pt x="1097" y="0"/>
                    <a:pt x="1031" y="5"/>
                    <a:pt x="968" y="13"/>
                  </a:cubicBezTo>
                  <a:cubicBezTo>
                    <a:pt x="667" y="79"/>
                    <a:pt x="367" y="213"/>
                    <a:pt x="167" y="413"/>
                  </a:cubicBezTo>
                  <a:cubicBezTo>
                    <a:pt x="34" y="580"/>
                    <a:pt x="0" y="713"/>
                    <a:pt x="0" y="746"/>
                  </a:cubicBezTo>
                  <a:cubicBezTo>
                    <a:pt x="5" y="748"/>
                    <a:pt x="10" y="749"/>
                    <a:pt x="16" y="749"/>
                  </a:cubicBezTo>
                  <a:cubicBezTo>
                    <a:pt x="132" y="749"/>
                    <a:pt x="461" y="441"/>
                    <a:pt x="1001" y="346"/>
                  </a:cubicBezTo>
                  <a:cubicBezTo>
                    <a:pt x="1089" y="336"/>
                    <a:pt x="1173" y="332"/>
                    <a:pt x="1253" y="332"/>
                  </a:cubicBezTo>
                  <a:cubicBezTo>
                    <a:pt x="1640" y="332"/>
                    <a:pt x="1926" y="427"/>
                    <a:pt x="2029" y="427"/>
                  </a:cubicBezTo>
                  <a:cubicBezTo>
                    <a:pt x="2050" y="427"/>
                    <a:pt x="2064" y="423"/>
                    <a:pt x="2068" y="413"/>
                  </a:cubicBezTo>
                  <a:cubicBezTo>
                    <a:pt x="2135" y="313"/>
                    <a:pt x="2035" y="246"/>
                    <a:pt x="1835" y="146"/>
                  </a:cubicBezTo>
                  <a:cubicBezTo>
                    <a:pt x="1631" y="44"/>
                    <a:pt x="1388" y="0"/>
                    <a:pt x="11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2589465" y="1330054"/>
              <a:ext cx="22070" cy="20887"/>
            </a:xfrm>
            <a:custGeom>
              <a:avLst/>
              <a:gdLst/>
              <a:ahLst/>
              <a:cxnLst/>
              <a:rect l="l" t="t" r="r" b="b"/>
              <a:pathLst>
                <a:path w="1101" h="1042" extrusionOk="0">
                  <a:moveTo>
                    <a:pt x="559" y="1"/>
                  </a:moveTo>
                  <a:cubicBezTo>
                    <a:pt x="539" y="1"/>
                    <a:pt x="520" y="2"/>
                    <a:pt x="500" y="4"/>
                  </a:cubicBezTo>
                  <a:cubicBezTo>
                    <a:pt x="200" y="38"/>
                    <a:pt x="0" y="305"/>
                    <a:pt x="33" y="571"/>
                  </a:cubicBezTo>
                  <a:cubicBezTo>
                    <a:pt x="64" y="850"/>
                    <a:pt x="296" y="1042"/>
                    <a:pt x="542" y="1042"/>
                  </a:cubicBezTo>
                  <a:cubicBezTo>
                    <a:pt x="562" y="1042"/>
                    <a:pt x="581" y="1041"/>
                    <a:pt x="600" y="1038"/>
                  </a:cubicBezTo>
                  <a:cubicBezTo>
                    <a:pt x="901" y="1005"/>
                    <a:pt x="1101" y="772"/>
                    <a:pt x="1067" y="471"/>
                  </a:cubicBezTo>
                  <a:cubicBezTo>
                    <a:pt x="1037" y="193"/>
                    <a:pt x="805" y="1"/>
                    <a:pt x="5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2568718" y="1321194"/>
              <a:ext cx="42816" cy="14472"/>
            </a:xfrm>
            <a:custGeom>
              <a:avLst/>
              <a:gdLst/>
              <a:ahLst/>
              <a:cxnLst/>
              <a:rect l="l" t="t" r="r" b="b"/>
              <a:pathLst>
                <a:path w="2136" h="722" extrusionOk="0">
                  <a:moveTo>
                    <a:pt x="1181" y="1"/>
                  </a:moveTo>
                  <a:cubicBezTo>
                    <a:pt x="1110" y="1"/>
                    <a:pt x="1039" y="5"/>
                    <a:pt x="968" y="13"/>
                  </a:cubicBezTo>
                  <a:cubicBezTo>
                    <a:pt x="668" y="46"/>
                    <a:pt x="401" y="179"/>
                    <a:pt x="168" y="413"/>
                  </a:cubicBezTo>
                  <a:cubicBezTo>
                    <a:pt x="34" y="546"/>
                    <a:pt x="1" y="713"/>
                    <a:pt x="34" y="713"/>
                  </a:cubicBezTo>
                  <a:cubicBezTo>
                    <a:pt x="40" y="719"/>
                    <a:pt x="47" y="721"/>
                    <a:pt x="56" y="721"/>
                  </a:cubicBezTo>
                  <a:cubicBezTo>
                    <a:pt x="158" y="721"/>
                    <a:pt x="482" y="407"/>
                    <a:pt x="1002" y="346"/>
                  </a:cubicBezTo>
                  <a:cubicBezTo>
                    <a:pt x="1110" y="328"/>
                    <a:pt x="1214" y="321"/>
                    <a:pt x="1310" y="321"/>
                  </a:cubicBezTo>
                  <a:cubicBezTo>
                    <a:pt x="1679" y="321"/>
                    <a:pt x="1950" y="425"/>
                    <a:pt x="2059" y="425"/>
                  </a:cubicBezTo>
                  <a:cubicBezTo>
                    <a:pt x="2079" y="425"/>
                    <a:pt x="2094" y="422"/>
                    <a:pt x="2102" y="413"/>
                  </a:cubicBezTo>
                  <a:cubicBezTo>
                    <a:pt x="2136" y="313"/>
                    <a:pt x="2036" y="246"/>
                    <a:pt x="1836" y="146"/>
                  </a:cubicBezTo>
                  <a:cubicBezTo>
                    <a:pt x="1632" y="44"/>
                    <a:pt x="1408" y="1"/>
                    <a:pt x="11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2509886" y="1330795"/>
              <a:ext cx="30769" cy="98321"/>
            </a:xfrm>
            <a:custGeom>
              <a:avLst/>
              <a:gdLst/>
              <a:ahLst/>
              <a:cxnLst/>
              <a:rect l="l" t="t" r="r" b="b"/>
              <a:pathLst>
                <a:path w="1535" h="4905" extrusionOk="0">
                  <a:moveTo>
                    <a:pt x="1101" y="1"/>
                  </a:moveTo>
                  <a:cubicBezTo>
                    <a:pt x="734" y="968"/>
                    <a:pt x="501" y="1969"/>
                    <a:pt x="334" y="2969"/>
                  </a:cubicBezTo>
                  <a:lnTo>
                    <a:pt x="67" y="4137"/>
                  </a:lnTo>
                  <a:cubicBezTo>
                    <a:pt x="1" y="4337"/>
                    <a:pt x="1" y="4537"/>
                    <a:pt x="67" y="4737"/>
                  </a:cubicBezTo>
                  <a:cubicBezTo>
                    <a:pt x="134" y="4804"/>
                    <a:pt x="234" y="4871"/>
                    <a:pt x="367" y="4904"/>
                  </a:cubicBezTo>
                  <a:lnTo>
                    <a:pt x="601" y="4904"/>
                  </a:lnTo>
                  <a:cubicBezTo>
                    <a:pt x="935" y="4904"/>
                    <a:pt x="1235" y="4837"/>
                    <a:pt x="1535" y="4771"/>
                  </a:cubicBezTo>
                  <a:cubicBezTo>
                    <a:pt x="1359" y="4732"/>
                    <a:pt x="1172" y="4715"/>
                    <a:pt x="986" y="4715"/>
                  </a:cubicBezTo>
                  <a:cubicBezTo>
                    <a:pt x="855" y="4715"/>
                    <a:pt x="725" y="4724"/>
                    <a:pt x="601" y="4737"/>
                  </a:cubicBezTo>
                  <a:cubicBezTo>
                    <a:pt x="468" y="4737"/>
                    <a:pt x="301" y="4737"/>
                    <a:pt x="267" y="4637"/>
                  </a:cubicBezTo>
                  <a:cubicBezTo>
                    <a:pt x="234" y="4471"/>
                    <a:pt x="234" y="4337"/>
                    <a:pt x="301" y="4204"/>
                  </a:cubicBezTo>
                  <a:lnTo>
                    <a:pt x="568" y="3036"/>
                  </a:lnTo>
                  <a:cubicBezTo>
                    <a:pt x="801" y="2035"/>
                    <a:pt x="1001" y="1035"/>
                    <a:pt x="1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2558696" y="1270620"/>
              <a:ext cx="54182" cy="13891"/>
            </a:xfrm>
            <a:custGeom>
              <a:avLst/>
              <a:gdLst/>
              <a:ahLst/>
              <a:cxnLst/>
              <a:rect l="l" t="t" r="r" b="b"/>
              <a:pathLst>
                <a:path w="2703" h="693" extrusionOk="0">
                  <a:moveTo>
                    <a:pt x="1335" y="1"/>
                  </a:moveTo>
                  <a:cubicBezTo>
                    <a:pt x="968" y="34"/>
                    <a:pt x="634" y="101"/>
                    <a:pt x="334" y="267"/>
                  </a:cubicBezTo>
                  <a:cubicBezTo>
                    <a:pt x="101" y="401"/>
                    <a:pt x="1" y="568"/>
                    <a:pt x="34" y="634"/>
                  </a:cubicBezTo>
                  <a:cubicBezTo>
                    <a:pt x="66" y="677"/>
                    <a:pt x="143" y="692"/>
                    <a:pt x="254" y="692"/>
                  </a:cubicBezTo>
                  <a:cubicBezTo>
                    <a:pt x="490" y="692"/>
                    <a:pt x="882" y="624"/>
                    <a:pt x="1335" y="601"/>
                  </a:cubicBezTo>
                  <a:cubicBezTo>
                    <a:pt x="1452" y="595"/>
                    <a:pt x="1565" y="594"/>
                    <a:pt x="1672" y="594"/>
                  </a:cubicBezTo>
                  <a:cubicBezTo>
                    <a:pt x="1888" y="594"/>
                    <a:pt x="2081" y="601"/>
                    <a:pt x="2240" y="601"/>
                  </a:cubicBezTo>
                  <a:cubicBezTo>
                    <a:pt x="2477" y="601"/>
                    <a:pt x="2636" y="584"/>
                    <a:pt x="2669" y="501"/>
                  </a:cubicBezTo>
                  <a:cubicBezTo>
                    <a:pt x="2703" y="434"/>
                    <a:pt x="2569" y="301"/>
                    <a:pt x="2336" y="201"/>
                  </a:cubicBezTo>
                  <a:cubicBezTo>
                    <a:pt x="2002" y="67"/>
                    <a:pt x="1668" y="1"/>
                    <a:pt x="13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2455063" y="1302051"/>
              <a:ext cx="40812" cy="15956"/>
            </a:xfrm>
            <a:custGeom>
              <a:avLst/>
              <a:gdLst/>
              <a:ahLst/>
              <a:cxnLst/>
              <a:rect l="l" t="t" r="r" b="b"/>
              <a:pathLst>
                <a:path w="2036" h="796" extrusionOk="0">
                  <a:moveTo>
                    <a:pt x="1204" y="0"/>
                  </a:moveTo>
                  <a:cubicBezTo>
                    <a:pt x="838" y="0"/>
                    <a:pt x="467" y="134"/>
                    <a:pt x="200" y="401"/>
                  </a:cubicBezTo>
                  <a:cubicBezTo>
                    <a:pt x="67" y="567"/>
                    <a:pt x="0" y="701"/>
                    <a:pt x="100" y="768"/>
                  </a:cubicBezTo>
                  <a:cubicBezTo>
                    <a:pt x="120" y="787"/>
                    <a:pt x="149" y="795"/>
                    <a:pt x="187" y="795"/>
                  </a:cubicBezTo>
                  <a:cubicBezTo>
                    <a:pt x="346" y="795"/>
                    <a:pt x="658" y="655"/>
                    <a:pt x="1034" y="601"/>
                  </a:cubicBezTo>
                  <a:cubicBezTo>
                    <a:pt x="1501" y="501"/>
                    <a:pt x="1935" y="534"/>
                    <a:pt x="2002" y="401"/>
                  </a:cubicBezTo>
                  <a:cubicBezTo>
                    <a:pt x="2035" y="334"/>
                    <a:pt x="1935" y="200"/>
                    <a:pt x="1735" y="100"/>
                  </a:cubicBezTo>
                  <a:cubicBezTo>
                    <a:pt x="1568" y="34"/>
                    <a:pt x="1386" y="0"/>
                    <a:pt x="12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2618871" y="1175988"/>
              <a:ext cx="106339" cy="208207"/>
            </a:xfrm>
            <a:custGeom>
              <a:avLst/>
              <a:gdLst/>
              <a:ahLst/>
              <a:cxnLst/>
              <a:rect l="l" t="t" r="r" b="b"/>
              <a:pathLst>
                <a:path w="5305" h="10387" extrusionOk="0">
                  <a:moveTo>
                    <a:pt x="2348" y="1"/>
                  </a:moveTo>
                  <a:cubicBezTo>
                    <a:pt x="2131" y="1"/>
                    <a:pt x="1922" y="53"/>
                    <a:pt x="1735" y="185"/>
                  </a:cubicBezTo>
                  <a:cubicBezTo>
                    <a:pt x="1168" y="552"/>
                    <a:pt x="534" y="1853"/>
                    <a:pt x="134" y="2420"/>
                  </a:cubicBezTo>
                  <a:lnTo>
                    <a:pt x="1" y="2620"/>
                  </a:lnTo>
                  <a:lnTo>
                    <a:pt x="34" y="2620"/>
                  </a:lnTo>
                  <a:cubicBezTo>
                    <a:pt x="701" y="2987"/>
                    <a:pt x="1168" y="3587"/>
                    <a:pt x="1402" y="4321"/>
                  </a:cubicBezTo>
                  <a:lnTo>
                    <a:pt x="1435" y="4388"/>
                  </a:lnTo>
                  <a:cubicBezTo>
                    <a:pt x="1735" y="5422"/>
                    <a:pt x="1869" y="6489"/>
                    <a:pt x="2169" y="7524"/>
                  </a:cubicBezTo>
                  <a:cubicBezTo>
                    <a:pt x="2436" y="8558"/>
                    <a:pt x="3036" y="9492"/>
                    <a:pt x="3904" y="10159"/>
                  </a:cubicBezTo>
                  <a:cubicBezTo>
                    <a:pt x="4107" y="10288"/>
                    <a:pt x="4381" y="10387"/>
                    <a:pt x="4620" y="10387"/>
                  </a:cubicBezTo>
                  <a:cubicBezTo>
                    <a:pt x="4813" y="10387"/>
                    <a:pt x="4982" y="10323"/>
                    <a:pt x="5071" y="10159"/>
                  </a:cubicBezTo>
                  <a:cubicBezTo>
                    <a:pt x="5138" y="9992"/>
                    <a:pt x="5171" y="9825"/>
                    <a:pt x="5138" y="9658"/>
                  </a:cubicBezTo>
                  <a:cubicBezTo>
                    <a:pt x="4938" y="7090"/>
                    <a:pt x="5305" y="4755"/>
                    <a:pt x="4871" y="2086"/>
                  </a:cubicBezTo>
                  <a:cubicBezTo>
                    <a:pt x="4771" y="1386"/>
                    <a:pt x="4304" y="752"/>
                    <a:pt x="3670" y="418"/>
                  </a:cubicBezTo>
                  <a:cubicBezTo>
                    <a:pt x="3267" y="217"/>
                    <a:pt x="2790" y="1"/>
                    <a:pt x="23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2691754" y="1328811"/>
              <a:ext cx="59554" cy="78977"/>
            </a:xfrm>
            <a:custGeom>
              <a:avLst/>
              <a:gdLst/>
              <a:ahLst/>
              <a:cxnLst/>
              <a:rect l="l" t="t" r="r" b="b"/>
              <a:pathLst>
                <a:path w="2971" h="3940" extrusionOk="0">
                  <a:moveTo>
                    <a:pt x="1163" y="0"/>
                  </a:moveTo>
                  <a:cubicBezTo>
                    <a:pt x="570" y="0"/>
                    <a:pt x="32" y="251"/>
                    <a:pt x="1" y="266"/>
                  </a:cubicBezTo>
                  <a:cubicBezTo>
                    <a:pt x="1" y="266"/>
                    <a:pt x="401" y="3836"/>
                    <a:pt x="401" y="3902"/>
                  </a:cubicBezTo>
                  <a:cubicBezTo>
                    <a:pt x="408" y="3917"/>
                    <a:pt x="537" y="3939"/>
                    <a:pt x="732" y="3939"/>
                  </a:cubicBezTo>
                  <a:cubicBezTo>
                    <a:pt x="1431" y="3939"/>
                    <a:pt x="2971" y="3650"/>
                    <a:pt x="2736" y="1667"/>
                  </a:cubicBezTo>
                  <a:cubicBezTo>
                    <a:pt x="2577" y="321"/>
                    <a:pt x="1834" y="0"/>
                    <a:pt x="116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2712481" y="1344847"/>
              <a:ext cx="23433" cy="45141"/>
            </a:xfrm>
            <a:custGeom>
              <a:avLst/>
              <a:gdLst/>
              <a:ahLst/>
              <a:cxnLst/>
              <a:rect l="l" t="t" r="r" b="b"/>
              <a:pathLst>
                <a:path w="1169" h="2252" extrusionOk="0">
                  <a:moveTo>
                    <a:pt x="334" y="0"/>
                  </a:moveTo>
                  <a:cubicBezTo>
                    <a:pt x="234" y="0"/>
                    <a:pt x="168" y="34"/>
                    <a:pt x="101" y="100"/>
                  </a:cubicBezTo>
                  <a:cubicBezTo>
                    <a:pt x="34" y="134"/>
                    <a:pt x="34" y="200"/>
                    <a:pt x="1" y="267"/>
                  </a:cubicBezTo>
                  <a:cubicBezTo>
                    <a:pt x="1" y="367"/>
                    <a:pt x="67" y="400"/>
                    <a:pt x="67" y="400"/>
                  </a:cubicBezTo>
                  <a:cubicBezTo>
                    <a:pt x="67" y="400"/>
                    <a:pt x="34" y="334"/>
                    <a:pt x="67" y="267"/>
                  </a:cubicBezTo>
                  <a:cubicBezTo>
                    <a:pt x="95" y="185"/>
                    <a:pt x="168" y="125"/>
                    <a:pt x="248" y="125"/>
                  </a:cubicBezTo>
                  <a:cubicBezTo>
                    <a:pt x="266" y="125"/>
                    <a:pt x="283" y="128"/>
                    <a:pt x="301" y="134"/>
                  </a:cubicBezTo>
                  <a:cubicBezTo>
                    <a:pt x="468" y="167"/>
                    <a:pt x="601" y="267"/>
                    <a:pt x="668" y="434"/>
                  </a:cubicBezTo>
                  <a:cubicBezTo>
                    <a:pt x="801" y="601"/>
                    <a:pt x="868" y="801"/>
                    <a:pt x="868" y="1034"/>
                  </a:cubicBezTo>
                  <a:cubicBezTo>
                    <a:pt x="935" y="1435"/>
                    <a:pt x="801" y="1835"/>
                    <a:pt x="501" y="2068"/>
                  </a:cubicBezTo>
                  <a:cubicBezTo>
                    <a:pt x="443" y="2107"/>
                    <a:pt x="372" y="2124"/>
                    <a:pt x="304" y="2124"/>
                  </a:cubicBezTo>
                  <a:cubicBezTo>
                    <a:pt x="256" y="2124"/>
                    <a:pt x="209" y="2115"/>
                    <a:pt x="168" y="2102"/>
                  </a:cubicBezTo>
                  <a:cubicBezTo>
                    <a:pt x="101" y="2068"/>
                    <a:pt x="34" y="2068"/>
                    <a:pt x="34" y="2068"/>
                  </a:cubicBezTo>
                  <a:lnTo>
                    <a:pt x="34" y="2068"/>
                  </a:lnTo>
                  <a:cubicBezTo>
                    <a:pt x="34" y="2068"/>
                    <a:pt x="34" y="2102"/>
                    <a:pt x="134" y="2202"/>
                  </a:cubicBezTo>
                  <a:cubicBezTo>
                    <a:pt x="201" y="2235"/>
                    <a:pt x="276" y="2252"/>
                    <a:pt x="351" y="2252"/>
                  </a:cubicBezTo>
                  <a:cubicBezTo>
                    <a:pt x="426" y="2252"/>
                    <a:pt x="501" y="2235"/>
                    <a:pt x="568" y="2202"/>
                  </a:cubicBezTo>
                  <a:cubicBezTo>
                    <a:pt x="968" y="1935"/>
                    <a:pt x="1168" y="1468"/>
                    <a:pt x="1068" y="1034"/>
                  </a:cubicBezTo>
                  <a:cubicBezTo>
                    <a:pt x="1035" y="767"/>
                    <a:pt x="968" y="534"/>
                    <a:pt x="835" y="334"/>
                  </a:cubicBezTo>
                  <a:cubicBezTo>
                    <a:pt x="735" y="134"/>
                    <a:pt x="534" y="0"/>
                    <a:pt x="33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2366805" y="1136118"/>
              <a:ext cx="299573" cy="165552"/>
            </a:xfrm>
            <a:custGeom>
              <a:avLst/>
              <a:gdLst/>
              <a:ahLst/>
              <a:cxnLst/>
              <a:rect l="l" t="t" r="r" b="b"/>
              <a:pathLst>
                <a:path w="14945" h="8259" extrusionOk="0">
                  <a:moveTo>
                    <a:pt x="11255" y="0"/>
                  </a:moveTo>
                  <a:cubicBezTo>
                    <a:pt x="10062" y="0"/>
                    <a:pt x="8740" y="741"/>
                    <a:pt x="7706" y="1273"/>
                  </a:cubicBezTo>
                  <a:cubicBezTo>
                    <a:pt x="6938" y="1674"/>
                    <a:pt x="6238" y="2141"/>
                    <a:pt x="5404" y="2241"/>
                  </a:cubicBezTo>
                  <a:cubicBezTo>
                    <a:pt x="4837" y="2241"/>
                    <a:pt x="4270" y="2207"/>
                    <a:pt x="3736" y="2074"/>
                  </a:cubicBezTo>
                  <a:cubicBezTo>
                    <a:pt x="3413" y="1993"/>
                    <a:pt x="3078" y="1949"/>
                    <a:pt x="2737" y="1949"/>
                  </a:cubicBezTo>
                  <a:cubicBezTo>
                    <a:pt x="2516" y="1949"/>
                    <a:pt x="2292" y="1968"/>
                    <a:pt x="2068" y="2007"/>
                  </a:cubicBezTo>
                  <a:cubicBezTo>
                    <a:pt x="1501" y="2074"/>
                    <a:pt x="1034" y="2508"/>
                    <a:pt x="867" y="3041"/>
                  </a:cubicBezTo>
                  <a:cubicBezTo>
                    <a:pt x="759" y="3504"/>
                    <a:pt x="1005" y="3966"/>
                    <a:pt x="1407" y="4139"/>
                  </a:cubicBezTo>
                  <a:lnTo>
                    <a:pt x="1407" y="4139"/>
                  </a:lnTo>
                  <a:cubicBezTo>
                    <a:pt x="1357" y="4133"/>
                    <a:pt x="1307" y="4130"/>
                    <a:pt x="1258" y="4130"/>
                  </a:cubicBezTo>
                  <a:cubicBezTo>
                    <a:pt x="586" y="4130"/>
                    <a:pt x="0" y="4663"/>
                    <a:pt x="0" y="5376"/>
                  </a:cubicBezTo>
                  <a:cubicBezTo>
                    <a:pt x="0" y="6090"/>
                    <a:pt x="545" y="6615"/>
                    <a:pt x="1186" y="6636"/>
                  </a:cubicBezTo>
                  <a:lnTo>
                    <a:pt x="1186" y="6636"/>
                  </a:lnTo>
                  <a:cubicBezTo>
                    <a:pt x="999" y="6796"/>
                    <a:pt x="878" y="7069"/>
                    <a:pt x="934" y="7311"/>
                  </a:cubicBezTo>
                  <a:cubicBezTo>
                    <a:pt x="1101" y="7745"/>
                    <a:pt x="1468" y="8078"/>
                    <a:pt x="1935" y="8145"/>
                  </a:cubicBezTo>
                  <a:cubicBezTo>
                    <a:pt x="2230" y="8223"/>
                    <a:pt x="2529" y="8258"/>
                    <a:pt x="2828" y="8258"/>
                  </a:cubicBezTo>
                  <a:cubicBezTo>
                    <a:pt x="3680" y="8258"/>
                    <a:pt x="4530" y="7973"/>
                    <a:pt x="5271" y="7578"/>
                  </a:cubicBezTo>
                  <a:cubicBezTo>
                    <a:pt x="6305" y="7044"/>
                    <a:pt x="7239" y="6344"/>
                    <a:pt x="8239" y="5777"/>
                  </a:cubicBezTo>
                  <a:cubicBezTo>
                    <a:pt x="9179" y="5261"/>
                    <a:pt x="10669" y="4415"/>
                    <a:pt x="11785" y="4415"/>
                  </a:cubicBezTo>
                  <a:cubicBezTo>
                    <a:pt x="11897" y="4415"/>
                    <a:pt x="12005" y="4424"/>
                    <a:pt x="12109" y="4442"/>
                  </a:cubicBezTo>
                  <a:cubicBezTo>
                    <a:pt x="12833" y="4587"/>
                    <a:pt x="13456" y="5260"/>
                    <a:pt x="13870" y="5260"/>
                  </a:cubicBezTo>
                  <a:cubicBezTo>
                    <a:pt x="13933" y="5260"/>
                    <a:pt x="13991" y="5245"/>
                    <a:pt x="14043" y="5209"/>
                  </a:cubicBezTo>
                  <a:cubicBezTo>
                    <a:pt x="14444" y="4909"/>
                    <a:pt x="14677" y="4442"/>
                    <a:pt x="14677" y="3942"/>
                  </a:cubicBezTo>
                  <a:cubicBezTo>
                    <a:pt x="14677" y="3475"/>
                    <a:pt x="14577" y="2975"/>
                    <a:pt x="14410" y="2541"/>
                  </a:cubicBezTo>
                  <a:lnTo>
                    <a:pt x="14477" y="2541"/>
                  </a:lnTo>
                  <a:cubicBezTo>
                    <a:pt x="14944" y="1440"/>
                    <a:pt x="13009" y="239"/>
                    <a:pt x="11708" y="39"/>
                  </a:cubicBezTo>
                  <a:cubicBezTo>
                    <a:pt x="11560" y="12"/>
                    <a:pt x="11408" y="0"/>
                    <a:pt x="112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2422971" y="1321434"/>
              <a:ext cx="282173" cy="268242"/>
            </a:xfrm>
            <a:custGeom>
              <a:avLst/>
              <a:gdLst/>
              <a:ahLst/>
              <a:cxnLst/>
              <a:rect l="l" t="t" r="r" b="b"/>
              <a:pathLst>
                <a:path w="14077" h="13382" extrusionOk="0">
                  <a:moveTo>
                    <a:pt x="11875" y="1"/>
                  </a:moveTo>
                  <a:cubicBezTo>
                    <a:pt x="11875" y="701"/>
                    <a:pt x="12576" y="2736"/>
                    <a:pt x="12342" y="3403"/>
                  </a:cubicBezTo>
                  <a:cubicBezTo>
                    <a:pt x="12142" y="4070"/>
                    <a:pt x="11675" y="4637"/>
                    <a:pt x="11041" y="4938"/>
                  </a:cubicBezTo>
                  <a:cubicBezTo>
                    <a:pt x="10746" y="5056"/>
                    <a:pt x="10439" y="5097"/>
                    <a:pt x="10127" y="5097"/>
                  </a:cubicBezTo>
                  <a:cubicBezTo>
                    <a:pt x="9407" y="5097"/>
                    <a:pt x="8655" y="4877"/>
                    <a:pt x="7933" y="4877"/>
                  </a:cubicBezTo>
                  <a:cubicBezTo>
                    <a:pt x="7732" y="4877"/>
                    <a:pt x="7534" y="4894"/>
                    <a:pt x="7339" y="4938"/>
                  </a:cubicBezTo>
                  <a:cubicBezTo>
                    <a:pt x="6017" y="5228"/>
                    <a:pt x="5038" y="6577"/>
                    <a:pt x="3739" y="6577"/>
                  </a:cubicBezTo>
                  <a:cubicBezTo>
                    <a:pt x="3694" y="6577"/>
                    <a:pt x="3649" y="6575"/>
                    <a:pt x="3603" y="6572"/>
                  </a:cubicBezTo>
                  <a:cubicBezTo>
                    <a:pt x="3202" y="6539"/>
                    <a:pt x="2802" y="6405"/>
                    <a:pt x="2435" y="6238"/>
                  </a:cubicBezTo>
                  <a:cubicBezTo>
                    <a:pt x="2035" y="6038"/>
                    <a:pt x="1635" y="5972"/>
                    <a:pt x="1234" y="5938"/>
                  </a:cubicBezTo>
                  <a:cubicBezTo>
                    <a:pt x="801" y="5972"/>
                    <a:pt x="334" y="6205"/>
                    <a:pt x="267" y="6605"/>
                  </a:cubicBezTo>
                  <a:cubicBezTo>
                    <a:pt x="200" y="6972"/>
                    <a:pt x="0" y="7539"/>
                    <a:pt x="634" y="7806"/>
                  </a:cubicBezTo>
                  <a:cubicBezTo>
                    <a:pt x="267" y="8240"/>
                    <a:pt x="200" y="8840"/>
                    <a:pt x="400" y="9374"/>
                  </a:cubicBezTo>
                  <a:cubicBezTo>
                    <a:pt x="601" y="10041"/>
                    <a:pt x="1168" y="10542"/>
                    <a:pt x="1868" y="10675"/>
                  </a:cubicBezTo>
                  <a:cubicBezTo>
                    <a:pt x="1868" y="11576"/>
                    <a:pt x="2669" y="12576"/>
                    <a:pt x="3503" y="12910"/>
                  </a:cubicBezTo>
                  <a:cubicBezTo>
                    <a:pt x="4280" y="13233"/>
                    <a:pt x="5167" y="13381"/>
                    <a:pt x="6067" y="13381"/>
                  </a:cubicBezTo>
                  <a:cubicBezTo>
                    <a:pt x="7214" y="13381"/>
                    <a:pt x="8383" y="13140"/>
                    <a:pt x="9373" y="12710"/>
                  </a:cubicBezTo>
                  <a:cubicBezTo>
                    <a:pt x="11008" y="11976"/>
                    <a:pt x="12242" y="10441"/>
                    <a:pt x="13143" y="8907"/>
                  </a:cubicBezTo>
                  <a:cubicBezTo>
                    <a:pt x="13777" y="7740"/>
                    <a:pt x="14077" y="6405"/>
                    <a:pt x="14043" y="5038"/>
                  </a:cubicBezTo>
                  <a:cubicBezTo>
                    <a:pt x="13977" y="3703"/>
                    <a:pt x="13777" y="2369"/>
                    <a:pt x="13476" y="1068"/>
                  </a:cubicBezTo>
                  <a:lnTo>
                    <a:pt x="118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2527946" y="1495104"/>
              <a:ext cx="40130" cy="10223"/>
            </a:xfrm>
            <a:custGeom>
              <a:avLst/>
              <a:gdLst/>
              <a:ahLst/>
              <a:cxnLst/>
              <a:rect l="l" t="t" r="r" b="b"/>
              <a:pathLst>
                <a:path w="2002" h="510" extrusionOk="0">
                  <a:moveTo>
                    <a:pt x="1109" y="1"/>
                  </a:moveTo>
                  <a:cubicBezTo>
                    <a:pt x="1062" y="1"/>
                    <a:pt x="1015" y="4"/>
                    <a:pt x="968" y="10"/>
                  </a:cubicBezTo>
                  <a:cubicBezTo>
                    <a:pt x="701" y="10"/>
                    <a:pt x="434" y="110"/>
                    <a:pt x="234" y="276"/>
                  </a:cubicBezTo>
                  <a:cubicBezTo>
                    <a:pt x="67" y="376"/>
                    <a:pt x="0" y="477"/>
                    <a:pt x="0" y="510"/>
                  </a:cubicBezTo>
                  <a:cubicBezTo>
                    <a:pt x="0" y="510"/>
                    <a:pt x="100" y="443"/>
                    <a:pt x="267" y="343"/>
                  </a:cubicBezTo>
                  <a:cubicBezTo>
                    <a:pt x="501" y="210"/>
                    <a:pt x="734" y="143"/>
                    <a:pt x="968" y="110"/>
                  </a:cubicBezTo>
                  <a:cubicBezTo>
                    <a:pt x="1234" y="110"/>
                    <a:pt x="1468" y="143"/>
                    <a:pt x="1701" y="243"/>
                  </a:cubicBezTo>
                  <a:cubicBezTo>
                    <a:pt x="1865" y="298"/>
                    <a:pt x="1962" y="352"/>
                    <a:pt x="1992" y="352"/>
                  </a:cubicBezTo>
                  <a:cubicBezTo>
                    <a:pt x="1998" y="352"/>
                    <a:pt x="2002" y="349"/>
                    <a:pt x="2002" y="343"/>
                  </a:cubicBezTo>
                  <a:cubicBezTo>
                    <a:pt x="2002" y="343"/>
                    <a:pt x="1935" y="243"/>
                    <a:pt x="1735" y="143"/>
                  </a:cubicBezTo>
                  <a:cubicBezTo>
                    <a:pt x="1543" y="61"/>
                    <a:pt x="1328" y="1"/>
                    <a:pt x="110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2425015" y="1441143"/>
              <a:ext cx="210593" cy="150698"/>
            </a:xfrm>
            <a:custGeom>
              <a:avLst/>
              <a:gdLst/>
              <a:ahLst/>
              <a:cxnLst/>
              <a:rect l="l" t="t" r="r" b="b"/>
              <a:pathLst>
                <a:path w="10506" h="7518" extrusionOk="0">
                  <a:moveTo>
                    <a:pt x="995" y="0"/>
                  </a:moveTo>
                  <a:lnTo>
                    <a:pt x="995" y="0"/>
                  </a:lnTo>
                  <a:cubicBezTo>
                    <a:pt x="830" y="34"/>
                    <a:pt x="664" y="100"/>
                    <a:pt x="499" y="200"/>
                  </a:cubicBezTo>
                  <a:cubicBezTo>
                    <a:pt x="265" y="333"/>
                    <a:pt x="98" y="600"/>
                    <a:pt x="65" y="900"/>
                  </a:cubicBezTo>
                  <a:cubicBezTo>
                    <a:pt x="0" y="1255"/>
                    <a:pt x="155" y="1642"/>
                    <a:pt x="437" y="1878"/>
                  </a:cubicBezTo>
                  <a:lnTo>
                    <a:pt x="437" y="1878"/>
                  </a:lnTo>
                  <a:cubicBezTo>
                    <a:pt x="126" y="2371"/>
                    <a:pt x="37" y="2984"/>
                    <a:pt x="232" y="3502"/>
                  </a:cubicBezTo>
                  <a:cubicBezTo>
                    <a:pt x="265" y="3669"/>
                    <a:pt x="365" y="3802"/>
                    <a:pt x="465" y="3936"/>
                  </a:cubicBezTo>
                  <a:cubicBezTo>
                    <a:pt x="565" y="4069"/>
                    <a:pt x="665" y="4169"/>
                    <a:pt x="799" y="4303"/>
                  </a:cubicBezTo>
                  <a:cubicBezTo>
                    <a:pt x="1083" y="4524"/>
                    <a:pt x="1367" y="4655"/>
                    <a:pt x="1708" y="4725"/>
                  </a:cubicBezTo>
                  <a:lnTo>
                    <a:pt x="1708" y="4725"/>
                  </a:lnTo>
                  <a:cubicBezTo>
                    <a:pt x="1817" y="5403"/>
                    <a:pt x="2147" y="6015"/>
                    <a:pt x="2667" y="6438"/>
                  </a:cubicBezTo>
                  <a:cubicBezTo>
                    <a:pt x="3100" y="6804"/>
                    <a:pt x="3634" y="7071"/>
                    <a:pt x="4168" y="7238"/>
                  </a:cubicBezTo>
                  <a:cubicBezTo>
                    <a:pt x="4668" y="7405"/>
                    <a:pt x="5202" y="7505"/>
                    <a:pt x="5736" y="7505"/>
                  </a:cubicBezTo>
                  <a:cubicBezTo>
                    <a:pt x="5852" y="7513"/>
                    <a:pt x="5969" y="7517"/>
                    <a:pt x="6086" y="7517"/>
                  </a:cubicBezTo>
                  <a:cubicBezTo>
                    <a:pt x="6438" y="7517"/>
                    <a:pt x="6795" y="7480"/>
                    <a:pt x="7170" y="7405"/>
                  </a:cubicBezTo>
                  <a:cubicBezTo>
                    <a:pt x="7570" y="7338"/>
                    <a:pt x="7971" y="7238"/>
                    <a:pt x="8371" y="7105"/>
                  </a:cubicBezTo>
                  <a:cubicBezTo>
                    <a:pt x="8938" y="6938"/>
                    <a:pt x="9472" y="6671"/>
                    <a:pt x="10005" y="6371"/>
                  </a:cubicBezTo>
                  <a:cubicBezTo>
                    <a:pt x="10139" y="6304"/>
                    <a:pt x="10272" y="6204"/>
                    <a:pt x="10406" y="6104"/>
                  </a:cubicBezTo>
                  <a:lnTo>
                    <a:pt x="10506" y="6004"/>
                  </a:lnTo>
                  <a:cubicBezTo>
                    <a:pt x="10439" y="6004"/>
                    <a:pt x="10406" y="6037"/>
                    <a:pt x="10372" y="6071"/>
                  </a:cubicBezTo>
                  <a:cubicBezTo>
                    <a:pt x="10272" y="6137"/>
                    <a:pt x="10139" y="6237"/>
                    <a:pt x="9939" y="6337"/>
                  </a:cubicBezTo>
                  <a:cubicBezTo>
                    <a:pt x="9438" y="6638"/>
                    <a:pt x="8871" y="6871"/>
                    <a:pt x="8304" y="7038"/>
                  </a:cubicBezTo>
                  <a:cubicBezTo>
                    <a:pt x="7904" y="7171"/>
                    <a:pt x="7504" y="7271"/>
                    <a:pt x="7103" y="7338"/>
                  </a:cubicBezTo>
                  <a:cubicBezTo>
                    <a:pt x="6636" y="7405"/>
                    <a:pt x="6169" y="7405"/>
                    <a:pt x="5702" y="7405"/>
                  </a:cubicBezTo>
                  <a:cubicBezTo>
                    <a:pt x="5202" y="7372"/>
                    <a:pt x="4668" y="7271"/>
                    <a:pt x="4201" y="7138"/>
                  </a:cubicBezTo>
                  <a:cubicBezTo>
                    <a:pt x="3667" y="6971"/>
                    <a:pt x="3167" y="6704"/>
                    <a:pt x="2733" y="6337"/>
                  </a:cubicBezTo>
                  <a:cubicBezTo>
                    <a:pt x="2200" y="5937"/>
                    <a:pt x="1900" y="5337"/>
                    <a:pt x="1799" y="4670"/>
                  </a:cubicBezTo>
                  <a:lnTo>
                    <a:pt x="1799" y="4636"/>
                  </a:lnTo>
                  <a:lnTo>
                    <a:pt x="1766" y="4636"/>
                  </a:lnTo>
                  <a:cubicBezTo>
                    <a:pt x="1433" y="4570"/>
                    <a:pt x="1132" y="4403"/>
                    <a:pt x="865" y="4203"/>
                  </a:cubicBezTo>
                  <a:cubicBezTo>
                    <a:pt x="732" y="4103"/>
                    <a:pt x="632" y="4002"/>
                    <a:pt x="532" y="3869"/>
                  </a:cubicBezTo>
                  <a:cubicBezTo>
                    <a:pt x="432" y="3736"/>
                    <a:pt x="365" y="3602"/>
                    <a:pt x="298" y="3469"/>
                  </a:cubicBezTo>
                  <a:cubicBezTo>
                    <a:pt x="132" y="2935"/>
                    <a:pt x="198" y="2335"/>
                    <a:pt x="532" y="1868"/>
                  </a:cubicBezTo>
                  <a:lnTo>
                    <a:pt x="532" y="1834"/>
                  </a:lnTo>
                  <a:lnTo>
                    <a:pt x="499" y="1801"/>
                  </a:lnTo>
                  <a:cubicBezTo>
                    <a:pt x="232" y="1567"/>
                    <a:pt x="65" y="1234"/>
                    <a:pt x="132" y="867"/>
                  </a:cubicBezTo>
                  <a:cubicBezTo>
                    <a:pt x="165" y="600"/>
                    <a:pt x="298" y="367"/>
                    <a:pt x="532" y="200"/>
                  </a:cubicBezTo>
                  <a:cubicBezTo>
                    <a:pt x="664" y="100"/>
                    <a:pt x="830" y="34"/>
                    <a:pt x="9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2536486" y="1459043"/>
              <a:ext cx="30929" cy="24695"/>
            </a:xfrm>
            <a:custGeom>
              <a:avLst/>
              <a:gdLst/>
              <a:ahLst/>
              <a:cxnLst/>
              <a:rect l="l" t="t" r="r" b="b"/>
              <a:pathLst>
                <a:path w="1543" h="1232" extrusionOk="0">
                  <a:moveTo>
                    <a:pt x="1019" y="1"/>
                  </a:moveTo>
                  <a:cubicBezTo>
                    <a:pt x="862" y="1"/>
                    <a:pt x="707" y="60"/>
                    <a:pt x="575" y="174"/>
                  </a:cubicBezTo>
                  <a:lnTo>
                    <a:pt x="542" y="174"/>
                  </a:lnTo>
                  <a:cubicBezTo>
                    <a:pt x="0" y="483"/>
                    <a:pt x="635" y="1231"/>
                    <a:pt x="1105" y="1231"/>
                  </a:cubicBezTo>
                  <a:cubicBezTo>
                    <a:pt x="1243" y="1231"/>
                    <a:pt x="1366" y="1167"/>
                    <a:pt x="1442" y="1008"/>
                  </a:cubicBezTo>
                  <a:cubicBezTo>
                    <a:pt x="1509" y="875"/>
                    <a:pt x="1542" y="708"/>
                    <a:pt x="1542" y="574"/>
                  </a:cubicBezTo>
                  <a:cubicBezTo>
                    <a:pt x="1542" y="408"/>
                    <a:pt x="1476" y="241"/>
                    <a:pt x="1375" y="107"/>
                  </a:cubicBezTo>
                  <a:cubicBezTo>
                    <a:pt x="1260" y="35"/>
                    <a:pt x="1139" y="1"/>
                    <a:pt x="101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2540635" y="1456477"/>
              <a:ext cx="28785" cy="31611"/>
            </a:xfrm>
            <a:custGeom>
              <a:avLst/>
              <a:gdLst/>
              <a:ahLst/>
              <a:cxnLst/>
              <a:rect l="l" t="t" r="r" b="b"/>
              <a:pathLst>
                <a:path w="1436" h="1577" extrusionOk="0">
                  <a:moveTo>
                    <a:pt x="679" y="0"/>
                  </a:moveTo>
                  <a:cubicBezTo>
                    <a:pt x="610" y="0"/>
                    <a:pt x="539" y="12"/>
                    <a:pt x="468" y="35"/>
                  </a:cubicBezTo>
                  <a:cubicBezTo>
                    <a:pt x="168" y="135"/>
                    <a:pt x="1" y="235"/>
                    <a:pt x="1" y="269"/>
                  </a:cubicBezTo>
                  <a:cubicBezTo>
                    <a:pt x="7" y="275"/>
                    <a:pt x="19" y="278"/>
                    <a:pt x="35" y="278"/>
                  </a:cubicBezTo>
                  <a:cubicBezTo>
                    <a:pt x="103" y="278"/>
                    <a:pt x="258" y="229"/>
                    <a:pt x="501" y="202"/>
                  </a:cubicBezTo>
                  <a:cubicBezTo>
                    <a:pt x="546" y="193"/>
                    <a:pt x="588" y="189"/>
                    <a:pt x="630" y="189"/>
                  </a:cubicBezTo>
                  <a:cubicBezTo>
                    <a:pt x="742" y="189"/>
                    <a:pt x="846" y="220"/>
                    <a:pt x="968" y="269"/>
                  </a:cubicBezTo>
                  <a:cubicBezTo>
                    <a:pt x="1102" y="369"/>
                    <a:pt x="1202" y="536"/>
                    <a:pt x="1202" y="736"/>
                  </a:cubicBezTo>
                  <a:cubicBezTo>
                    <a:pt x="1168" y="902"/>
                    <a:pt x="1102" y="1103"/>
                    <a:pt x="968" y="1236"/>
                  </a:cubicBezTo>
                  <a:cubicBezTo>
                    <a:pt x="868" y="1336"/>
                    <a:pt x="701" y="1403"/>
                    <a:pt x="568" y="1436"/>
                  </a:cubicBezTo>
                  <a:cubicBezTo>
                    <a:pt x="301" y="1436"/>
                    <a:pt x="140" y="1331"/>
                    <a:pt x="107" y="1331"/>
                  </a:cubicBezTo>
                  <a:cubicBezTo>
                    <a:pt x="103" y="1331"/>
                    <a:pt x="101" y="1332"/>
                    <a:pt x="101" y="1336"/>
                  </a:cubicBezTo>
                  <a:cubicBezTo>
                    <a:pt x="68" y="1336"/>
                    <a:pt x="201" y="1536"/>
                    <a:pt x="535" y="1570"/>
                  </a:cubicBezTo>
                  <a:cubicBezTo>
                    <a:pt x="561" y="1574"/>
                    <a:pt x="587" y="1576"/>
                    <a:pt x="614" y="1576"/>
                  </a:cubicBezTo>
                  <a:cubicBezTo>
                    <a:pt x="787" y="1576"/>
                    <a:pt x="957" y="1485"/>
                    <a:pt x="1102" y="1369"/>
                  </a:cubicBezTo>
                  <a:cubicBezTo>
                    <a:pt x="1302" y="1203"/>
                    <a:pt x="1402" y="969"/>
                    <a:pt x="1402" y="736"/>
                  </a:cubicBezTo>
                  <a:cubicBezTo>
                    <a:pt x="1435" y="469"/>
                    <a:pt x="1269" y="202"/>
                    <a:pt x="1035" y="102"/>
                  </a:cubicBezTo>
                  <a:cubicBezTo>
                    <a:pt x="927" y="37"/>
                    <a:pt x="806" y="0"/>
                    <a:pt x="67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5"/>
            <p:cNvSpPr/>
            <p:nvPr/>
          </p:nvSpPr>
          <p:spPr>
            <a:xfrm>
              <a:off x="2406253" y="1168571"/>
              <a:ext cx="234707" cy="104374"/>
            </a:xfrm>
            <a:custGeom>
              <a:avLst/>
              <a:gdLst/>
              <a:ahLst/>
              <a:cxnLst/>
              <a:rect l="l" t="t" r="r" b="b"/>
              <a:pathLst>
                <a:path w="11709" h="5207" extrusionOk="0">
                  <a:moveTo>
                    <a:pt x="9355" y="1"/>
                  </a:moveTo>
                  <a:cubicBezTo>
                    <a:pt x="8985" y="1"/>
                    <a:pt x="8625" y="102"/>
                    <a:pt x="8306" y="288"/>
                  </a:cubicBezTo>
                  <a:cubicBezTo>
                    <a:pt x="7839" y="555"/>
                    <a:pt x="7439" y="922"/>
                    <a:pt x="7105" y="1322"/>
                  </a:cubicBezTo>
                  <a:cubicBezTo>
                    <a:pt x="6405" y="2189"/>
                    <a:pt x="5971" y="3357"/>
                    <a:pt x="5037" y="4191"/>
                  </a:cubicBezTo>
                  <a:cubicBezTo>
                    <a:pt x="4406" y="4729"/>
                    <a:pt x="3610" y="5021"/>
                    <a:pt x="2800" y="5021"/>
                  </a:cubicBezTo>
                  <a:cubicBezTo>
                    <a:pt x="2455" y="5021"/>
                    <a:pt x="2107" y="4968"/>
                    <a:pt x="1768" y="4858"/>
                  </a:cubicBezTo>
                  <a:cubicBezTo>
                    <a:pt x="1301" y="4691"/>
                    <a:pt x="867" y="4391"/>
                    <a:pt x="534" y="4024"/>
                  </a:cubicBezTo>
                  <a:cubicBezTo>
                    <a:pt x="234" y="3691"/>
                    <a:pt x="134" y="3257"/>
                    <a:pt x="234" y="2823"/>
                  </a:cubicBezTo>
                  <a:cubicBezTo>
                    <a:pt x="367" y="2490"/>
                    <a:pt x="667" y="2256"/>
                    <a:pt x="1034" y="2256"/>
                  </a:cubicBezTo>
                  <a:cubicBezTo>
                    <a:pt x="1301" y="2256"/>
                    <a:pt x="1535" y="2423"/>
                    <a:pt x="1601" y="2690"/>
                  </a:cubicBezTo>
                  <a:cubicBezTo>
                    <a:pt x="1635" y="2823"/>
                    <a:pt x="1635" y="3023"/>
                    <a:pt x="1535" y="3157"/>
                  </a:cubicBezTo>
                  <a:cubicBezTo>
                    <a:pt x="1468" y="3257"/>
                    <a:pt x="1435" y="3324"/>
                    <a:pt x="1435" y="3324"/>
                  </a:cubicBezTo>
                  <a:cubicBezTo>
                    <a:pt x="1501" y="3290"/>
                    <a:pt x="1535" y="3257"/>
                    <a:pt x="1568" y="3190"/>
                  </a:cubicBezTo>
                  <a:cubicBezTo>
                    <a:pt x="1701" y="3023"/>
                    <a:pt x="1735" y="2823"/>
                    <a:pt x="1701" y="2656"/>
                  </a:cubicBezTo>
                  <a:cubicBezTo>
                    <a:pt x="1635" y="2356"/>
                    <a:pt x="1368" y="2123"/>
                    <a:pt x="1068" y="2123"/>
                  </a:cubicBezTo>
                  <a:cubicBezTo>
                    <a:pt x="1043" y="2121"/>
                    <a:pt x="1019" y="2120"/>
                    <a:pt x="995" y="2120"/>
                  </a:cubicBezTo>
                  <a:cubicBezTo>
                    <a:pt x="593" y="2120"/>
                    <a:pt x="260" y="2379"/>
                    <a:pt x="134" y="2757"/>
                  </a:cubicBezTo>
                  <a:cubicBezTo>
                    <a:pt x="0" y="3224"/>
                    <a:pt x="100" y="3724"/>
                    <a:pt x="400" y="4124"/>
                  </a:cubicBezTo>
                  <a:cubicBezTo>
                    <a:pt x="767" y="4524"/>
                    <a:pt x="1201" y="4825"/>
                    <a:pt x="1735" y="4991"/>
                  </a:cubicBezTo>
                  <a:cubicBezTo>
                    <a:pt x="2124" y="5136"/>
                    <a:pt x="2532" y="5206"/>
                    <a:pt x="2938" y="5206"/>
                  </a:cubicBezTo>
                  <a:cubicBezTo>
                    <a:pt x="3751" y="5206"/>
                    <a:pt x="4559" y="4925"/>
                    <a:pt x="5204" y="4391"/>
                  </a:cubicBezTo>
                  <a:cubicBezTo>
                    <a:pt x="6171" y="3490"/>
                    <a:pt x="6605" y="2290"/>
                    <a:pt x="7272" y="1456"/>
                  </a:cubicBezTo>
                  <a:cubicBezTo>
                    <a:pt x="7572" y="1055"/>
                    <a:pt x="7973" y="688"/>
                    <a:pt x="8406" y="455"/>
                  </a:cubicBezTo>
                  <a:cubicBezTo>
                    <a:pt x="8727" y="251"/>
                    <a:pt x="9099" y="148"/>
                    <a:pt x="9478" y="148"/>
                  </a:cubicBezTo>
                  <a:cubicBezTo>
                    <a:pt x="9532" y="148"/>
                    <a:pt x="9586" y="150"/>
                    <a:pt x="9640" y="155"/>
                  </a:cubicBezTo>
                  <a:cubicBezTo>
                    <a:pt x="10308" y="221"/>
                    <a:pt x="10908" y="522"/>
                    <a:pt x="11308" y="1022"/>
                  </a:cubicBezTo>
                  <a:cubicBezTo>
                    <a:pt x="11475" y="1222"/>
                    <a:pt x="11575" y="1422"/>
                    <a:pt x="11709" y="1656"/>
                  </a:cubicBezTo>
                  <a:cubicBezTo>
                    <a:pt x="11642" y="1389"/>
                    <a:pt x="11508" y="1189"/>
                    <a:pt x="11375" y="989"/>
                  </a:cubicBezTo>
                  <a:cubicBezTo>
                    <a:pt x="10941" y="422"/>
                    <a:pt x="10341" y="88"/>
                    <a:pt x="9640" y="21"/>
                  </a:cubicBezTo>
                  <a:cubicBezTo>
                    <a:pt x="9545" y="8"/>
                    <a:pt x="9450" y="1"/>
                    <a:pt x="93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2647635" y="1195331"/>
              <a:ext cx="69556" cy="52578"/>
            </a:xfrm>
            <a:custGeom>
              <a:avLst/>
              <a:gdLst/>
              <a:ahLst/>
              <a:cxnLst/>
              <a:rect l="l" t="t" r="r" b="b"/>
              <a:pathLst>
                <a:path w="3470" h="2623" extrusionOk="0">
                  <a:moveTo>
                    <a:pt x="1274" y="0"/>
                  </a:moveTo>
                  <a:cubicBezTo>
                    <a:pt x="1075" y="0"/>
                    <a:pt x="871" y="28"/>
                    <a:pt x="667" y="87"/>
                  </a:cubicBezTo>
                  <a:cubicBezTo>
                    <a:pt x="400" y="121"/>
                    <a:pt x="167" y="254"/>
                    <a:pt x="0" y="421"/>
                  </a:cubicBezTo>
                  <a:cubicBezTo>
                    <a:pt x="4" y="424"/>
                    <a:pt x="10" y="426"/>
                    <a:pt x="18" y="426"/>
                  </a:cubicBezTo>
                  <a:cubicBezTo>
                    <a:pt x="86" y="426"/>
                    <a:pt x="313" y="310"/>
                    <a:pt x="701" y="221"/>
                  </a:cubicBezTo>
                  <a:cubicBezTo>
                    <a:pt x="847" y="191"/>
                    <a:pt x="992" y="177"/>
                    <a:pt x="1135" y="177"/>
                  </a:cubicBezTo>
                  <a:cubicBezTo>
                    <a:pt x="2138" y="177"/>
                    <a:pt x="3036" y="867"/>
                    <a:pt x="3269" y="1889"/>
                  </a:cubicBezTo>
                  <a:cubicBezTo>
                    <a:pt x="3369" y="2322"/>
                    <a:pt x="3336" y="2622"/>
                    <a:pt x="3369" y="2622"/>
                  </a:cubicBezTo>
                  <a:cubicBezTo>
                    <a:pt x="3469" y="2356"/>
                    <a:pt x="3469" y="2122"/>
                    <a:pt x="3403" y="1855"/>
                  </a:cubicBezTo>
                  <a:cubicBezTo>
                    <a:pt x="3235" y="763"/>
                    <a:pt x="2315" y="0"/>
                    <a:pt x="12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2477132" y="2323744"/>
              <a:ext cx="484107" cy="16738"/>
            </a:xfrm>
            <a:custGeom>
              <a:avLst/>
              <a:gdLst/>
              <a:ahLst/>
              <a:cxnLst/>
              <a:rect l="l" t="t" r="r" b="b"/>
              <a:pathLst>
                <a:path w="24151" h="835" extrusionOk="0">
                  <a:moveTo>
                    <a:pt x="7372" y="0"/>
                  </a:moveTo>
                  <a:cubicBezTo>
                    <a:pt x="5938" y="33"/>
                    <a:pt x="4637" y="33"/>
                    <a:pt x="3536" y="100"/>
                  </a:cubicBezTo>
                  <a:cubicBezTo>
                    <a:pt x="3002" y="134"/>
                    <a:pt x="2502" y="200"/>
                    <a:pt x="2068" y="234"/>
                  </a:cubicBezTo>
                  <a:cubicBezTo>
                    <a:pt x="1635" y="267"/>
                    <a:pt x="1268" y="300"/>
                    <a:pt x="934" y="334"/>
                  </a:cubicBezTo>
                  <a:lnTo>
                    <a:pt x="234" y="434"/>
                  </a:lnTo>
                  <a:cubicBezTo>
                    <a:pt x="167" y="434"/>
                    <a:pt x="100" y="467"/>
                    <a:pt x="0" y="500"/>
                  </a:cubicBezTo>
                  <a:lnTo>
                    <a:pt x="267" y="500"/>
                  </a:lnTo>
                  <a:lnTo>
                    <a:pt x="967" y="434"/>
                  </a:lnTo>
                  <a:cubicBezTo>
                    <a:pt x="1268" y="400"/>
                    <a:pt x="1635" y="367"/>
                    <a:pt x="2068" y="334"/>
                  </a:cubicBezTo>
                  <a:cubicBezTo>
                    <a:pt x="2502" y="334"/>
                    <a:pt x="3002" y="267"/>
                    <a:pt x="3536" y="267"/>
                  </a:cubicBezTo>
                  <a:cubicBezTo>
                    <a:pt x="4314" y="243"/>
                    <a:pt x="5193" y="220"/>
                    <a:pt x="6148" y="220"/>
                  </a:cubicBezTo>
                  <a:cubicBezTo>
                    <a:pt x="6543" y="220"/>
                    <a:pt x="6952" y="224"/>
                    <a:pt x="7372" y="234"/>
                  </a:cubicBezTo>
                  <a:cubicBezTo>
                    <a:pt x="8806" y="234"/>
                    <a:pt x="10407" y="300"/>
                    <a:pt x="12075" y="367"/>
                  </a:cubicBezTo>
                  <a:cubicBezTo>
                    <a:pt x="15411" y="534"/>
                    <a:pt x="18447" y="734"/>
                    <a:pt x="20615" y="801"/>
                  </a:cubicBezTo>
                  <a:cubicBezTo>
                    <a:pt x="21716" y="834"/>
                    <a:pt x="22616" y="834"/>
                    <a:pt x="23217" y="834"/>
                  </a:cubicBezTo>
                  <a:lnTo>
                    <a:pt x="24151" y="834"/>
                  </a:lnTo>
                  <a:cubicBezTo>
                    <a:pt x="24084" y="801"/>
                    <a:pt x="24017" y="767"/>
                    <a:pt x="23917" y="767"/>
                  </a:cubicBezTo>
                  <a:lnTo>
                    <a:pt x="23217" y="734"/>
                  </a:lnTo>
                  <a:cubicBezTo>
                    <a:pt x="22616" y="701"/>
                    <a:pt x="21716" y="667"/>
                    <a:pt x="20648" y="634"/>
                  </a:cubicBezTo>
                  <a:lnTo>
                    <a:pt x="12109" y="134"/>
                  </a:lnTo>
                  <a:cubicBezTo>
                    <a:pt x="10407" y="67"/>
                    <a:pt x="8840" y="0"/>
                    <a:pt x="737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2889679" y="1869064"/>
              <a:ext cx="60195" cy="424613"/>
            </a:xfrm>
            <a:custGeom>
              <a:avLst/>
              <a:gdLst/>
              <a:ahLst/>
              <a:cxnLst/>
              <a:rect l="l" t="t" r="r" b="b"/>
              <a:pathLst>
                <a:path w="3003" h="21183" extrusionOk="0">
                  <a:moveTo>
                    <a:pt x="0" y="0"/>
                  </a:moveTo>
                  <a:cubicBezTo>
                    <a:pt x="0" y="67"/>
                    <a:pt x="0" y="134"/>
                    <a:pt x="0" y="200"/>
                  </a:cubicBezTo>
                  <a:lnTo>
                    <a:pt x="0" y="834"/>
                  </a:lnTo>
                  <a:cubicBezTo>
                    <a:pt x="34" y="1368"/>
                    <a:pt x="67" y="2168"/>
                    <a:pt x="134" y="3136"/>
                  </a:cubicBezTo>
                  <a:cubicBezTo>
                    <a:pt x="234" y="5071"/>
                    <a:pt x="401" y="7739"/>
                    <a:pt x="734" y="10708"/>
                  </a:cubicBezTo>
                  <a:cubicBezTo>
                    <a:pt x="1001" y="13210"/>
                    <a:pt x="1468" y="15711"/>
                    <a:pt x="2135" y="18147"/>
                  </a:cubicBezTo>
                  <a:cubicBezTo>
                    <a:pt x="2402" y="19081"/>
                    <a:pt x="2602" y="19848"/>
                    <a:pt x="2736" y="20381"/>
                  </a:cubicBezTo>
                  <a:cubicBezTo>
                    <a:pt x="2836" y="20615"/>
                    <a:pt x="2869" y="20815"/>
                    <a:pt x="2936" y="20949"/>
                  </a:cubicBezTo>
                  <a:cubicBezTo>
                    <a:pt x="2936" y="21049"/>
                    <a:pt x="2969" y="21115"/>
                    <a:pt x="3003" y="21182"/>
                  </a:cubicBezTo>
                  <a:cubicBezTo>
                    <a:pt x="3003" y="21082"/>
                    <a:pt x="3003" y="21015"/>
                    <a:pt x="2969" y="20949"/>
                  </a:cubicBezTo>
                  <a:cubicBezTo>
                    <a:pt x="2936" y="20782"/>
                    <a:pt x="2902" y="20582"/>
                    <a:pt x="2836" y="20348"/>
                  </a:cubicBezTo>
                  <a:cubicBezTo>
                    <a:pt x="2702" y="19781"/>
                    <a:pt x="2502" y="19014"/>
                    <a:pt x="2302" y="18113"/>
                  </a:cubicBezTo>
                  <a:cubicBezTo>
                    <a:pt x="1668" y="15678"/>
                    <a:pt x="1235" y="13176"/>
                    <a:pt x="968" y="10675"/>
                  </a:cubicBezTo>
                  <a:cubicBezTo>
                    <a:pt x="634" y="7739"/>
                    <a:pt x="434" y="5071"/>
                    <a:pt x="267" y="3136"/>
                  </a:cubicBezTo>
                  <a:cubicBezTo>
                    <a:pt x="201" y="2168"/>
                    <a:pt x="134" y="1401"/>
                    <a:pt x="100" y="834"/>
                  </a:cubicBezTo>
                  <a:cubicBezTo>
                    <a:pt x="67" y="601"/>
                    <a:pt x="34" y="367"/>
                    <a:pt x="34" y="200"/>
                  </a:cubicBezTo>
                  <a:cubicBezTo>
                    <a:pt x="34" y="134"/>
                    <a:pt x="34" y="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2690411" y="2424711"/>
              <a:ext cx="46164" cy="168518"/>
            </a:xfrm>
            <a:custGeom>
              <a:avLst/>
              <a:gdLst/>
              <a:ahLst/>
              <a:cxnLst/>
              <a:rect l="l" t="t" r="r" b="b"/>
              <a:pathLst>
                <a:path w="2303" h="8407" extrusionOk="0">
                  <a:moveTo>
                    <a:pt x="34" y="0"/>
                  </a:moveTo>
                  <a:lnTo>
                    <a:pt x="34" y="0"/>
                  </a:lnTo>
                  <a:cubicBezTo>
                    <a:pt x="1" y="434"/>
                    <a:pt x="1" y="901"/>
                    <a:pt x="68" y="1368"/>
                  </a:cubicBezTo>
                  <a:cubicBezTo>
                    <a:pt x="101" y="2235"/>
                    <a:pt x="201" y="3402"/>
                    <a:pt x="301" y="4703"/>
                  </a:cubicBezTo>
                  <a:cubicBezTo>
                    <a:pt x="368" y="5371"/>
                    <a:pt x="401" y="5971"/>
                    <a:pt x="468" y="6538"/>
                  </a:cubicBezTo>
                  <a:cubicBezTo>
                    <a:pt x="468" y="7072"/>
                    <a:pt x="668" y="7572"/>
                    <a:pt x="1002" y="7972"/>
                  </a:cubicBezTo>
                  <a:cubicBezTo>
                    <a:pt x="1235" y="8239"/>
                    <a:pt x="1569" y="8406"/>
                    <a:pt x="1936" y="8406"/>
                  </a:cubicBezTo>
                  <a:cubicBezTo>
                    <a:pt x="2169" y="8373"/>
                    <a:pt x="2303" y="8273"/>
                    <a:pt x="2303" y="8273"/>
                  </a:cubicBezTo>
                  <a:lnTo>
                    <a:pt x="2303" y="8273"/>
                  </a:lnTo>
                  <a:cubicBezTo>
                    <a:pt x="2169" y="8306"/>
                    <a:pt x="2069" y="8339"/>
                    <a:pt x="1936" y="8339"/>
                  </a:cubicBezTo>
                  <a:cubicBezTo>
                    <a:pt x="1602" y="8306"/>
                    <a:pt x="1302" y="8139"/>
                    <a:pt x="1102" y="7872"/>
                  </a:cubicBezTo>
                  <a:cubicBezTo>
                    <a:pt x="835" y="7472"/>
                    <a:pt x="668" y="7005"/>
                    <a:pt x="668" y="6538"/>
                  </a:cubicBezTo>
                  <a:cubicBezTo>
                    <a:pt x="601" y="5938"/>
                    <a:pt x="568" y="5337"/>
                    <a:pt x="501" y="4703"/>
                  </a:cubicBezTo>
                  <a:cubicBezTo>
                    <a:pt x="401" y="3402"/>
                    <a:pt x="301" y="2202"/>
                    <a:pt x="201" y="1368"/>
                  </a:cubicBezTo>
                  <a:cubicBezTo>
                    <a:pt x="201" y="901"/>
                    <a:pt x="134" y="434"/>
                    <a:pt x="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2862257" y="2425373"/>
              <a:ext cx="131074" cy="87396"/>
            </a:xfrm>
            <a:custGeom>
              <a:avLst/>
              <a:gdLst/>
              <a:ahLst/>
              <a:cxnLst/>
              <a:rect l="l" t="t" r="r" b="b"/>
              <a:pathLst>
                <a:path w="6539" h="4360" extrusionOk="0">
                  <a:moveTo>
                    <a:pt x="1" y="0"/>
                  </a:moveTo>
                  <a:cubicBezTo>
                    <a:pt x="1" y="134"/>
                    <a:pt x="1" y="234"/>
                    <a:pt x="67" y="367"/>
                  </a:cubicBezTo>
                  <a:cubicBezTo>
                    <a:pt x="134" y="668"/>
                    <a:pt x="201" y="968"/>
                    <a:pt x="334" y="1268"/>
                  </a:cubicBezTo>
                  <a:cubicBezTo>
                    <a:pt x="735" y="2269"/>
                    <a:pt x="1402" y="3136"/>
                    <a:pt x="2302" y="3736"/>
                  </a:cubicBezTo>
                  <a:cubicBezTo>
                    <a:pt x="2949" y="4152"/>
                    <a:pt x="3676" y="4360"/>
                    <a:pt x="4416" y="4360"/>
                  </a:cubicBezTo>
                  <a:cubicBezTo>
                    <a:pt x="4745" y="4360"/>
                    <a:pt x="5076" y="4319"/>
                    <a:pt x="5405" y="4237"/>
                  </a:cubicBezTo>
                  <a:cubicBezTo>
                    <a:pt x="5705" y="4137"/>
                    <a:pt x="6005" y="4003"/>
                    <a:pt x="6272" y="3803"/>
                  </a:cubicBezTo>
                  <a:cubicBezTo>
                    <a:pt x="6472" y="3670"/>
                    <a:pt x="6539" y="3570"/>
                    <a:pt x="6539" y="3570"/>
                  </a:cubicBezTo>
                  <a:lnTo>
                    <a:pt x="6539" y="3570"/>
                  </a:lnTo>
                  <a:cubicBezTo>
                    <a:pt x="6172" y="3803"/>
                    <a:pt x="5772" y="3970"/>
                    <a:pt x="5371" y="4103"/>
                  </a:cubicBezTo>
                  <a:cubicBezTo>
                    <a:pt x="5107" y="4154"/>
                    <a:pt x="4843" y="4179"/>
                    <a:pt x="4581" y="4179"/>
                  </a:cubicBezTo>
                  <a:cubicBezTo>
                    <a:pt x="3818" y="4179"/>
                    <a:pt x="3073" y="3967"/>
                    <a:pt x="2402" y="3570"/>
                  </a:cubicBezTo>
                  <a:cubicBezTo>
                    <a:pt x="1569" y="2969"/>
                    <a:pt x="901" y="2169"/>
                    <a:pt x="468" y="1201"/>
                  </a:cubicBezTo>
                  <a:cubicBezTo>
                    <a:pt x="168" y="467"/>
                    <a:pt x="34" y="0"/>
                    <a:pt x="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2723846" y="2429402"/>
              <a:ext cx="25437" cy="23513"/>
            </a:xfrm>
            <a:custGeom>
              <a:avLst/>
              <a:gdLst/>
              <a:ahLst/>
              <a:cxnLst/>
              <a:rect l="l" t="t" r="r" b="b"/>
              <a:pathLst>
                <a:path w="1269" h="1173" extrusionOk="0">
                  <a:moveTo>
                    <a:pt x="722" y="0"/>
                  </a:moveTo>
                  <a:cubicBezTo>
                    <a:pt x="668" y="0"/>
                    <a:pt x="635" y="19"/>
                    <a:pt x="635" y="33"/>
                  </a:cubicBezTo>
                  <a:cubicBezTo>
                    <a:pt x="601" y="66"/>
                    <a:pt x="801" y="66"/>
                    <a:pt x="968" y="300"/>
                  </a:cubicBezTo>
                  <a:cubicBezTo>
                    <a:pt x="1068" y="400"/>
                    <a:pt x="1068" y="567"/>
                    <a:pt x="1035" y="700"/>
                  </a:cubicBezTo>
                  <a:cubicBezTo>
                    <a:pt x="963" y="880"/>
                    <a:pt x="804" y="973"/>
                    <a:pt x="641" y="973"/>
                  </a:cubicBezTo>
                  <a:cubicBezTo>
                    <a:pt x="502" y="973"/>
                    <a:pt x="360" y="905"/>
                    <a:pt x="268" y="767"/>
                  </a:cubicBezTo>
                  <a:cubicBezTo>
                    <a:pt x="201" y="633"/>
                    <a:pt x="201" y="500"/>
                    <a:pt x="268" y="366"/>
                  </a:cubicBezTo>
                  <a:cubicBezTo>
                    <a:pt x="368" y="133"/>
                    <a:pt x="568" y="100"/>
                    <a:pt x="568" y="66"/>
                  </a:cubicBezTo>
                  <a:cubicBezTo>
                    <a:pt x="568" y="55"/>
                    <a:pt x="542" y="44"/>
                    <a:pt x="500" y="44"/>
                  </a:cubicBezTo>
                  <a:cubicBezTo>
                    <a:pt x="416" y="44"/>
                    <a:pt x="268" y="89"/>
                    <a:pt x="134" y="266"/>
                  </a:cubicBezTo>
                  <a:cubicBezTo>
                    <a:pt x="34" y="433"/>
                    <a:pt x="1" y="667"/>
                    <a:pt x="101" y="833"/>
                  </a:cubicBezTo>
                  <a:cubicBezTo>
                    <a:pt x="191" y="1043"/>
                    <a:pt x="415" y="1172"/>
                    <a:pt x="629" y="1172"/>
                  </a:cubicBezTo>
                  <a:cubicBezTo>
                    <a:pt x="653" y="1172"/>
                    <a:pt x="677" y="1170"/>
                    <a:pt x="701" y="1167"/>
                  </a:cubicBezTo>
                  <a:cubicBezTo>
                    <a:pt x="968" y="1167"/>
                    <a:pt x="1168" y="967"/>
                    <a:pt x="1235" y="733"/>
                  </a:cubicBezTo>
                  <a:cubicBezTo>
                    <a:pt x="1268" y="533"/>
                    <a:pt x="1202" y="333"/>
                    <a:pt x="1068" y="200"/>
                  </a:cubicBezTo>
                  <a:cubicBezTo>
                    <a:pt x="930" y="41"/>
                    <a:pt x="803" y="0"/>
                    <a:pt x="7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2490502" y="2427377"/>
              <a:ext cx="69556" cy="114357"/>
            </a:xfrm>
            <a:custGeom>
              <a:avLst/>
              <a:gdLst/>
              <a:ahLst/>
              <a:cxnLst/>
              <a:rect l="l" t="t" r="r" b="b"/>
              <a:pathLst>
                <a:path w="3470" h="5705" extrusionOk="0">
                  <a:moveTo>
                    <a:pt x="3102" y="0"/>
                  </a:moveTo>
                  <a:cubicBezTo>
                    <a:pt x="3036" y="0"/>
                    <a:pt x="3169" y="367"/>
                    <a:pt x="3169" y="1035"/>
                  </a:cubicBezTo>
                  <a:cubicBezTo>
                    <a:pt x="3236" y="2736"/>
                    <a:pt x="2369" y="4337"/>
                    <a:pt x="934" y="5204"/>
                  </a:cubicBezTo>
                  <a:cubicBezTo>
                    <a:pt x="400" y="5538"/>
                    <a:pt x="0" y="5671"/>
                    <a:pt x="0" y="5705"/>
                  </a:cubicBezTo>
                  <a:cubicBezTo>
                    <a:pt x="367" y="5671"/>
                    <a:pt x="701" y="5538"/>
                    <a:pt x="1001" y="5338"/>
                  </a:cubicBezTo>
                  <a:cubicBezTo>
                    <a:pt x="2569" y="4504"/>
                    <a:pt x="3469" y="2802"/>
                    <a:pt x="3336" y="1035"/>
                  </a:cubicBezTo>
                  <a:cubicBezTo>
                    <a:pt x="3336" y="668"/>
                    <a:pt x="3236" y="301"/>
                    <a:pt x="31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2334693" y="1509998"/>
              <a:ext cx="67572" cy="43478"/>
            </a:xfrm>
            <a:custGeom>
              <a:avLst/>
              <a:gdLst/>
              <a:ahLst/>
              <a:cxnLst/>
              <a:rect l="l" t="t" r="r" b="b"/>
              <a:pathLst>
                <a:path w="3371" h="2169" extrusionOk="0">
                  <a:moveTo>
                    <a:pt x="1" y="0"/>
                  </a:moveTo>
                  <a:cubicBezTo>
                    <a:pt x="468" y="434"/>
                    <a:pt x="1035" y="834"/>
                    <a:pt x="1602" y="1168"/>
                  </a:cubicBezTo>
                  <a:cubicBezTo>
                    <a:pt x="2169" y="1568"/>
                    <a:pt x="2736" y="1902"/>
                    <a:pt x="3370" y="2169"/>
                  </a:cubicBezTo>
                  <a:cubicBezTo>
                    <a:pt x="2303" y="1301"/>
                    <a:pt x="1168" y="6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2330684" y="1471211"/>
              <a:ext cx="74247" cy="12969"/>
            </a:xfrm>
            <a:custGeom>
              <a:avLst/>
              <a:gdLst/>
              <a:ahLst/>
              <a:cxnLst/>
              <a:rect l="l" t="t" r="r" b="b"/>
              <a:pathLst>
                <a:path w="3704" h="647" extrusionOk="0">
                  <a:moveTo>
                    <a:pt x="3703" y="1"/>
                  </a:moveTo>
                  <a:cubicBezTo>
                    <a:pt x="3070" y="34"/>
                    <a:pt x="2469" y="134"/>
                    <a:pt x="1835" y="268"/>
                  </a:cubicBezTo>
                  <a:cubicBezTo>
                    <a:pt x="1202" y="334"/>
                    <a:pt x="601" y="468"/>
                    <a:pt x="1" y="634"/>
                  </a:cubicBezTo>
                  <a:cubicBezTo>
                    <a:pt x="143" y="642"/>
                    <a:pt x="286" y="646"/>
                    <a:pt x="428" y="646"/>
                  </a:cubicBezTo>
                  <a:cubicBezTo>
                    <a:pt x="918" y="646"/>
                    <a:pt x="1403" y="597"/>
                    <a:pt x="1869" y="468"/>
                  </a:cubicBezTo>
                  <a:cubicBezTo>
                    <a:pt x="2503" y="401"/>
                    <a:pt x="3136" y="234"/>
                    <a:pt x="37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2330684" y="1412338"/>
              <a:ext cx="50173" cy="50213"/>
            </a:xfrm>
            <a:custGeom>
              <a:avLst/>
              <a:gdLst/>
              <a:ahLst/>
              <a:cxnLst/>
              <a:rect l="l" t="t" r="r" b="b"/>
              <a:pathLst>
                <a:path w="2503" h="2505" extrusionOk="0">
                  <a:moveTo>
                    <a:pt x="2494" y="1"/>
                  </a:moveTo>
                  <a:cubicBezTo>
                    <a:pt x="2393" y="1"/>
                    <a:pt x="1780" y="459"/>
                    <a:pt x="1135" y="1136"/>
                  </a:cubicBezTo>
                  <a:cubicBezTo>
                    <a:pt x="668" y="1537"/>
                    <a:pt x="301" y="2004"/>
                    <a:pt x="1" y="2504"/>
                  </a:cubicBezTo>
                  <a:cubicBezTo>
                    <a:pt x="468" y="2170"/>
                    <a:pt x="901" y="1737"/>
                    <a:pt x="1268" y="1303"/>
                  </a:cubicBezTo>
                  <a:cubicBezTo>
                    <a:pt x="1702" y="903"/>
                    <a:pt x="2102" y="469"/>
                    <a:pt x="2503" y="2"/>
                  </a:cubicBezTo>
                  <a:cubicBezTo>
                    <a:pt x="2500" y="1"/>
                    <a:pt x="2497" y="1"/>
                    <a:pt x="24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1791052" y="1470549"/>
              <a:ext cx="271530" cy="545304"/>
            </a:xfrm>
            <a:custGeom>
              <a:avLst/>
              <a:gdLst/>
              <a:ahLst/>
              <a:cxnLst/>
              <a:rect l="l" t="t" r="r" b="b"/>
              <a:pathLst>
                <a:path w="13546" h="27204" extrusionOk="0">
                  <a:moveTo>
                    <a:pt x="12145" y="0"/>
                  </a:moveTo>
                  <a:lnTo>
                    <a:pt x="7375" y="2102"/>
                  </a:lnTo>
                  <a:cubicBezTo>
                    <a:pt x="7942" y="3036"/>
                    <a:pt x="8342" y="4070"/>
                    <a:pt x="8575" y="5171"/>
                  </a:cubicBezTo>
                  <a:cubicBezTo>
                    <a:pt x="8742" y="6271"/>
                    <a:pt x="8475" y="7506"/>
                    <a:pt x="7641" y="8206"/>
                  </a:cubicBezTo>
                  <a:cubicBezTo>
                    <a:pt x="6941" y="8807"/>
                    <a:pt x="5974" y="9007"/>
                    <a:pt x="5240" y="9540"/>
                  </a:cubicBezTo>
                  <a:cubicBezTo>
                    <a:pt x="4139" y="10341"/>
                    <a:pt x="3739" y="11742"/>
                    <a:pt x="3605" y="13110"/>
                  </a:cubicBezTo>
                  <a:cubicBezTo>
                    <a:pt x="3472" y="14444"/>
                    <a:pt x="3505" y="15812"/>
                    <a:pt x="3071" y="17079"/>
                  </a:cubicBezTo>
                  <a:cubicBezTo>
                    <a:pt x="2504" y="18747"/>
                    <a:pt x="1137" y="20048"/>
                    <a:pt x="736" y="21716"/>
                  </a:cubicBezTo>
                  <a:cubicBezTo>
                    <a:pt x="0" y="24688"/>
                    <a:pt x="2353" y="27203"/>
                    <a:pt x="5033" y="27203"/>
                  </a:cubicBezTo>
                  <a:cubicBezTo>
                    <a:pt x="5752" y="27203"/>
                    <a:pt x="6495" y="27022"/>
                    <a:pt x="7208" y="26619"/>
                  </a:cubicBezTo>
                  <a:cubicBezTo>
                    <a:pt x="9343" y="25385"/>
                    <a:pt x="10076" y="22717"/>
                    <a:pt x="10610" y="20315"/>
                  </a:cubicBezTo>
                  <a:cubicBezTo>
                    <a:pt x="12078" y="13643"/>
                    <a:pt x="13546" y="6672"/>
                    <a:pt x="121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2165533" y="1476563"/>
              <a:ext cx="158496" cy="251505"/>
            </a:xfrm>
            <a:custGeom>
              <a:avLst/>
              <a:gdLst/>
              <a:ahLst/>
              <a:cxnLst/>
              <a:rect l="l" t="t" r="r" b="b"/>
              <a:pathLst>
                <a:path w="7907" h="12547" extrusionOk="0">
                  <a:moveTo>
                    <a:pt x="3703" y="1"/>
                  </a:moveTo>
                  <a:lnTo>
                    <a:pt x="1" y="3937"/>
                  </a:lnTo>
                  <a:lnTo>
                    <a:pt x="734" y="11409"/>
                  </a:lnTo>
                  <a:lnTo>
                    <a:pt x="1035" y="11609"/>
                  </a:lnTo>
                  <a:cubicBezTo>
                    <a:pt x="1932" y="12228"/>
                    <a:pt x="2993" y="12547"/>
                    <a:pt x="4061" y="12547"/>
                  </a:cubicBezTo>
                  <a:cubicBezTo>
                    <a:pt x="4661" y="12547"/>
                    <a:pt x="5262" y="12447"/>
                    <a:pt x="5838" y="12243"/>
                  </a:cubicBezTo>
                  <a:cubicBezTo>
                    <a:pt x="6238" y="12109"/>
                    <a:pt x="6639" y="11876"/>
                    <a:pt x="6972" y="11542"/>
                  </a:cubicBezTo>
                  <a:cubicBezTo>
                    <a:pt x="7773" y="10608"/>
                    <a:pt x="7906" y="9274"/>
                    <a:pt x="7272" y="8206"/>
                  </a:cubicBezTo>
                  <a:cubicBezTo>
                    <a:pt x="6906" y="7573"/>
                    <a:pt x="6238" y="7072"/>
                    <a:pt x="5972" y="6338"/>
                  </a:cubicBezTo>
                  <a:cubicBezTo>
                    <a:pt x="5705" y="5638"/>
                    <a:pt x="5972" y="4704"/>
                    <a:pt x="6005" y="3870"/>
                  </a:cubicBezTo>
                  <a:cubicBezTo>
                    <a:pt x="6038" y="2269"/>
                    <a:pt x="5138" y="768"/>
                    <a:pt x="37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1962277" y="1205815"/>
              <a:ext cx="353714" cy="423290"/>
            </a:xfrm>
            <a:custGeom>
              <a:avLst/>
              <a:gdLst/>
              <a:ahLst/>
              <a:cxnLst/>
              <a:rect l="l" t="t" r="r" b="b"/>
              <a:pathLst>
                <a:path w="17646" h="21117" extrusionOk="0">
                  <a:moveTo>
                    <a:pt x="12655" y="0"/>
                  </a:moveTo>
                  <a:cubicBezTo>
                    <a:pt x="10846" y="0"/>
                    <a:pt x="9037" y="1160"/>
                    <a:pt x="7605" y="2366"/>
                  </a:cubicBezTo>
                  <a:cubicBezTo>
                    <a:pt x="7099" y="1914"/>
                    <a:pt x="6427" y="1648"/>
                    <a:pt x="5651" y="1648"/>
                  </a:cubicBezTo>
                  <a:cubicBezTo>
                    <a:pt x="4995" y="1648"/>
                    <a:pt x="4266" y="1838"/>
                    <a:pt x="3503" y="2266"/>
                  </a:cubicBezTo>
                  <a:cubicBezTo>
                    <a:pt x="2402" y="2900"/>
                    <a:pt x="400" y="4001"/>
                    <a:pt x="0" y="5202"/>
                  </a:cubicBezTo>
                  <a:lnTo>
                    <a:pt x="1735" y="9305"/>
                  </a:lnTo>
                  <a:cubicBezTo>
                    <a:pt x="1868" y="11806"/>
                    <a:pt x="2235" y="14341"/>
                    <a:pt x="3402" y="16543"/>
                  </a:cubicBezTo>
                  <a:cubicBezTo>
                    <a:pt x="4570" y="18778"/>
                    <a:pt x="6638" y="20613"/>
                    <a:pt x="9107" y="21046"/>
                  </a:cubicBezTo>
                  <a:cubicBezTo>
                    <a:pt x="9398" y="21094"/>
                    <a:pt x="9694" y="21117"/>
                    <a:pt x="9991" y="21117"/>
                  </a:cubicBezTo>
                  <a:cubicBezTo>
                    <a:pt x="12202" y="21117"/>
                    <a:pt x="14442" y="19832"/>
                    <a:pt x="15178" y="17744"/>
                  </a:cubicBezTo>
                  <a:cubicBezTo>
                    <a:pt x="15378" y="17110"/>
                    <a:pt x="15444" y="16410"/>
                    <a:pt x="15811" y="15843"/>
                  </a:cubicBezTo>
                  <a:cubicBezTo>
                    <a:pt x="16212" y="15142"/>
                    <a:pt x="16979" y="14708"/>
                    <a:pt x="17312" y="13874"/>
                  </a:cubicBezTo>
                  <a:cubicBezTo>
                    <a:pt x="17646" y="13074"/>
                    <a:pt x="17346" y="12107"/>
                    <a:pt x="16979" y="11306"/>
                  </a:cubicBezTo>
                  <a:cubicBezTo>
                    <a:pt x="16612" y="10505"/>
                    <a:pt x="16145" y="9705"/>
                    <a:pt x="16112" y="8804"/>
                  </a:cubicBezTo>
                  <a:cubicBezTo>
                    <a:pt x="16045" y="7503"/>
                    <a:pt x="16945" y="6336"/>
                    <a:pt x="17179" y="5068"/>
                  </a:cubicBezTo>
                  <a:cubicBezTo>
                    <a:pt x="17579" y="2867"/>
                    <a:pt x="15811" y="698"/>
                    <a:pt x="13676" y="131"/>
                  </a:cubicBezTo>
                  <a:cubicBezTo>
                    <a:pt x="13338" y="41"/>
                    <a:pt x="12996" y="0"/>
                    <a:pt x="126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1999039" y="1292950"/>
              <a:ext cx="254772" cy="521070"/>
            </a:xfrm>
            <a:custGeom>
              <a:avLst/>
              <a:gdLst/>
              <a:ahLst/>
              <a:cxnLst/>
              <a:rect l="l" t="t" r="r" b="b"/>
              <a:pathLst>
                <a:path w="12710" h="25995" extrusionOk="0">
                  <a:moveTo>
                    <a:pt x="7967" y="1"/>
                  </a:moveTo>
                  <a:cubicBezTo>
                    <a:pt x="7749" y="1"/>
                    <a:pt x="7528" y="18"/>
                    <a:pt x="7306" y="54"/>
                  </a:cubicBezTo>
                  <a:lnTo>
                    <a:pt x="1" y="2556"/>
                  </a:lnTo>
                  <a:lnTo>
                    <a:pt x="501" y="22303"/>
                  </a:lnTo>
                  <a:cubicBezTo>
                    <a:pt x="657" y="24398"/>
                    <a:pt x="2513" y="25994"/>
                    <a:pt x="4723" y="25994"/>
                  </a:cubicBezTo>
                  <a:cubicBezTo>
                    <a:pt x="4871" y="25994"/>
                    <a:pt x="5020" y="25987"/>
                    <a:pt x="5171" y="25973"/>
                  </a:cubicBezTo>
                  <a:cubicBezTo>
                    <a:pt x="7606" y="25772"/>
                    <a:pt x="9474" y="23771"/>
                    <a:pt x="9341" y="21469"/>
                  </a:cubicBezTo>
                  <a:cubicBezTo>
                    <a:pt x="9207" y="19068"/>
                    <a:pt x="9074" y="16566"/>
                    <a:pt x="9074" y="16566"/>
                  </a:cubicBezTo>
                  <a:cubicBezTo>
                    <a:pt x="9074" y="16566"/>
                    <a:pt x="12143" y="15832"/>
                    <a:pt x="12510" y="11762"/>
                  </a:cubicBezTo>
                  <a:cubicBezTo>
                    <a:pt x="12710" y="9694"/>
                    <a:pt x="12376" y="6258"/>
                    <a:pt x="12009" y="3523"/>
                  </a:cubicBezTo>
                  <a:cubicBezTo>
                    <a:pt x="11738" y="1477"/>
                    <a:pt x="9975" y="1"/>
                    <a:pt x="7967"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2210995" y="1412960"/>
              <a:ext cx="21428" cy="19584"/>
            </a:xfrm>
            <a:custGeom>
              <a:avLst/>
              <a:gdLst/>
              <a:ahLst/>
              <a:cxnLst/>
              <a:rect l="l" t="t" r="r" b="b"/>
              <a:pathLst>
                <a:path w="1069" h="977" extrusionOk="0">
                  <a:moveTo>
                    <a:pt x="561" y="0"/>
                  </a:moveTo>
                  <a:cubicBezTo>
                    <a:pt x="541" y="0"/>
                    <a:pt x="521" y="2"/>
                    <a:pt x="501" y="5"/>
                  </a:cubicBezTo>
                  <a:cubicBezTo>
                    <a:pt x="201" y="38"/>
                    <a:pt x="1" y="271"/>
                    <a:pt x="34" y="572"/>
                  </a:cubicBezTo>
                  <a:cubicBezTo>
                    <a:pt x="65" y="816"/>
                    <a:pt x="263" y="976"/>
                    <a:pt x="526" y="976"/>
                  </a:cubicBezTo>
                  <a:cubicBezTo>
                    <a:pt x="551" y="976"/>
                    <a:pt x="576" y="975"/>
                    <a:pt x="601" y="972"/>
                  </a:cubicBezTo>
                  <a:cubicBezTo>
                    <a:pt x="868" y="939"/>
                    <a:pt x="1068" y="672"/>
                    <a:pt x="1035" y="405"/>
                  </a:cubicBezTo>
                  <a:cubicBezTo>
                    <a:pt x="1004" y="161"/>
                    <a:pt x="779" y="0"/>
                    <a:pt x="5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2189607" y="1400833"/>
              <a:ext cx="42816" cy="12428"/>
            </a:xfrm>
            <a:custGeom>
              <a:avLst/>
              <a:gdLst/>
              <a:ahLst/>
              <a:cxnLst/>
              <a:rect l="l" t="t" r="r" b="b"/>
              <a:pathLst>
                <a:path w="2136" h="620" extrusionOk="0">
                  <a:moveTo>
                    <a:pt x="1215" y="1"/>
                  </a:moveTo>
                  <a:cubicBezTo>
                    <a:pt x="1167" y="1"/>
                    <a:pt x="1118" y="4"/>
                    <a:pt x="1068" y="9"/>
                  </a:cubicBezTo>
                  <a:cubicBezTo>
                    <a:pt x="768" y="9"/>
                    <a:pt x="467" y="109"/>
                    <a:pt x="267" y="309"/>
                  </a:cubicBezTo>
                  <a:cubicBezTo>
                    <a:pt x="101" y="443"/>
                    <a:pt x="0" y="543"/>
                    <a:pt x="67" y="610"/>
                  </a:cubicBezTo>
                  <a:cubicBezTo>
                    <a:pt x="74" y="616"/>
                    <a:pt x="83" y="619"/>
                    <a:pt x="96" y="619"/>
                  </a:cubicBezTo>
                  <a:cubicBezTo>
                    <a:pt x="209" y="619"/>
                    <a:pt x="557" y="373"/>
                    <a:pt x="1068" y="343"/>
                  </a:cubicBezTo>
                  <a:cubicBezTo>
                    <a:pt x="1132" y="335"/>
                    <a:pt x="1194" y="332"/>
                    <a:pt x="1253" y="332"/>
                  </a:cubicBezTo>
                  <a:cubicBezTo>
                    <a:pt x="1662" y="332"/>
                    <a:pt x="1959" y="487"/>
                    <a:pt x="2067" y="487"/>
                  </a:cubicBezTo>
                  <a:cubicBezTo>
                    <a:pt x="2083" y="487"/>
                    <a:pt x="2094" y="484"/>
                    <a:pt x="2102" y="476"/>
                  </a:cubicBezTo>
                  <a:cubicBezTo>
                    <a:pt x="2135" y="443"/>
                    <a:pt x="2069" y="343"/>
                    <a:pt x="1902" y="209"/>
                  </a:cubicBezTo>
                  <a:cubicBezTo>
                    <a:pt x="1679" y="70"/>
                    <a:pt x="1457" y="1"/>
                    <a:pt x="12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2103353" y="1424145"/>
              <a:ext cx="21408" cy="19764"/>
            </a:xfrm>
            <a:custGeom>
              <a:avLst/>
              <a:gdLst/>
              <a:ahLst/>
              <a:cxnLst/>
              <a:rect l="l" t="t" r="r" b="b"/>
              <a:pathLst>
                <a:path w="1068" h="986" extrusionOk="0">
                  <a:moveTo>
                    <a:pt x="605" y="1"/>
                  </a:moveTo>
                  <a:cubicBezTo>
                    <a:pt x="570" y="1"/>
                    <a:pt x="536" y="5"/>
                    <a:pt x="501" y="14"/>
                  </a:cubicBezTo>
                  <a:cubicBezTo>
                    <a:pt x="201" y="14"/>
                    <a:pt x="0" y="281"/>
                    <a:pt x="34" y="581"/>
                  </a:cubicBezTo>
                  <a:cubicBezTo>
                    <a:pt x="64" y="825"/>
                    <a:pt x="290" y="985"/>
                    <a:pt x="533" y="985"/>
                  </a:cubicBezTo>
                  <a:cubicBezTo>
                    <a:pt x="555" y="985"/>
                    <a:pt x="578" y="984"/>
                    <a:pt x="601" y="981"/>
                  </a:cubicBezTo>
                  <a:cubicBezTo>
                    <a:pt x="868" y="948"/>
                    <a:pt x="1068" y="714"/>
                    <a:pt x="1068" y="447"/>
                  </a:cubicBezTo>
                  <a:cubicBezTo>
                    <a:pt x="1039" y="186"/>
                    <a:pt x="833" y="1"/>
                    <a:pt x="6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2080622" y="1410194"/>
              <a:ext cx="42135" cy="12288"/>
            </a:xfrm>
            <a:custGeom>
              <a:avLst/>
              <a:gdLst/>
              <a:ahLst/>
              <a:cxnLst/>
              <a:rect l="l" t="t" r="r" b="b"/>
              <a:pathLst>
                <a:path w="2102" h="613" extrusionOk="0">
                  <a:moveTo>
                    <a:pt x="1184" y="1"/>
                  </a:moveTo>
                  <a:cubicBezTo>
                    <a:pt x="1134" y="1"/>
                    <a:pt x="1084" y="4"/>
                    <a:pt x="1034" y="9"/>
                  </a:cubicBezTo>
                  <a:cubicBezTo>
                    <a:pt x="767" y="9"/>
                    <a:pt x="467" y="109"/>
                    <a:pt x="234" y="309"/>
                  </a:cubicBezTo>
                  <a:cubicBezTo>
                    <a:pt x="67" y="443"/>
                    <a:pt x="0" y="543"/>
                    <a:pt x="34" y="610"/>
                  </a:cubicBezTo>
                  <a:cubicBezTo>
                    <a:pt x="37" y="611"/>
                    <a:pt x="42" y="612"/>
                    <a:pt x="47" y="612"/>
                  </a:cubicBezTo>
                  <a:cubicBezTo>
                    <a:pt x="143" y="612"/>
                    <a:pt x="530" y="341"/>
                    <a:pt x="1068" y="309"/>
                  </a:cubicBezTo>
                  <a:cubicBezTo>
                    <a:pt x="1099" y="307"/>
                    <a:pt x="1131" y="306"/>
                    <a:pt x="1161" y="306"/>
                  </a:cubicBezTo>
                  <a:cubicBezTo>
                    <a:pt x="1593" y="306"/>
                    <a:pt x="1945" y="487"/>
                    <a:pt x="2066" y="487"/>
                  </a:cubicBezTo>
                  <a:cubicBezTo>
                    <a:pt x="2082" y="487"/>
                    <a:pt x="2094" y="484"/>
                    <a:pt x="2102" y="476"/>
                  </a:cubicBezTo>
                  <a:cubicBezTo>
                    <a:pt x="2102" y="443"/>
                    <a:pt x="2035" y="309"/>
                    <a:pt x="1868" y="209"/>
                  </a:cubicBezTo>
                  <a:cubicBezTo>
                    <a:pt x="1674" y="70"/>
                    <a:pt x="1433" y="1"/>
                    <a:pt x="11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2156833" y="1407026"/>
              <a:ext cx="39489" cy="92969"/>
            </a:xfrm>
            <a:custGeom>
              <a:avLst/>
              <a:gdLst/>
              <a:ahLst/>
              <a:cxnLst/>
              <a:rect l="l" t="t" r="r" b="b"/>
              <a:pathLst>
                <a:path w="1970" h="4638" extrusionOk="0">
                  <a:moveTo>
                    <a:pt x="1" y="0"/>
                  </a:moveTo>
                  <a:lnTo>
                    <a:pt x="1" y="0"/>
                  </a:lnTo>
                  <a:cubicBezTo>
                    <a:pt x="301" y="968"/>
                    <a:pt x="668" y="1868"/>
                    <a:pt x="1135" y="2769"/>
                  </a:cubicBezTo>
                  <a:lnTo>
                    <a:pt x="1602" y="3836"/>
                  </a:lnTo>
                  <a:cubicBezTo>
                    <a:pt x="1702" y="3937"/>
                    <a:pt x="1736" y="4103"/>
                    <a:pt x="1736" y="4237"/>
                  </a:cubicBezTo>
                  <a:cubicBezTo>
                    <a:pt x="1736" y="4337"/>
                    <a:pt x="1602" y="4370"/>
                    <a:pt x="1435" y="4404"/>
                  </a:cubicBezTo>
                  <a:cubicBezTo>
                    <a:pt x="1135" y="4437"/>
                    <a:pt x="835" y="4504"/>
                    <a:pt x="568" y="4637"/>
                  </a:cubicBezTo>
                  <a:cubicBezTo>
                    <a:pt x="868" y="4637"/>
                    <a:pt x="1168" y="4637"/>
                    <a:pt x="1469" y="4570"/>
                  </a:cubicBezTo>
                  <a:cubicBezTo>
                    <a:pt x="1535" y="4570"/>
                    <a:pt x="1635" y="4537"/>
                    <a:pt x="1702" y="4504"/>
                  </a:cubicBezTo>
                  <a:cubicBezTo>
                    <a:pt x="1802" y="4470"/>
                    <a:pt x="1902" y="4404"/>
                    <a:pt x="1936" y="4303"/>
                  </a:cubicBezTo>
                  <a:cubicBezTo>
                    <a:pt x="1969" y="4103"/>
                    <a:pt x="1936" y="3903"/>
                    <a:pt x="1836" y="3736"/>
                  </a:cubicBezTo>
                  <a:lnTo>
                    <a:pt x="1335" y="2669"/>
                  </a:lnTo>
                  <a:cubicBezTo>
                    <a:pt x="968" y="1735"/>
                    <a:pt x="535" y="868"/>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2070580" y="1601603"/>
              <a:ext cx="111029" cy="43397"/>
            </a:xfrm>
            <a:custGeom>
              <a:avLst/>
              <a:gdLst/>
              <a:ahLst/>
              <a:cxnLst/>
              <a:rect l="l" t="t" r="r" b="b"/>
              <a:pathLst>
                <a:path w="5539" h="2165" extrusionOk="0">
                  <a:moveTo>
                    <a:pt x="1" y="0"/>
                  </a:moveTo>
                  <a:cubicBezTo>
                    <a:pt x="1" y="1"/>
                    <a:pt x="1230" y="2165"/>
                    <a:pt x="4358" y="2165"/>
                  </a:cubicBezTo>
                  <a:cubicBezTo>
                    <a:pt x="4725" y="2165"/>
                    <a:pt x="5118" y="2135"/>
                    <a:pt x="5538" y="2068"/>
                  </a:cubicBezTo>
                  <a:lnTo>
                    <a:pt x="5505" y="1101"/>
                  </a:lnTo>
                  <a:cubicBezTo>
                    <a:pt x="5251" y="1119"/>
                    <a:pt x="4998" y="1128"/>
                    <a:pt x="4745" y="1128"/>
                  </a:cubicBezTo>
                  <a:cubicBezTo>
                    <a:pt x="3100" y="1128"/>
                    <a:pt x="1475" y="752"/>
                    <a:pt x="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2071261" y="1368700"/>
              <a:ext cx="51496" cy="16497"/>
            </a:xfrm>
            <a:custGeom>
              <a:avLst/>
              <a:gdLst/>
              <a:ahLst/>
              <a:cxnLst/>
              <a:rect l="l" t="t" r="r" b="b"/>
              <a:pathLst>
                <a:path w="2569" h="823" extrusionOk="0">
                  <a:moveTo>
                    <a:pt x="1585" y="1"/>
                  </a:moveTo>
                  <a:cubicBezTo>
                    <a:pt x="1121" y="1"/>
                    <a:pt x="671" y="134"/>
                    <a:pt x="300" y="411"/>
                  </a:cubicBezTo>
                  <a:cubicBezTo>
                    <a:pt x="100" y="578"/>
                    <a:pt x="0" y="712"/>
                    <a:pt x="67" y="778"/>
                  </a:cubicBezTo>
                  <a:cubicBezTo>
                    <a:pt x="82" y="809"/>
                    <a:pt x="123" y="822"/>
                    <a:pt x="185" y="822"/>
                  </a:cubicBezTo>
                  <a:cubicBezTo>
                    <a:pt x="387" y="822"/>
                    <a:pt x="815" y="681"/>
                    <a:pt x="1301" y="578"/>
                  </a:cubicBezTo>
                  <a:cubicBezTo>
                    <a:pt x="1935" y="478"/>
                    <a:pt x="2502" y="511"/>
                    <a:pt x="2569" y="345"/>
                  </a:cubicBezTo>
                  <a:cubicBezTo>
                    <a:pt x="2569" y="278"/>
                    <a:pt x="2435" y="178"/>
                    <a:pt x="2202" y="78"/>
                  </a:cubicBezTo>
                  <a:cubicBezTo>
                    <a:pt x="1997" y="27"/>
                    <a:pt x="1790" y="1"/>
                    <a:pt x="15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2186941" y="1367818"/>
              <a:ext cx="39469" cy="13170"/>
            </a:xfrm>
            <a:custGeom>
              <a:avLst/>
              <a:gdLst/>
              <a:ahLst/>
              <a:cxnLst/>
              <a:rect l="l" t="t" r="r" b="b"/>
              <a:pathLst>
                <a:path w="1969" h="657" extrusionOk="0">
                  <a:moveTo>
                    <a:pt x="988" y="1"/>
                  </a:moveTo>
                  <a:cubicBezTo>
                    <a:pt x="715" y="1"/>
                    <a:pt x="440" y="84"/>
                    <a:pt x="200" y="255"/>
                  </a:cubicBezTo>
                  <a:cubicBezTo>
                    <a:pt x="33" y="389"/>
                    <a:pt x="0" y="522"/>
                    <a:pt x="33" y="589"/>
                  </a:cubicBezTo>
                  <a:cubicBezTo>
                    <a:pt x="71" y="639"/>
                    <a:pt x="152" y="656"/>
                    <a:pt x="260" y="656"/>
                  </a:cubicBezTo>
                  <a:cubicBezTo>
                    <a:pt x="440" y="656"/>
                    <a:pt x="697" y="610"/>
                    <a:pt x="967" y="589"/>
                  </a:cubicBezTo>
                  <a:cubicBezTo>
                    <a:pt x="1042" y="583"/>
                    <a:pt x="1115" y="581"/>
                    <a:pt x="1186" y="581"/>
                  </a:cubicBezTo>
                  <a:cubicBezTo>
                    <a:pt x="1365" y="581"/>
                    <a:pt x="1526" y="594"/>
                    <a:pt x="1655" y="594"/>
                  </a:cubicBezTo>
                  <a:cubicBezTo>
                    <a:pt x="1792" y="594"/>
                    <a:pt x="1891" y="580"/>
                    <a:pt x="1935" y="522"/>
                  </a:cubicBezTo>
                  <a:cubicBezTo>
                    <a:pt x="1968" y="455"/>
                    <a:pt x="1901" y="355"/>
                    <a:pt x="1735" y="222"/>
                  </a:cubicBezTo>
                  <a:cubicBezTo>
                    <a:pt x="1507" y="76"/>
                    <a:pt x="1248" y="1"/>
                    <a:pt x="9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2156172" y="1520702"/>
              <a:ext cx="38807" cy="32192"/>
            </a:xfrm>
            <a:custGeom>
              <a:avLst/>
              <a:gdLst/>
              <a:ahLst/>
              <a:cxnLst/>
              <a:rect l="l" t="t" r="r" b="b"/>
              <a:pathLst>
                <a:path w="1936" h="1606" extrusionOk="0">
                  <a:moveTo>
                    <a:pt x="568" y="0"/>
                  </a:moveTo>
                  <a:cubicBezTo>
                    <a:pt x="578" y="0"/>
                    <a:pt x="589" y="0"/>
                    <a:pt x="600" y="0"/>
                  </a:cubicBezTo>
                  <a:lnTo>
                    <a:pt x="600" y="0"/>
                  </a:lnTo>
                  <a:cubicBezTo>
                    <a:pt x="600" y="0"/>
                    <a:pt x="601" y="0"/>
                    <a:pt x="601" y="0"/>
                  </a:cubicBezTo>
                  <a:close/>
                  <a:moveTo>
                    <a:pt x="600" y="0"/>
                  </a:moveTo>
                  <a:cubicBezTo>
                    <a:pt x="400" y="67"/>
                    <a:pt x="234" y="234"/>
                    <a:pt x="167" y="400"/>
                  </a:cubicBezTo>
                  <a:cubicBezTo>
                    <a:pt x="1" y="834"/>
                    <a:pt x="167" y="1268"/>
                    <a:pt x="568" y="1501"/>
                  </a:cubicBezTo>
                  <a:cubicBezTo>
                    <a:pt x="699" y="1572"/>
                    <a:pt x="843" y="1606"/>
                    <a:pt x="986" y="1606"/>
                  </a:cubicBezTo>
                  <a:cubicBezTo>
                    <a:pt x="1314" y="1606"/>
                    <a:pt x="1639" y="1426"/>
                    <a:pt x="1802" y="1101"/>
                  </a:cubicBezTo>
                  <a:cubicBezTo>
                    <a:pt x="1902" y="967"/>
                    <a:pt x="1935" y="801"/>
                    <a:pt x="1869" y="634"/>
                  </a:cubicBezTo>
                  <a:cubicBezTo>
                    <a:pt x="1802" y="500"/>
                    <a:pt x="1702" y="434"/>
                    <a:pt x="1602" y="367"/>
                  </a:cubicBezTo>
                  <a:cubicBezTo>
                    <a:pt x="1310" y="140"/>
                    <a:pt x="956" y="8"/>
                    <a:pt x="600"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2122075" y="1463854"/>
              <a:ext cx="6034" cy="6034"/>
            </a:xfrm>
            <a:custGeom>
              <a:avLst/>
              <a:gdLst/>
              <a:ahLst/>
              <a:cxnLst/>
              <a:rect l="l" t="t" r="r" b="b"/>
              <a:pathLst>
                <a:path w="301" h="301" extrusionOk="0">
                  <a:moveTo>
                    <a:pt x="167" y="1"/>
                  </a:moveTo>
                  <a:cubicBezTo>
                    <a:pt x="67" y="1"/>
                    <a:pt x="0" y="67"/>
                    <a:pt x="0" y="168"/>
                  </a:cubicBezTo>
                  <a:cubicBezTo>
                    <a:pt x="0" y="234"/>
                    <a:pt x="67" y="301"/>
                    <a:pt x="167" y="301"/>
                  </a:cubicBezTo>
                  <a:cubicBezTo>
                    <a:pt x="234" y="301"/>
                    <a:pt x="301" y="234"/>
                    <a:pt x="301" y="168"/>
                  </a:cubicBezTo>
                  <a:cubicBezTo>
                    <a:pt x="301" y="67"/>
                    <a:pt x="234" y="1"/>
                    <a:pt x="167"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5"/>
            <p:cNvSpPr/>
            <p:nvPr/>
          </p:nvSpPr>
          <p:spPr>
            <a:xfrm>
              <a:off x="2205382" y="1449141"/>
              <a:ext cx="6314" cy="4831"/>
            </a:xfrm>
            <a:custGeom>
              <a:avLst/>
              <a:gdLst/>
              <a:ahLst/>
              <a:cxnLst/>
              <a:rect l="l" t="t" r="r" b="b"/>
              <a:pathLst>
                <a:path w="315" h="241" extrusionOk="0">
                  <a:moveTo>
                    <a:pt x="181" y="1"/>
                  </a:moveTo>
                  <a:cubicBezTo>
                    <a:pt x="0" y="1"/>
                    <a:pt x="179" y="241"/>
                    <a:pt x="269" y="241"/>
                  </a:cubicBezTo>
                  <a:cubicBezTo>
                    <a:pt x="296" y="241"/>
                    <a:pt x="314" y="220"/>
                    <a:pt x="314" y="168"/>
                  </a:cubicBezTo>
                  <a:cubicBezTo>
                    <a:pt x="314" y="68"/>
                    <a:pt x="248" y="1"/>
                    <a:pt x="181"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5"/>
            <p:cNvSpPr/>
            <p:nvPr/>
          </p:nvSpPr>
          <p:spPr>
            <a:xfrm>
              <a:off x="2221499" y="1457179"/>
              <a:ext cx="6916" cy="4250"/>
            </a:xfrm>
            <a:custGeom>
              <a:avLst/>
              <a:gdLst/>
              <a:ahLst/>
              <a:cxnLst/>
              <a:rect l="l" t="t" r="r" b="b"/>
              <a:pathLst>
                <a:path w="345" h="212" extrusionOk="0">
                  <a:moveTo>
                    <a:pt x="177" y="0"/>
                  </a:moveTo>
                  <a:cubicBezTo>
                    <a:pt x="0" y="0"/>
                    <a:pt x="188" y="211"/>
                    <a:pt x="289" y="211"/>
                  </a:cubicBezTo>
                  <a:cubicBezTo>
                    <a:pt x="321" y="211"/>
                    <a:pt x="344" y="190"/>
                    <a:pt x="344" y="134"/>
                  </a:cubicBezTo>
                  <a:cubicBezTo>
                    <a:pt x="344" y="67"/>
                    <a:pt x="277" y="0"/>
                    <a:pt x="177"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2227051" y="1445312"/>
              <a:ext cx="6374" cy="5031"/>
            </a:xfrm>
            <a:custGeom>
              <a:avLst/>
              <a:gdLst/>
              <a:ahLst/>
              <a:cxnLst/>
              <a:rect l="l" t="t" r="r" b="b"/>
              <a:pathLst>
                <a:path w="318" h="251" extrusionOk="0">
                  <a:moveTo>
                    <a:pt x="151" y="0"/>
                  </a:moveTo>
                  <a:cubicBezTo>
                    <a:pt x="84" y="0"/>
                    <a:pt x="17" y="42"/>
                    <a:pt x="0" y="125"/>
                  </a:cubicBezTo>
                  <a:cubicBezTo>
                    <a:pt x="0" y="209"/>
                    <a:pt x="84" y="250"/>
                    <a:pt x="163" y="250"/>
                  </a:cubicBezTo>
                  <a:cubicBezTo>
                    <a:pt x="242" y="250"/>
                    <a:pt x="317" y="209"/>
                    <a:pt x="301" y="125"/>
                  </a:cubicBezTo>
                  <a:cubicBezTo>
                    <a:pt x="284" y="42"/>
                    <a:pt x="217" y="0"/>
                    <a:pt x="15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2108365" y="1477404"/>
              <a:ext cx="6715" cy="5031"/>
            </a:xfrm>
            <a:custGeom>
              <a:avLst/>
              <a:gdLst/>
              <a:ahLst/>
              <a:cxnLst/>
              <a:rect l="l" t="t" r="r" b="b"/>
              <a:pathLst>
                <a:path w="335" h="251" extrusionOk="0">
                  <a:moveTo>
                    <a:pt x="167" y="0"/>
                  </a:moveTo>
                  <a:cubicBezTo>
                    <a:pt x="101" y="0"/>
                    <a:pt x="34" y="42"/>
                    <a:pt x="17" y="125"/>
                  </a:cubicBezTo>
                  <a:cubicBezTo>
                    <a:pt x="1" y="209"/>
                    <a:pt x="84" y="250"/>
                    <a:pt x="167" y="250"/>
                  </a:cubicBezTo>
                  <a:cubicBezTo>
                    <a:pt x="251" y="250"/>
                    <a:pt x="334" y="209"/>
                    <a:pt x="317" y="125"/>
                  </a:cubicBezTo>
                  <a:cubicBezTo>
                    <a:pt x="301" y="42"/>
                    <a:pt x="234" y="0"/>
                    <a:pt x="167"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2097119" y="1465197"/>
              <a:ext cx="6254" cy="4250"/>
            </a:xfrm>
            <a:custGeom>
              <a:avLst/>
              <a:gdLst/>
              <a:ahLst/>
              <a:cxnLst/>
              <a:rect l="l" t="t" r="r" b="b"/>
              <a:pathLst>
                <a:path w="312" h="212" extrusionOk="0">
                  <a:moveTo>
                    <a:pt x="178" y="0"/>
                  </a:moveTo>
                  <a:cubicBezTo>
                    <a:pt x="1" y="0"/>
                    <a:pt x="169" y="212"/>
                    <a:pt x="261" y="212"/>
                  </a:cubicBezTo>
                  <a:cubicBezTo>
                    <a:pt x="290" y="212"/>
                    <a:pt x="311" y="190"/>
                    <a:pt x="311" y="134"/>
                  </a:cubicBezTo>
                  <a:cubicBezTo>
                    <a:pt x="311" y="67"/>
                    <a:pt x="245" y="0"/>
                    <a:pt x="178"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5"/>
            <p:cNvSpPr/>
            <p:nvPr/>
          </p:nvSpPr>
          <p:spPr>
            <a:xfrm>
              <a:off x="1912785" y="1258393"/>
              <a:ext cx="233384" cy="370973"/>
            </a:xfrm>
            <a:custGeom>
              <a:avLst/>
              <a:gdLst/>
              <a:ahLst/>
              <a:cxnLst/>
              <a:rect l="l" t="t" r="r" b="b"/>
              <a:pathLst>
                <a:path w="11643" h="18507" extrusionOk="0">
                  <a:moveTo>
                    <a:pt x="7542" y="0"/>
                  </a:moveTo>
                  <a:cubicBezTo>
                    <a:pt x="6218" y="0"/>
                    <a:pt x="4894" y="335"/>
                    <a:pt x="3703" y="1011"/>
                  </a:cubicBezTo>
                  <a:cubicBezTo>
                    <a:pt x="1302" y="2512"/>
                    <a:pt x="1" y="5314"/>
                    <a:pt x="434" y="8116"/>
                  </a:cubicBezTo>
                  <a:cubicBezTo>
                    <a:pt x="568" y="8716"/>
                    <a:pt x="668" y="9350"/>
                    <a:pt x="701" y="9984"/>
                  </a:cubicBezTo>
                  <a:cubicBezTo>
                    <a:pt x="668" y="10518"/>
                    <a:pt x="434" y="11085"/>
                    <a:pt x="401" y="11652"/>
                  </a:cubicBezTo>
                  <a:cubicBezTo>
                    <a:pt x="368" y="12853"/>
                    <a:pt x="1168" y="13920"/>
                    <a:pt x="2002" y="14787"/>
                  </a:cubicBezTo>
                  <a:cubicBezTo>
                    <a:pt x="2802" y="15619"/>
                    <a:pt x="3448" y="18506"/>
                    <a:pt x="4500" y="18506"/>
                  </a:cubicBezTo>
                  <a:cubicBezTo>
                    <a:pt x="4545" y="18506"/>
                    <a:pt x="4591" y="18501"/>
                    <a:pt x="4637" y="18490"/>
                  </a:cubicBezTo>
                  <a:cubicBezTo>
                    <a:pt x="6005" y="17389"/>
                    <a:pt x="6005" y="16789"/>
                    <a:pt x="5972" y="14687"/>
                  </a:cubicBezTo>
                  <a:cubicBezTo>
                    <a:pt x="5938" y="12419"/>
                    <a:pt x="6572" y="9684"/>
                    <a:pt x="5571" y="8249"/>
                  </a:cubicBezTo>
                  <a:cubicBezTo>
                    <a:pt x="8740" y="7182"/>
                    <a:pt x="11008" y="4447"/>
                    <a:pt x="11409" y="1144"/>
                  </a:cubicBezTo>
                  <a:lnTo>
                    <a:pt x="11642" y="1144"/>
                  </a:lnTo>
                  <a:cubicBezTo>
                    <a:pt x="10382" y="385"/>
                    <a:pt x="8962" y="0"/>
                    <a:pt x="75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1920803" y="1275311"/>
              <a:ext cx="215323" cy="176536"/>
            </a:xfrm>
            <a:custGeom>
              <a:avLst/>
              <a:gdLst/>
              <a:ahLst/>
              <a:cxnLst/>
              <a:rect l="l" t="t" r="r" b="b"/>
              <a:pathLst>
                <a:path w="10742" h="8807" extrusionOk="0">
                  <a:moveTo>
                    <a:pt x="10742" y="0"/>
                  </a:moveTo>
                  <a:lnTo>
                    <a:pt x="10742" y="0"/>
                  </a:lnTo>
                  <a:cubicBezTo>
                    <a:pt x="10725" y="17"/>
                    <a:pt x="10709" y="42"/>
                    <a:pt x="10692" y="67"/>
                  </a:cubicBezTo>
                  <a:lnTo>
                    <a:pt x="10692" y="67"/>
                  </a:lnTo>
                  <a:lnTo>
                    <a:pt x="10742" y="0"/>
                  </a:lnTo>
                  <a:close/>
                  <a:moveTo>
                    <a:pt x="10692" y="67"/>
                  </a:moveTo>
                  <a:lnTo>
                    <a:pt x="10642" y="133"/>
                  </a:lnTo>
                  <a:cubicBezTo>
                    <a:pt x="10659" y="117"/>
                    <a:pt x="10675" y="92"/>
                    <a:pt x="10692" y="67"/>
                  </a:cubicBezTo>
                  <a:close/>
                  <a:moveTo>
                    <a:pt x="10642" y="133"/>
                  </a:moveTo>
                  <a:lnTo>
                    <a:pt x="10375" y="467"/>
                  </a:lnTo>
                  <a:cubicBezTo>
                    <a:pt x="10041" y="901"/>
                    <a:pt x="9674" y="1268"/>
                    <a:pt x="9308" y="1635"/>
                  </a:cubicBezTo>
                  <a:cubicBezTo>
                    <a:pt x="8707" y="2168"/>
                    <a:pt x="8073" y="2635"/>
                    <a:pt x="7373" y="3002"/>
                  </a:cubicBezTo>
                  <a:cubicBezTo>
                    <a:pt x="6973" y="3202"/>
                    <a:pt x="6539" y="3402"/>
                    <a:pt x="6105" y="3536"/>
                  </a:cubicBezTo>
                  <a:cubicBezTo>
                    <a:pt x="5638" y="3703"/>
                    <a:pt x="5138" y="3836"/>
                    <a:pt x="4671" y="3970"/>
                  </a:cubicBezTo>
                  <a:cubicBezTo>
                    <a:pt x="4171" y="4103"/>
                    <a:pt x="3670" y="4236"/>
                    <a:pt x="3203" y="4370"/>
                  </a:cubicBezTo>
                  <a:cubicBezTo>
                    <a:pt x="2770" y="4537"/>
                    <a:pt x="2336" y="4737"/>
                    <a:pt x="1969" y="5004"/>
                  </a:cubicBezTo>
                  <a:cubicBezTo>
                    <a:pt x="1602" y="5237"/>
                    <a:pt x="1268" y="5537"/>
                    <a:pt x="968" y="5838"/>
                  </a:cubicBezTo>
                  <a:cubicBezTo>
                    <a:pt x="701" y="6104"/>
                    <a:pt x="501" y="6405"/>
                    <a:pt x="334" y="6738"/>
                  </a:cubicBezTo>
                  <a:cubicBezTo>
                    <a:pt x="68" y="7205"/>
                    <a:pt x="1" y="7772"/>
                    <a:pt x="101" y="8306"/>
                  </a:cubicBezTo>
                  <a:cubicBezTo>
                    <a:pt x="134" y="8439"/>
                    <a:pt x="201" y="8573"/>
                    <a:pt x="301" y="8706"/>
                  </a:cubicBezTo>
                  <a:cubicBezTo>
                    <a:pt x="334" y="8740"/>
                    <a:pt x="368" y="8773"/>
                    <a:pt x="401" y="8806"/>
                  </a:cubicBezTo>
                  <a:cubicBezTo>
                    <a:pt x="268" y="8673"/>
                    <a:pt x="168" y="8473"/>
                    <a:pt x="134" y="8273"/>
                  </a:cubicBezTo>
                  <a:cubicBezTo>
                    <a:pt x="34" y="7772"/>
                    <a:pt x="134" y="7239"/>
                    <a:pt x="368" y="6772"/>
                  </a:cubicBezTo>
                  <a:cubicBezTo>
                    <a:pt x="535" y="6438"/>
                    <a:pt x="768" y="6138"/>
                    <a:pt x="1035" y="5871"/>
                  </a:cubicBezTo>
                  <a:cubicBezTo>
                    <a:pt x="1302" y="5571"/>
                    <a:pt x="1635" y="5304"/>
                    <a:pt x="1969" y="5070"/>
                  </a:cubicBezTo>
                  <a:cubicBezTo>
                    <a:pt x="2369" y="4803"/>
                    <a:pt x="2803" y="4603"/>
                    <a:pt x="3237" y="4470"/>
                  </a:cubicBezTo>
                  <a:cubicBezTo>
                    <a:pt x="3704" y="4303"/>
                    <a:pt x="4171" y="4170"/>
                    <a:pt x="4671" y="4036"/>
                  </a:cubicBezTo>
                  <a:cubicBezTo>
                    <a:pt x="5171" y="3903"/>
                    <a:pt x="5672" y="3803"/>
                    <a:pt x="6105" y="3636"/>
                  </a:cubicBezTo>
                  <a:cubicBezTo>
                    <a:pt x="6572" y="3469"/>
                    <a:pt x="7006" y="3269"/>
                    <a:pt x="7406" y="3069"/>
                  </a:cubicBezTo>
                  <a:cubicBezTo>
                    <a:pt x="8107" y="2702"/>
                    <a:pt x="8740" y="2235"/>
                    <a:pt x="9341" y="1701"/>
                  </a:cubicBezTo>
                  <a:cubicBezTo>
                    <a:pt x="9741" y="1334"/>
                    <a:pt x="10075" y="934"/>
                    <a:pt x="10408" y="500"/>
                  </a:cubicBezTo>
                  <a:cubicBezTo>
                    <a:pt x="10508" y="334"/>
                    <a:pt x="10608" y="234"/>
                    <a:pt x="10642" y="133"/>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1918138" y="1277977"/>
              <a:ext cx="215985" cy="117023"/>
            </a:xfrm>
            <a:custGeom>
              <a:avLst/>
              <a:gdLst/>
              <a:ahLst/>
              <a:cxnLst/>
              <a:rect l="l" t="t" r="r" b="b"/>
              <a:pathLst>
                <a:path w="10775" h="5838" extrusionOk="0">
                  <a:moveTo>
                    <a:pt x="10775" y="0"/>
                  </a:moveTo>
                  <a:lnTo>
                    <a:pt x="10508" y="267"/>
                  </a:lnTo>
                  <a:cubicBezTo>
                    <a:pt x="10241" y="467"/>
                    <a:pt x="9908" y="801"/>
                    <a:pt x="9441" y="1168"/>
                  </a:cubicBezTo>
                  <a:cubicBezTo>
                    <a:pt x="8907" y="1602"/>
                    <a:pt x="8340" y="1935"/>
                    <a:pt x="7706" y="2202"/>
                  </a:cubicBezTo>
                  <a:cubicBezTo>
                    <a:pt x="7306" y="2335"/>
                    <a:pt x="6939" y="2436"/>
                    <a:pt x="6538" y="2502"/>
                  </a:cubicBezTo>
                  <a:cubicBezTo>
                    <a:pt x="6105" y="2602"/>
                    <a:pt x="5705" y="2669"/>
                    <a:pt x="5238" y="2736"/>
                  </a:cubicBezTo>
                  <a:cubicBezTo>
                    <a:pt x="4404" y="2836"/>
                    <a:pt x="3570" y="3003"/>
                    <a:pt x="2769" y="3236"/>
                  </a:cubicBezTo>
                  <a:cubicBezTo>
                    <a:pt x="2135" y="3470"/>
                    <a:pt x="1502" y="3803"/>
                    <a:pt x="1001" y="4270"/>
                  </a:cubicBezTo>
                  <a:cubicBezTo>
                    <a:pt x="634" y="4570"/>
                    <a:pt x="367" y="4937"/>
                    <a:pt x="167" y="5371"/>
                  </a:cubicBezTo>
                  <a:cubicBezTo>
                    <a:pt x="101" y="5471"/>
                    <a:pt x="67" y="5604"/>
                    <a:pt x="34" y="5705"/>
                  </a:cubicBezTo>
                  <a:cubicBezTo>
                    <a:pt x="0" y="5771"/>
                    <a:pt x="0" y="5805"/>
                    <a:pt x="0" y="5838"/>
                  </a:cubicBezTo>
                  <a:cubicBezTo>
                    <a:pt x="0" y="5838"/>
                    <a:pt x="0" y="5805"/>
                    <a:pt x="34" y="5738"/>
                  </a:cubicBezTo>
                  <a:cubicBezTo>
                    <a:pt x="67" y="5604"/>
                    <a:pt x="134" y="5504"/>
                    <a:pt x="201" y="5371"/>
                  </a:cubicBezTo>
                  <a:cubicBezTo>
                    <a:pt x="401" y="4971"/>
                    <a:pt x="701" y="4604"/>
                    <a:pt x="1035" y="4304"/>
                  </a:cubicBezTo>
                  <a:cubicBezTo>
                    <a:pt x="1568" y="3870"/>
                    <a:pt x="2169" y="3536"/>
                    <a:pt x="2836" y="3336"/>
                  </a:cubicBezTo>
                  <a:cubicBezTo>
                    <a:pt x="3636" y="3069"/>
                    <a:pt x="4437" y="2903"/>
                    <a:pt x="5271" y="2802"/>
                  </a:cubicBezTo>
                  <a:cubicBezTo>
                    <a:pt x="5738" y="2736"/>
                    <a:pt x="6138" y="2669"/>
                    <a:pt x="6572" y="2602"/>
                  </a:cubicBezTo>
                  <a:cubicBezTo>
                    <a:pt x="6972" y="2536"/>
                    <a:pt x="7339" y="2436"/>
                    <a:pt x="7739" y="2269"/>
                  </a:cubicBezTo>
                  <a:cubicBezTo>
                    <a:pt x="8373" y="2002"/>
                    <a:pt x="8974" y="1668"/>
                    <a:pt x="9507" y="1201"/>
                  </a:cubicBezTo>
                  <a:cubicBezTo>
                    <a:pt x="9874" y="934"/>
                    <a:pt x="10208" y="601"/>
                    <a:pt x="10541" y="267"/>
                  </a:cubicBezTo>
                  <a:cubicBezTo>
                    <a:pt x="10641" y="167"/>
                    <a:pt x="10741" y="67"/>
                    <a:pt x="1077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5"/>
            <p:cNvSpPr/>
            <p:nvPr/>
          </p:nvSpPr>
          <p:spPr>
            <a:xfrm>
              <a:off x="2135445" y="1205474"/>
              <a:ext cx="90964" cy="72523"/>
            </a:xfrm>
            <a:custGeom>
              <a:avLst/>
              <a:gdLst/>
              <a:ahLst/>
              <a:cxnLst/>
              <a:rect l="l" t="t" r="r" b="b"/>
              <a:pathLst>
                <a:path w="4538" h="3618" extrusionOk="0">
                  <a:moveTo>
                    <a:pt x="4469" y="0"/>
                  </a:moveTo>
                  <a:cubicBezTo>
                    <a:pt x="4422" y="0"/>
                    <a:pt x="4370" y="15"/>
                    <a:pt x="4304" y="15"/>
                  </a:cubicBezTo>
                  <a:cubicBezTo>
                    <a:pt x="4204" y="15"/>
                    <a:pt x="4137" y="15"/>
                    <a:pt x="4037" y="48"/>
                  </a:cubicBezTo>
                  <a:cubicBezTo>
                    <a:pt x="3903" y="48"/>
                    <a:pt x="3770" y="82"/>
                    <a:pt x="3670" y="115"/>
                  </a:cubicBezTo>
                  <a:cubicBezTo>
                    <a:pt x="3503" y="148"/>
                    <a:pt x="3370" y="182"/>
                    <a:pt x="3203" y="248"/>
                  </a:cubicBezTo>
                  <a:cubicBezTo>
                    <a:pt x="3036" y="315"/>
                    <a:pt x="2869" y="382"/>
                    <a:pt x="2736" y="449"/>
                  </a:cubicBezTo>
                  <a:cubicBezTo>
                    <a:pt x="2002" y="782"/>
                    <a:pt x="1335" y="1316"/>
                    <a:pt x="834" y="1950"/>
                  </a:cubicBezTo>
                  <a:cubicBezTo>
                    <a:pt x="734" y="2083"/>
                    <a:pt x="634" y="2216"/>
                    <a:pt x="534" y="2350"/>
                  </a:cubicBezTo>
                  <a:cubicBezTo>
                    <a:pt x="434" y="2483"/>
                    <a:pt x="367" y="2617"/>
                    <a:pt x="301" y="2784"/>
                  </a:cubicBezTo>
                  <a:cubicBezTo>
                    <a:pt x="234" y="2917"/>
                    <a:pt x="201" y="3017"/>
                    <a:pt x="167" y="3117"/>
                  </a:cubicBezTo>
                  <a:cubicBezTo>
                    <a:pt x="101" y="3217"/>
                    <a:pt x="67" y="3284"/>
                    <a:pt x="67" y="3384"/>
                  </a:cubicBezTo>
                  <a:cubicBezTo>
                    <a:pt x="34" y="3484"/>
                    <a:pt x="1" y="3551"/>
                    <a:pt x="1" y="3617"/>
                  </a:cubicBezTo>
                  <a:cubicBezTo>
                    <a:pt x="1" y="3617"/>
                    <a:pt x="101" y="3284"/>
                    <a:pt x="367" y="2784"/>
                  </a:cubicBezTo>
                  <a:cubicBezTo>
                    <a:pt x="434" y="2683"/>
                    <a:pt x="501" y="2550"/>
                    <a:pt x="601" y="2417"/>
                  </a:cubicBezTo>
                  <a:cubicBezTo>
                    <a:pt x="701" y="2250"/>
                    <a:pt x="801" y="2116"/>
                    <a:pt x="901" y="1983"/>
                  </a:cubicBezTo>
                  <a:cubicBezTo>
                    <a:pt x="1402" y="1383"/>
                    <a:pt x="2035" y="849"/>
                    <a:pt x="2769" y="515"/>
                  </a:cubicBezTo>
                  <a:cubicBezTo>
                    <a:pt x="2903" y="449"/>
                    <a:pt x="3069" y="382"/>
                    <a:pt x="3236" y="315"/>
                  </a:cubicBezTo>
                  <a:cubicBezTo>
                    <a:pt x="3370" y="248"/>
                    <a:pt x="3503" y="215"/>
                    <a:pt x="3670" y="182"/>
                  </a:cubicBezTo>
                  <a:cubicBezTo>
                    <a:pt x="4204" y="48"/>
                    <a:pt x="4537" y="15"/>
                    <a:pt x="4537" y="15"/>
                  </a:cubicBezTo>
                  <a:cubicBezTo>
                    <a:pt x="4515" y="4"/>
                    <a:pt x="4493" y="0"/>
                    <a:pt x="446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2143463" y="1273186"/>
              <a:ext cx="159157" cy="240179"/>
            </a:xfrm>
            <a:custGeom>
              <a:avLst/>
              <a:gdLst/>
              <a:ahLst/>
              <a:cxnLst/>
              <a:rect l="l" t="t" r="r" b="b"/>
              <a:pathLst>
                <a:path w="7940" h="11982" extrusionOk="0">
                  <a:moveTo>
                    <a:pt x="36" y="772"/>
                  </a:moveTo>
                  <a:lnTo>
                    <a:pt x="34" y="773"/>
                  </a:lnTo>
                  <a:lnTo>
                    <a:pt x="1" y="807"/>
                  </a:lnTo>
                  <a:cubicBezTo>
                    <a:pt x="12" y="795"/>
                    <a:pt x="24" y="783"/>
                    <a:pt x="36" y="772"/>
                  </a:cubicBezTo>
                  <a:close/>
                  <a:moveTo>
                    <a:pt x="2147" y="1"/>
                  </a:moveTo>
                  <a:cubicBezTo>
                    <a:pt x="1583" y="1"/>
                    <a:pt x="1048" y="136"/>
                    <a:pt x="568" y="406"/>
                  </a:cubicBezTo>
                  <a:cubicBezTo>
                    <a:pt x="351" y="499"/>
                    <a:pt x="191" y="621"/>
                    <a:pt x="36" y="772"/>
                  </a:cubicBezTo>
                  <a:lnTo>
                    <a:pt x="36" y="772"/>
                  </a:lnTo>
                  <a:lnTo>
                    <a:pt x="134" y="706"/>
                  </a:lnTo>
                  <a:cubicBezTo>
                    <a:pt x="268" y="606"/>
                    <a:pt x="401" y="506"/>
                    <a:pt x="568" y="440"/>
                  </a:cubicBezTo>
                  <a:cubicBezTo>
                    <a:pt x="1102" y="173"/>
                    <a:pt x="1702" y="39"/>
                    <a:pt x="2336" y="39"/>
                  </a:cubicBezTo>
                  <a:cubicBezTo>
                    <a:pt x="2736" y="73"/>
                    <a:pt x="3170" y="173"/>
                    <a:pt x="3537" y="340"/>
                  </a:cubicBezTo>
                  <a:cubicBezTo>
                    <a:pt x="4471" y="740"/>
                    <a:pt x="5171" y="1574"/>
                    <a:pt x="5438" y="2541"/>
                  </a:cubicBezTo>
                  <a:cubicBezTo>
                    <a:pt x="5571" y="3108"/>
                    <a:pt x="5638" y="3675"/>
                    <a:pt x="5605" y="4242"/>
                  </a:cubicBezTo>
                  <a:cubicBezTo>
                    <a:pt x="5571" y="4843"/>
                    <a:pt x="5605" y="5410"/>
                    <a:pt x="5638" y="5977"/>
                  </a:cubicBezTo>
                  <a:cubicBezTo>
                    <a:pt x="5772" y="7011"/>
                    <a:pt x="6205" y="7978"/>
                    <a:pt x="6839" y="8812"/>
                  </a:cubicBezTo>
                  <a:cubicBezTo>
                    <a:pt x="7139" y="9112"/>
                    <a:pt x="7406" y="9446"/>
                    <a:pt x="7640" y="9780"/>
                  </a:cubicBezTo>
                  <a:cubicBezTo>
                    <a:pt x="7740" y="9946"/>
                    <a:pt x="7806" y="10113"/>
                    <a:pt x="7840" y="10280"/>
                  </a:cubicBezTo>
                  <a:cubicBezTo>
                    <a:pt x="7840" y="10447"/>
                    <a:pt x="7840" y="10614"/>
                    <a:pt x="7806" y="10780"/>
                  </a:cubicBezTo>
                  <a:cubicBezTo>
                    <a:pt x="7706" y="11014"/>
                    <a:pt x="7606" y="11247"/>
                    <a:pt x="7439" y="11447"/>
                  </a:cubicBezTo>
                  <a:cubicBezTo>
                    <a:pt x="7306" y="11648"/>
                    <a:pt x="7206" y="11748"/>
                    <a:pt x="7106" y="11848"/>
                  </a:cubicBezTo>
                  <a:lnTo>
                    <a:pt x="7039" y="11948"/>
                  </a:lnTo>
                  <a:lnTo>
                    <a:pt x="7006" y="11981"/>
                  </a:lnTo>
                  <a:lnTo>
                    <a:pt x="7073" y="11981"/>
                  </a:lnTo>
                  <a:lnTo>
                    <a:pt x="7173" y="11881"/>
                  </a:lnTo>
                  <a:cubicBezTo>
                    <a:pt x="7273" y="11748"/>
                    <a:pt x="7373" y="11614"/>
                    <a:pt x="7473" y="11481"/>
                  </a:cubicBezTo>
                  <a:cubicBezTo>
                    <a:pt x="7640" y="11281"/>
                    <a:pt x="7773" y="11047"/>
                    <a:pt x="7873" y="10780"/>
                  </a:cubicBezTo>
                  <a:cubicBezTo>
                    <a:pt x="7906" y="10647"/>
                    <a:pt x="7940" y="10447"/>
                    <a:pt x="7906" y="10280"/>
                  </a:cubicBezTo>
                  <a:cubicBezTo>
                    <a:pt x="7873" y="10113"/>
                    <a:pt x="7806" y="9913"/>
                    <a:pt x="7740" y="9780"/>
                  </a:cubicBezTo>
                  <a:cubicBezTo>
                    <a:pt x="7473" y="9413"/>
                    <a:pt x="7206" y="9079"/>
                    <a:pt x="6939" y="8779"/>
                  </a:cubicBezTo>
                  <a:cubicBezTo>
                    <a:pt x="6639" y="8379"/>
                    <a:pt x="6372" y="7978"/>
                    <a:pt x="6205" y="7511"/>
                  </a:cubicBezTo>
                  <a:cubicBezTo>
                    <a:pt x="5972" y="7011"/>
                    <a:pt x="5838" y="6511"/>
                    <a:pt x="5772" y="5977"/>
                  </a:cubicBezTo>
                  <a:cubicBezTo>
                    <a:pt x="5705" y="5410"/>
                    <a:pt x="5705" y="4843"/>
                    <a:pt x="5738" y="4276"/>
                  </a:cubicBezTo>
                  <a:cubicBezTo>
                    <a:pt x="5772" y="3675"/>
                    <a:pt x="5705" y="3108"/>
                    <a:pt x="5571" y="2541"/>
                  </a:cubicBezTo>
                  <a:cubicBezTo>
                    <a:pt x="5405" y="2007"/>
                    <a:pt x="5138" y="1507"/>
                    <a:pt x="4771" y="1107"/>
                  </a:cubicBezTo>
                  <a:cubicBezTo>
                    <a:pt x="4437" y="740"/>
                    <a:pt x="4037" y="473"/>
                    <a:pt x="3570" y="273"/>
                  </a:cubicBezTo>
                  <a:cubicBezTo>
                    <a:pt x="3203" y="106"/>
                    <a:pt x="2769" y="6"/>
                    <a:pt x="2336" y="6"/>
                  </a:cubicBezTo>
                  <a:cubicBezTo>
                    <a:pt x="2272" y="3"/>
                    <a:pt x="2209" y="1"/>
                    <a:pt x="214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1890716" y="1264607"/>
              <a:ext cx="236050" cy="191911"/>
            </a:xfrm>
            <a:custGeom>
              <a:avLst/>
              <a:gdLst/>
              <a:ahLst/>
              <a:cxnLst/>
              <a:rect l="l" t="t" r="r" b="b"/>
              <a:pathLst>
                <a:path w="11776" h="9574" extrusionOk="0">
                  <a:moveTo>
                    <a:pt x="11776" y="0"/>
                  </a:moveTo>
                  <a:cubicBezTo>
                    <a:pt x="11764" y="23"/>
                    <a:pt x="11752" y="47"/>
                    <a:pt x="11740" y="70"/>
                  </a:cubicBezTo>
                  <a:lnTo>
                    <a:pt x="11740" y="70"/>
                  </a:lnTo>
                  <a:lnTo>
                    <a:pt x="11776" y="34"/>
                  </a:lnTo>
                  <a:lnTo>
                    <a:pt x="11776" y="0"/>
                  </a:lnTo>
                  <a:close/>
                  <a:moveTo>
                    <a:pt x="11740" y="70"/>
                  </a:moveTo>
                  <a:lnTo>
                    <a:pt x="11676" y="134"/>
                  </a:lnTo>
                  <a:cubicBezTo>
                    <a:pt x="11576" y="301"/>
                    <a:pt x="11476" y="434"/>
                    <a:pt x="11342" y="567"/>
                  </a:cubicBezTo>
                  <a:cubicBezTo>
                    <a:pt x="10875" y="1001"/>
                    <a:pt x="10308" y="1368"/>
                    <a:pt x="9674" y="1601"/>
                  </a:cubicBezTo>
                  <a:cubicBezTo>
                    <a:pt x="9241" y="1735"/>
                    <a:pt x="8807" y="1868"/>
                    <a:pt x="8373" y="1935"/>
                  </a:cubicBezTo>
                  <a:cubicBezTo>
                    <a:pt x="7873" y="2035"/>
                    <a:pt x="7373" y="2068"/>
                    <a:pt x="6806" y="2102"/>
                  </a:cubicBezTo>
                  <a:cubicBezTo>
                    <a:pt x="6272" y="2169"/>
                    <a:pt x="5705" y="2169"/>
                    <a:pt x="5104" y="2235"/>
                  </a:cubicBezTo>
                  <a:cubicBezTo>
                    <a:pt x="4471" y="2302"/>
                    <a:pt x="3870" y="2402"/>
                    <a:pt x="3270" y="2569"/>
                  </a:cubicBezTo>
                  <a:cubicBezTo>
                    <a:pt x="2669" y="2736"/>
                    <a:pt x="2102" y="3036"/>
                    <a:pt x="1602" y="3403"/>
                  </a:cubicBezTo>
                  <a:cubicBezTo>
                    <a:pt x="1135" y="3770"/>
                    <a:pt x="768" y="4203"/>
                    <a:pt x="501" y="4737"/>
                  </a:cubicBezTo>
                  <a:cubicBezTo>
                    <a:pt x="68" y="5638"/>
                    <a:pt x="1" y="6672"/>
                    <a:pt x="334" y="7606"/>
                  </a:cubicBezTo>
                  <a:cubicBezTo>
                    <a:pt x="568" y="8240"/>
                    <a:pt x="968" y="8773"/>
                    <a:pt x="1502" y="9207"/>
                  </a:cubicBezTo>
                  <a:cubicBezTo>
                    <a:pt x="1635" y="9307"/>
                    <a:pt x="1769" y="9407"/>
                    <a:pt x="1936" y="9507"/>
                  </a:cubicBezTo>
                  <a:lnTo>
                    <a:pt x="2069" y="9574"/>
                  </a:lnTo>
                  <a:lnTo>
                    <a:pt x="2102" y="9574"/>
                  </a:lnTo>
                  <a:lnTo>
                    <a:pt x="2069" y="9540"/>
                  </a:lnTo>
                  <a:lnTo>
                    <a:pt x="1936" y="9474"/>
                  </a:lnTo>
                  <a:cubicBezTo>
                    <a:pt x="1802" y="9374"/>
                    <a:pt x="1669" y="9274"/>
                    <a:pt x="1535" y="9140"/>
                  </a:cubicBezTo>
                  <a:cubicBezTo>
                    <a:pt x="1035" y="8740"/>
                    <a:pt x="635" y="8173"/>
                    <a:pt x="434" y="7572"/>
                  </a:cubicBezTo>
                  <a:cubicBezTo>
                    <a:pt x="101" y="6638"/>
                    <a:pt x="168" y="5638"/>
                    <a:pt x="601" y="4737"/>
                  </a:cubicBezTo>
                  <a:cubicBezTo>
                    <a:pt x="835" y="4237"/>
                    <a:pt x="1202" y="3803"/>
                    <a:pt x="1669" y="3436"/>
                  </a:cubicBezTo>
                  <a:cubicBezTo>
                    <a:pt x="2169" y="3103"/>
                    <a:pt x="2703" y="2802"/>
                    <a:pt x="3303" y="2636"/>
                  </a:cubicBezTo>
                  <a:cubicBezTo>
                    <a:pt x="4471" y="2369"/>
                    <a:pt x="5638" y="2202"/>
                    <a:pt x="6839" y="2202"/>
                  </a:cubicBezTo>
                  <a:cubicBezTo>
                    <a:pt x="7373" y="2169"/>
                    <a:pt x="7873" y="2102"/>
                    <a:pt x="8407" y="2002"/>
                  </a:cubicBezTo>
                  <a:cubicBezTo>
                    <a:pt x="8840" y="1935"/>
                    <a:pt x="9274" y="1802"/>
                    <a:pt x="9708" y="1635"/>
                  </a:cubicBezTo>
                  <a:cubicBezTo>
                    <a:pt x="10342" y="1401"/>
                    <a:pt x="10909" y="1034"/>
                    <a:pt x="11376" y="567"/>
                  </a:cubicBezTo>
                  <a:cubicBezTo>
                    <a:pt x="11523" y="420"/>
                    <a:pt x="11644" y="246"/>
                    <a:pt x="11740" y="7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2155510" y="1518918"/>
              <a:ext cx="31451" cy="32774"/>
            </a:xfrm>
            <a:custGeom>
              <a:avLst/>
              <a:gdLst/>
              <a:ahLst/>
              <a:cxnLst/>
              <a:rect l="l" t="t" r="r" b="b"/>
              <a:pathLst>
                <a:path w="1569" h="1635" extrusionOk="0">
                  <a:moveTo>
                    <a:pt x="839" y="0"/>
                  </a:moveTo>
                  <a:cubicBezTo>
                    <a:pt x="772" y="0"/>
                    <a:pt x="703" y="9"/>
                    <a:pt x="634" y="22"/>
                  </a:cubicBezTo>
                  <a:cubicBezTo>
                    <a:pt x="434" y="22"/>
                    <a:pt x="267" y="156"/>
                    <a:pt x="167" y="323"/>
                  </a:cubicBezTo>
                  <a:cubicBezTo>
                    <a:pt x="34" y="523"/>
                    <a:pt x="0" y="756"/>
                    <a:pt x="67" y="990"/>
                  </a:cubicBezTo>
                  <a:cubicBezTo>
                    <a:pt x="134" y="1157"/>
                    <a:pt x="234" y="1290"/>
                    <a:pt x="367" y="1423"/>
                  </a:cubicBezTo>
                  <a:cubicBezTo>
                    <a:pt x="550" y="1580"/>
                    <a:pt x="713" y="1635"/>
                    <a:pt x="775" y="1635"/>
                  </a:cubicBezTo>
                  <a:cubicBezTo>
                    <a:pt x="792" y="1635"/>
                    <a:pt x="801" y="1631"/>
                    <a:pt x="801" y="1624"/>
                  </a:cubicBezTo>
                  <a:cubicBezTo>
                    <a:pt x="801" y="1590"/>
                    <a:pt x="634" y="1523"/>
                    <a:pt x="467" y="1257"/>
                  </a:cubicBezTo>
                  <a:cubicBezTo>
                    <a:pt x="367" y="1157"/>
                    <a:pt x="300" y="1023"/>
                    <a:pt x="267" y="890"/>
                  </a:cubicBezTo>
                  <a:cubicBezTo>
                    <a:pt x="200" y="723"/>
                    <a:pt x="234" y="523"/>
                    <a:pt x="334" y="389"/>
                  </a:cubicBezTo>
                  <a:cubicBezTo>
                    <a:pt x="451" y="226"/>
                    <a:pt x="616" y="144"/>
                    <a:pt x="797" y="144"/>
                  </a:cubicBezTo>
                  <a:cubicBezTo>
                    <a:pt x="874" y="144"/>
                    <a:pt x="954" y="159"/>
                    <a:pt x="1034" y="189"/>
                  </a:cubicBezTo>
                  <a:cubicBezTo>
                    <a:pt x="1268" y="256"/>
                    <a:pt x="1435" y="323"/>
                    <a:pt x="1535" y="356"/>
                  </a:cubicBezTo>
                  <a:cubicBezTo>
                    <a:pt x="1535" y="423"/>
                    <a:pt x="1568" y="423"/>
                    <a:pt x="1568" y="423"/>
                  </a:cubicBezTo>
                  <a:lnTo>
                    <a:pt x="1568" y="356"/>
                  </a:lnTo>
                  <a:cubicBezTo>
                    <a:pt x="1435" y="223"/>
                    <a:pt x="1268" y="122"/>
                    <a:pt x="1101" y="56"/>
                  </a:cubicBezTo>
                  <a:cubicBezTo>
                    <a:pt x="1023" y="17"/>
                    <a:pt x="933" y="0"/>
                    <a:pt x="8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1902081" y="1287999"/>
              <a:ext cx="234045" cy="458710"/>
            </a:xfrm>
            <a:custGeom>
              <a:avLst/>
              <a:gdLst/>
              <a:ahLst/>
              <a:cxnLst/>
              <a:rect l="l" t="t" r="r" b="b"/>
              <a:pathLst>
                <a:path w="11676" h="22884" extrusionOk="0">
                  <a:moveTo>
                    <a:pt x="11676" y="1"/>
                  </a:moveTo>
                  <a:cubicBezTo>
                    <a:pt x="11643" y="1"/>
                    <a:pt x="11576" y="434"/>
                    <a:pt x="11342" y="1135"/>
                  </a:cubicBezTo>
                  <a:cubicBezTo>
                    <a:pt x="10975" y="2136"/>
                    <a:pt x="10442" y="3036"/>
                    <a:pt x="9775" y="3870"/>
                  </a:cubicBezTo>
                  <a:cubicBezTo>
                    <a:pt x="8774" y="5071"/>
                    <a:pt x="7473" y="6038"/>
                    <a:pt x="6005" y="6606"/>
                  </a:cubicBezTo>
                  <a:cubicBezTo>
                    <a:pt x="5205" y="6939"/>
                    <a:pt x="4271" y="7073"/>
                    <a:pt x="3337" y="7406"/>
                  </a:cubicBezTo>
                  <a:cubicBezTo>
                    <a:pt x="2336" y="7706"/>
                    <a:pt x="1502" y="8340"/>
                    <a:pt x="902" y="9207"/>
                  </a:cubicBezTo>
                  <a:cubicBezTo>
                    <a:pt x="301" y="10041"/>
                    <a:pt x="1" y="11042"/>
                    <a:pt x="68" y="12076"/>
                  </a:cubicBezTo>
                  <a:cubicBezTo>
                    <a:pt x="101" y="13043"/>
                    <a:pt x="435" y="13977"/>
                    <a:pt x="1002" y="14745"/>
                  </a:cubicBezTo>
                  <a:cubicBezTo>
                    <a:pt x="1135" y="14911"/>
                    <a:pt x="1268" y="15078"/>
                    <a:pt x="1435" y="15245"/>
                  </a:cubicBezTo>
                  <a:cubicBezTo>
                    <a:pt x="1602" y="15412"/>
                    <a:pt x="1735" y="15545"/>
                    <a:pt x="1869" y="15745"/>
                  </a:cubicBezTo>
                  <a:cubicBezTo>
                    <a:pt x="2102" y="16046"/>
                    <a:pt x="2303" y="16413"/>
                    <a:pt x="2436" y="16779"/>
                  </a:cubicBezTo>
                  <a:cubicBezTo>
                    <a:pt x="2703" y="17447"/>
                    <a:pt x="2736" y="18180"/>
                    <a:pt x="2536" y="18881"/>
                  </a:cubicBezTo>
                  <a:cubicBezTo>
                    <a:pt x="2069" y="20149"/>
                    <a:pt x="1569" y="21116"/>
                    <a:pt x="1268" y="21816"/>
                  </a:cubicBezTo>
                  <a:lnTo>
                    <a:pt x="902" y="22584"/>
                  </a:lnTo>
                  <a:cubicBezTo>
                    <a:pt x="868" y="22684"/>
                    <a:pt x="801" y="22784"/>
                    <a:pt x="801" y="22884"/>
                  </a:cubicBezTo>
                  <a:cubicBezTo>
                    <a:pt x="835" y="22784"/>
                    <a:pt x="868" y="22717"/>
                    <a:pt x="902" y="22650"/>
                  </a:cubicBezTo>
                  <a:cubicBezTo>
                    <a:pt x="1002" y="22484"/>
                    <a:pt x="1168" y="22217"/>
                    <a:pt x="1335" y="21883"/>
                  </a:cubicBezTo>
                  <a:cubicBezTo>
                    <a:pt x="1669" y="21183"/>
                    <a:pt x="2136" y="20215"/>
                    <a:pt x="2669" y="18948"/>
                  </a:cubicBezTo>
                  <a:cubicBezTo>
                    <a:pt x="2903" y="18247"/>
                    <a:pt x="2870" y="17447"/>
                    <a:pt x="2603" y="16746"/>
                  </a:cubicBezTo>
                  <a:cubicBezTo>
                    <a:pt x="2436" y="16346"/>
                    <a:pt x="2236" y="15979"/>
                    <a:pt x="2002" y="15645"/>
                  </a:cubicBezTo>
                  <a:cubicBezTo>
                    <a:pt x="1869" y="15479"/>
                    <a:pt x="1735" y="15312"/>
                    <a:pt x="1569" y="15145"/>
                  </a:cubicBezTo>
                  <a:cubicBezTo>
                    <a:pt x="1435" y="14978"/>
                    <a:pt x="1302" y="14811"/>
                    <a:pt x="1168" y="14645"/>
                  </a:cubicBezTo>
                  <a:cubicBezTo>
                    <a:pt x="635" y="13911"/>
                    <a:pt x="301" y="13043"/>
                    <a:pt x="268" y="12109"/>
                  </a:cubicBezTo>
                  <a:cubicBezTo>
                    <a:pt x="234" y="11109"/>
                    <a:pt x="535" y="10141"/>
                    <a:pt x="1102" y="9341"/>
                  </a:cubicBezTo>
                  <a:cubicBezTo>
                    <a:pt x="1669" y="8540"/>
                    <a:pt x="2469" y="7940"/>
                    <a:pt x="3437" y="7640"/>
                  </a:cubicBezTo>
                  <a:cubicBezTo>
                    <a:pt x="4337" y="7273"/>
                    <a:pt x="5271" y="7139"/>
                    <a:pt x="6105" y="6806"/>
                  </a:cubicBezTo>
                  <a:cubicBezTo>
                    <a:pt x="8607" y="5772"/>
                    <a:pt x="10542" y="3703"/>
                    <a:pt x="11409" y="1135"/>
                  </a:cubicBezTo>
                  <a:cubicBezTo>
                    <a:pt x="11509" y="868"/>
                    <a:pt x="11576" y="601"/>
                    <a:pt x="11643" y="301"/>
                  </a:cubicBezTo>
                  <a:cubicBezTo>
                    <a:pt x="11643" y="201"/>
                    <a:pt x="11676" y="101"/>
                    <a:pt x="1167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1833888" y="1666449"/>
              <a:ext cx="465405" cy="651964"/>
            </a:xfrm>
            <a:custGeom>
              <a:avLst/>
              <a:gdLst/>
              <a:ahLst/>
              <a:cxnLst/>
              <a:rect l="l" t="t" r="r" b="b"/>
              <a:pathLst>
                <a:path w="23218" h="32525" extrusionOk="0">
                  <a:moveTo>
                    <a:pt x="10408" y="1"/>
                  </a:moveTo>
                  <a:cubicBezTo>
                    <a:pt x="10408" y="1"/>
                    <a:pt x="6305" y="2136"/>
                    <a:pt x="4737" y="3103"/>
                  </a:cubicBezTo>
                  <a:cubicBezTo>
                    <a:pt x="0" y="6039"/>
                    <a:pt x="1201" y="12510"/>
                    <a:pt x="1602" y="14178"/>
                  </a:cubicBezTo>
                  <a:cubicBezTo>
                    <a:pt x="2035" y="15846"/>
                    <a:pt x="4237" y="26887"/>
                    <a:pt x="4237" y="26887"/>
                  </a:cubicBezTo>
                  <a:lnTo>
                    <a:pt x="3136" y="31824"/>
                  </a:lnTo>
                  <a:lnTo>
                    <a:pt x="22650" y="32524"/>
                  </a:lnTo>
                  <a:cubicBezTo>
                    <a:pt x="22650" y="32524"/>
                    <a:pt x="23217" y="10142"/>
                    <a:pt x="22250" y="6739"/>
                  </a:cubicBezTo>
                  <a:cubicBezTo>
                    <a:pt x="21316" y="3303"/>
                    <a:pt x="17480" y="735"/>
                    <a:pt x="17480" y="735"/>
                  </a:cubicBezTo>
                  <a:cubicBezTo>
                    <a:pt x="16991" y="1630"/>
                    <a:pt x="15851" y="2208"/>
                    <a:pt x="14541" y="2208"/>
                  </a:cubicBezTo>
                  <a:cubicBezTo>
                    <a:pt x="13166" y="2208"/>
                    <a:pt x="11603" y="1572"/>
                    <a:pt x="1040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2112714" y="2266897"/>
              <a:ext cx="55525" cy="43478"/>
            </a:xfrm>
            <a:custGeom>
              <a:avLst/>
              <a:gdLst/>
              <a:ahLst/>
              <a:cxnLst/>
              <a:rect l="l" t="t" r="r" b="b"/>
              <a:pathLst>
                <a:path w="2770" h="2169" extrusionOk="0">
                  <a:moveTo>
                    <a:pt x="0" y="1"/>
                  </a:moveTo>
                  <a:cubicBezTo>
                    <a:pt x="434" y="935"/>
                    <a:pt x="1802" y="1902"/>
                    <a:pt x="2769" y="2169"/>
                  </a:cubicBezTo>
                  <a:cubicBezTo>
                    <a:pt x="1968" y="1302"/>
                    <a:pt x="1034" y="534"/>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2024456" y="2139190"/>
              <a:ext cx="54843" cy="44159"/>
            </a:xfrm>
            <a:custGeom>
              <a:avLst/>
              <a:gdLst/>
              <a:ahLst/>
              <a:cxnLst/>
              <a:rect l="l" t="t" r="r" b="b"/>
              <a:pathLst>
                <a:path w="2736" h="2203" extrusionOk="0">
                  <a:moveTo>
                    <a:pt x="0" y="1"/>
                  </a:moveTo>
                  <a:lnTo>
                    <a:pt x="0" y="1"/>
                  </a:lnTo>
                  <a:cubicBezTo>
                    <a:pt x="401" y="968"/>
                    <a:pt x="1768" y="1902"/>
                    <a:pt x="2736" y="2202"/>
                  </a:cubicBezTo>
                  <a:cubicBezTo>
                    <a:pt x="1968" y="1301"/>
                    <a:pt x="1034" y="568"/>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2233746" y="2229453"/>
              <a:ext cx="14052" cy="70238"/>
            </a:xfrm>
            <a:custGeom>
              <a:avLst/>
              <a:gdLst/>
              <a:ahLst/>
              <a:cxnLst/>
              <a:rect l="l" t="t" r="r" b="b"/>
              <a:pathLst>
                <a:path w="701" h="3504" extrusionOk="0">
                  <a:moveTo>
                    <a:pt x="467" y="1"/>
                  </a:moveTo>
                  <a:lnTo>
                    <a:pt x="467" y="1"/>
                  </a:lnTo>
                  <a:cubicBezTo>
                    <a:pt x="0" y="901"/>
                    <a:pt x="133" y="2569"/>
                    <a:pt x="500" y="3503"/>
                  </a:cubicBezTo>
                  <a:cubicBezTo>
                    <a:pt x="701" y="2336"/>
                    <a:pt x="701" y="1135"/>
                    <a:pt x="4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2041174" y="2225444"/>
              <a:ext cx="15395" cy="74247"/>
            </a:xfrm>
            <a:custGeom>
              <a:avLst/>
              <a:gdLst/>
              <a:ahLst/>
              <a:cxnLst/>
              <a:rect l="l" t="t" r="r" b="b"/>
              <a:pathLst>
                <a:path w="768" h="3704" extrusionOk="0">
                  <a:moveTo>
                    <a:pt x="501" y="1"/>
                  </a:moveTo>
                  <a:cubicBezTo>
                    <a:pt x="0" y="968"/>
                    <a:pt x="167" y="2736"/>
                    <a:pt x="567" y="3703"/>
                  </a:cubicBezTo>
                  <a:cubicBezTo>
                    <a:pt x="767" y="2469"/>
                    <a:pt x="767" y="1201"/>
                    <a:pt x="5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2210333" y="1703231"/>
              <a:ext cx="14733" cy="70238"/>
            </a:xfrm>
            <a:custGeom>
              <a:avLst/>
              <a:gdLst/>
              <a:ahLst/>
              <a:cxnLst/>
              <a:rect l="l" t="t" r="r" b="b"/>
              <a:pathLst>
                <a:path w="735" h="3504" extrusionOk="0">
                  <a:moveTo>
                    <a:pt x="634" y="1"/>
                  </a:moveTo>
                  <a:lnTo>
                    <a:pt x="634" y="1"/>
                  </a:lnTo>
                  <a:cubicBezTo>
                    <a:pt x="67" y="868"/>
                    <a:pt x="1" y="2536"/>
                    <a:pt x="301" y="3503"/>
                  </a:cubicBezTo>
                  <a:cubicBezTo>
                    <a:pt x="634" y="2369"/>
                    <a:pt x="734" y="1168"/>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2176237" y="1780806"/>
              <a:ext cx="26760" cy="66870"/>
            </a:xfrm>
            <a:custGeom>
              <a:avLst/>
              <a:gdLst/>
              <a:ahLst/>
              <a:cxnLst/>
              <a:rect l="l" t="t" r="r" b="b"/>
              <a:pathLst>
                <a:path w="1335" h="3336" extrusionOk="0">
                  <a:moveTo>
                    <a:pt x="167" y="0"/>
                  </a:moveTo>
                  <a:lnTo>
                    <a:pt x="167" y="0"/>
                  </a:lnTo>
                  <a:cubicBezTo>
                    <a:pt x="0" y="1034"/>
                    <a:pt x="667" y="2569"/>
                    <a:pt x="1335" y="3336"/>
                  </a:cubicBezTo>
                  <a:cubicBezTo>
                    <a:pt x="1134" y="2168"/>
                    <a:pt x="734" y="1034"/>
                    <a:pt x="1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2105358" y="1723296"/>
              <a:ext cx="17399" cy="69556"/>
            </a:xfrm>
            <a:custGeom>
              <a:avLst/>
              <a:gdLst/>
              <a:ahLst/>
              <a:cxnLst/>
              <a:rect l="l" t="t" r="r" b="b"/>
              <a:pathLst>
                <a:path w="868" h="3470" extrusionOk="0">
                  <a:moveTo>
                    <a:pt x="868" y="0"/>
                  </a:moveTo>
                  <a:lnTo>
                    <a:pt x="868" y="0"/>
                  </a:lnTo>
                  <a:cubicBezTo>
                    <a:pt x="201" y="834"/>
                    <a:pt x="0" y="2469"/>
                    <a:pt x="201" y="3469"/>
                  </a:cubicBezTo>
                  <a:cubicBezTo>
                    <a:pt x="634" y="2369"/>
                    <a:pt x="868" y="1201"/>
                    <a:pt x="8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2143463" y="2171964"/>
              <a:ext cx="26780" cy="66870"/>
            </a:xfrm>
            <a:custGeom>
              <a:avLst/>
              <a:gdLst/>
              <a:ahLst/>
              <a:cxnLst/>
              <a:rect l="l" t="t" r="r" b="b"/>
              <a:pathLst>
                <a:path w="1336" h="3336" extrusionOk="0">
                  <a:moveTo>
                    <a:pt x="168" y="0"/>
                  </a:moveTo>
                  <a:cubicBezTo>
                    <a:pt x="1" y="1034"/>
                    <a:pt x="668" y="2569"/>
                    <a:pt x="1335" y="3336"/>
                  </a:cubicBezTo>
                  <a:cubicBezTo>
                    <a:pt x="1135" y="2168"/>
                    <a:pt x="735" y="1034"/>
                    <a:pt x="1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1938203" y="2073001"/>
              <a:ext cx="26760" cy="66870"/>
            </a:xfrm>
            <a:custGeom>
              <a:avLst/>
              <a:gdLst/>
              <a:ahLst/>
              <a:cxnLst/>
              <a:rect l="l" t="t" r="r" b="b"/>
              <a:pathLst>
                <a:path w="1335" h="3336" extrusionOk="0">
                  <a:moveTo>
                    <a:pt x="167" y="0"/>
                  </a:moveTo>
                  <a:lnTo>
                    <a:pt x="167" y="0"/>
                  </a:lnTo>
                  <a:cubicBezTo>
                    <a:pt x="0" y="1034"/>
                    <a:pt x="634" y="2569"/>
                    <a:pt x="1334" y="3336"/>
                  </a:cubicBezTo>
                  <a:cubicBezTo>
                    <a:pt x="1134" y="2168"/>
                    <a:pt x="734" y="1034"/>
                    <a:pt x="1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2165533" y="1905165"/>
              <a:ext cx="68233" cy="19764"/>
            </a:xfrm>
            <a:custGeom>
              <a:avLst/>
              <a:gdLst/>
              <a:ahLst/>
              <a:cxnLst/>
              <a:rect l="l" t="t" r="r" b="b"/>
              <a:pathLst>
                <a:path w="3404" h="986" extrusionOk="0">
                  <a:moveTo>
                    <a:pt x="1" y="1"/>
                  </a:moveTo>
                  <a:lnTo>
                    <a:pt x="1" y="1"/>
                  </a:lnTo>
                  <a:cubicBezTo>
                    <a:pt x="679" y="649"/>
                    <a:pt x="2009" y="985"/>
                    <a:pt x="3023" y="985"/>
                  </a:cubicBezTo>
                  <a:cubicBezTo>
                    <a:pt x="3156" y="985"/>
                    <a:pt x="3283" y="979"/>
                    <a:pt x="3403" y="968"/>
                  </a:cubicBezTo>
                  <a:cubicBezTo>
                    <a:pt x="2336" y="434"/>
                    <a:pt x="1168" y="10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1926156" y="2221355"/>
              <a:ext cx="73585" cy="14673"/>
            </a:xfrm>
            <a:custGeom>
              <a:avLst/>
              <a:gdLst/>
              <a:ahLst/>
              <a:cxnLst/>
              <a:rect l="l" t="t" r="r" b="b"/>
              <a:pathLst>
                <a:path w="3671" h="732" extrusionOk="0">
                  <a:moveTo>
                    <a:pt x="3399" y="1"/>
                  </a:moveTo>
                  <a:cubicBezTo>
                    <a:pt x="2226" y="1"/>
                    <a:pt x="1085" y="202"/>
                    <a:pt x="1" y="605"/>
                  </a:cubicBezTo>
                  <a:cubicBezTo>
                    <a:pt x="272" y="693"/>
                    <a:pt x="590" y="732"/>
                    <a:pt x="928" y="732"/>
                  </a:cubicBezTo>
                  <a:cubicBezTo>
                    <a:pt x="1876" y="732"/>
                    <a:pt x="2981" y="423"/>
                    <a:pt x="3670" y="4"/>
                  </a:cubicBezTo>
                  <a:cubicBezTo>
                    <a:pt x="3579" y="2"/>
                    <a:pt x="3489" y="1"/>
                    <a:pt x="339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2056548" y="1728528"/>
              <a:ext cx="12729" cy="19524"/>
            </a:xfrm>
            <a:custGeom>
              <a:avLst/>
              <a:gdLst/>
              <a:ahLst/>
              <a:cxnLst/>
              <a:rect l="l" t="t" r="r" b="b"/>
              <a:pathLst>
                <a:path w="635" h="974" extrusionOk="0">
                  <a:moveTo>
                    <a:pt x="579" y="0"/>
                  </a:moveTo>
                  <a:cubicBezTo>
                    <a:pt x="506" y="0"/>
                    <a:pt x="285" y="113"/>
                    <a:pt x="167" y="406"/>
                  </a:cubicBezTo>
                  <a:cubicBezTo>
                    <a:pt x="0" y="707"/>
                    <a:pt x="67" y="974"/>
                    <a:pt x="134" y="974"/>
                  </a:cubicBezTo>
                  <a:cubicBezTo>
                    <a:pt x="201" y="974"/>
                    <a:pt x="234" y="740"/>
                    <a:pt x="367" y="507"/>
                  </a:cubicBezTo>
                  <a:cubicBezTo>
                    <a:pt x="467" y="240"/>
                    <a:pt x="634" y="40"/>
                    <a:pt x="601" y="6"/>
                  </a:cubicBezTo>
                  <a:cubicBezTo>
                    <a:pt x="597" y="2"/>
                    <a:pt x="590" y="0"/>
                    <a:pt x="5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2009082" y="1712773"/>
              <a:ext cx="20065" cy="16637"/>
            </a:xfrm>
            <a:custGeom>
              <a:avLst/>
              <a:gdLst/>
              <a:ahLst/>
              <a:cxnLst/>
              <a:rect l="l" t="t" r="r" b="b"/>
              <a:pathLst>
                <a:path w="1001" h="830" extrusionOk="0">
                  <a:moveTo>
                    <a:pt x="934" y="0"/>
                  </a:moveTo>
                  <a:cubicBezTo>
                    <a:pt x="824" y="0"/>
                    <a:pt x="602" y="82"/>
                    <a:pt x="400" y="258"/>
                  </a:cubicBezTo>
                  <a:cubicBezTo>
                    <a:pt x="100" y="525"/>
                    <a:pt x="0" y="792"/>
                    <a:pt x="67" y="826"/>
                  </a:cubicBezTo>
                  <a:cubicBezTo>
                    <a:pt x="69" y="828"/>
                    <a:pt x="73" y="829"/>
                    <a:pt x="77" y="829"/>
                  </a:cubicBezTo>
                  <a:cubicBezTo>
                    <a:pt x="130" y="829"/>
                    <a:pt x="318" y="644"/>
                    <a:pt x="534" y="459"/>
                  </a:cubicBezTo>
                  <a:cubicBezTo>
                    <a:pt x="767" y="225"/>
                    <a:pt x="1001" y="92"/>
                    <a:pt x="1001" y="25"/>
                  </a:cubicBezTo>
                  <a:cubicBezTo>
                    <a:pt x="993" y="9"/>
                    <a:pt x="969" y="0"/>
                    <a:pt x="9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1989678" y="1696677"/>
              <a:ext cx="22751" cy="12007"/>
            </a:xfrm>
            <a:custGeom>
              <a:avLst/>
              <a:gdLst/>
              <a:ahLst/>
              <a:cxnLst/>
              <a:rect l="l" t="t" r="r" b="b"/>
              <a:pathLst>
                <a:path w="1135" h="599" extrusionOk="0">
                  <a:moveTo>
                    <a:pt x="868" y="0"/>
                  </a:moveTo>
                  <a:cubicBezTo>
                    <a:pt x="752" y="0"/>
                    <a:pt x="610" y="23"/>
                    <a:pt x="468" y="94"/>
                  </a:cubicBezTo>
                  <a:cubicBezTo>
                    <a:pt x="134" y="261"/>
                    <a:pt x="1" y="594"/>
                    <a:pt x="67" y="594"/>
                  </a:cubicBezTo>
                  <a:cubicBezTo>
                    <a:pt x="70" y="597"/>
                    <a:pt x="73" y="598"/>
                    <a:pt x="78" y="598"/>
                  </a:cubicBezTo>
                  <a:cubicBezTo>
                    <a:pt x="131" y="598"/>
                    <a:pt x="321" y="418"/>
                    <a:pt x="568" y="294"/>
                  </a:cubicBezTo>
                  <a:cubicBezTo>
                    <a:pt x="835" y="161"/>
                    <a:pt x="1101" y="127"/>
                    <a:pt x="1135" y="61"/>
                  </a:cubicBezTo>
                  <a:cubicBezTo>
                    <a:pt x="1135" y="42"/>
                    <a:pt x="1025" y="0"/>
                    <a:pt x="8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1970956" y="1510659"/>
              <a:ext cx="177218" cy="385465"/>
            </a:xfrm>
            <a:custGeom>
              <a:avLst/>
              <a:gdLst/>
              <a:ahLst/>
              <a:cxnLst/>
              <a:rect l="l" t="t" r="r" b="b"/>
              <a:pathLst>
                <a:path w="8841" h="19230" extrusionOk="0">
                  <a:moveTo>
                    <a:pt x="2969" y="1"/>
                  </a:moveTo>
                  <a:lnTo>
                    <a:pt x="1769" y="1335"/>
                  </a:lnTo>
                  <a:cubicBezTo>
                    <a:pt x="701" y="3070"/>
                    <a:pt x="268" y="5138"/>
                    <a:pt x="568" y="7173"/>
                  </a:cubicBezTo>
                  <a:cubicBezTo>
                    <a:pt x="701" y="7873"/>
                    <a:pt x="868" y="8607"/>
                    <a:pt x="735" y="9274"/>
                  </a:cubicBezTo>
                  <a:cubicBezTo>
                    <a:pt x="601" y="9908"/>
                    <a:pt x="167" y="10442"/>
                    <a:pt x="101" y="11109"/>
                  </a:cubicBezTo>
                  <a:cubicBezTo>
                    <a:pt x="1" y="12076"/>
                    <a:pt x="768" y="12877"/>
                    <a:pt x="1468" y="13544"/>
                  </a:cubicBezTo>
                  <a:cubicBezTo>
                    <a:pt x="3403" y="15378"/>
                    <a:pt x="5605" y="17480"/>
                    <a:pt x="7673" y="19148"/>
                  </a:cubicBezTo>
                  <a:cubicBezTo>
                    <a:pt x="7759" y="19209"/>
                    <a:pt x="7827" y="19230"/>
                    <a:pt x="7891" y="19230"/>
                  </a:cubicBezTo>
                  <a:cubicBezTo>
                    <a:pt x="8003" y="19230"/>
                    <a:pt x="8105" y="19169"/>
                    <a:pt x="8273" y="19148"/>
                  </a:cubicBezTo>
                  <a:cubicBezTo>
                    <a:pt x="8740" y="19048"/>
                    <a:pt x="8840" y="18414"/>
                    <a:pt x="8774" y="17947"/>
                  </a:cubicBezTo>
                  <a:cubicBezTo>
                    <a:pt x="8707" y="17013"/>
                    <a:pt x="8573" y="15979"/>
                    <a:pt x="7806" y="15445"/>
                  </a:cubicBezTo>
                  <a:cubicBezTo>
                    <a:pt x="7306" y="15112"/>
                    <a:pt x="6572" y="15045"/>
                    <a:pt x="6138" y="14611"/>
                  </a:cubicBezTo>
                  <a:cubicBezTo>
                    <a:pt x="5705" y="14178"/>
                    <a:pt x="5705" y="13477"/>
                    <a:pt x="5771" y="12843"/>
                  </a:cubicBezTo>
                  <a:cubicBezTo>
                    <a:pt x="5905" y="12243"/>
                    <a:pt x="5905" y="11609"/>
                    <a:pt x="5771" y="11009"/>
                  </a:cubicBezTo>
                  <a:cubicBezTo>
                    <a:pt x="5405" y="10008"/>
                    <a:pt x="4237" y="9541"/>
                    <a:pt x="3770" y="8607"/>
                  </a:cubicBezTo>
                  <a:cubicBezTo>
                    <a:pt x="3436" y="7906"/>
                    <a:pt x="3603" y="7039"/>
                    <a:pt x="3803" y="6272"/>
                  </a:cubicBezTo>
                  <a:cubicBezTo>
                    <a:pt x="4004" y="5538"/>
                    <a:pt x="4304" y="4737"/>
                    <a:pt x="4237" y="3970"/>
                  </a:cubicBezTo>
                  <a:cubicBezTo>
                    <a:pt x="4070" y="2569"/>
                    <a:pt x="2803" y="1368"/>
                    <a:pt x="29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1926156" y="1972035"/>
              <a:ext cx="336355" cy="208628"/>
            </a:xfrm>
            <a:custGeom>
              <a:avLst/>
              <a:gdLst/>
              <a:ahLst/>
              <a:cxnLst/>
              <a:rect l="l" t="t" r="r" b="b"/>
              <a:pathLst>
                <a:path w="16780" h="10408" extrusionOk="0">
                  <a:moveTo>
                    <a:pt x="1835" y="0"/>
                  </a:moveTo>
                  <a:lnTo>
                    <a:pt x="1" y="1601"/>
                  </a:lnTo>
                  <a:cubicBezTo>
                    <a:pt x="197" y="1732"/>
                    <a:pt x="5192" y="8079"/>
                    <a:pt x="7328" y="8079"/>
                  </a:cubicBezTo>
                  <a:cubicBezTo>
                    <a:pt x="7366" y="8079"/>
                    <a:pt x="7403" y="8077"/>
                    <a:pt x="7439" y="8073"/>
                  </a:cubicBezTo>
                  <a:cubicBezTo>
                    <a:pt x="8169" y="7959"/>
                    <a:pt x="8914" y="7907"/>
                    <a:pt x="9664" y="7907"/>
                  </a:cubicBezTo>
                  <a:cubicBezTo>
                    <a:pt x="10011" y="7907"/>
                    <a:pt x="10360" y="7918"/>
                    <a:pt x="10708" y="7939"/>
                  </a:cubicBezTo>
                  <a:cubicBezTo>
                    <a:pt x="10708" y="7939"/>
                    <a:pt x="14211" y="10408"/>
                    <a:pt x="16779" y="10408"/>
                  </a:cubicBezTo>
                  <a:lnTo>
                    <a:pt x="18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2028465" y="1681843"/>
              <a:ext cx="393443" cy="502187"/>
            </a:xfrm>
            <a:custGeom>
              <a:avLst/>
              <a:gdLst/>
              <a:ahLst/>
              <a:cxnLst/>
              <a:rect l="l" t="t" r="r" b="b"/>
              <a:pathLst>
                <a:path w="19628" h="25053" extrusionOk="0">
                  <a:moveTo>
                    <a:pt x="13877" y="0"/>
                  </a:moveTo>
                  <a:lnTo>
                    <a:pt x="9340" y="1601"/>
                  </a:lnTo>
                  <a:lnTo>
                    <a:pt x="11509" y="16078"/>
                  </a:lnTo>
                  <a:lnTo>
                    <a:pt x="11509" y="16078"/>
                  </a:lnTo>
                  <a:lnTo>
                    <a:pt x="3770" y="11775"/>
                  </a:lnTo>
                  <a:lnTo>
                    <a:pt x="0" y="19014"/>
                  </a:lnTo>
                  <a:lnTo>
                    <a:pt x="11308" y="24818"/>
                  </a:lnTo>
                  <a:cubicBezTo>
                    <a:pt x="11868" y="24977"/>
                    <a:pt x="12424" y="25052"/>
                    <a:pt x="12966" y="25052"/>
                  </a:cubicBezTo>
                  <a:cubicBezTo>
                    <a:pt x="16620" y="25052"/>
                    <a:pt x="19627" y="21648"/>
                    <a:pt x="18814" y="17813"/>
                  </a:cubicBezTo>
                  <a:lnTo>
                    <a:pt x="13877"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2132779" y="1479810"/>
              <a:ext cx="175875" cy="234146"/>
            </a:xfrm>
            <a:custGeom>
              <a:avLst/>
              <a:gdLst/>
              <a:ahLst/>
              <a:cxnLst/>
              <a:rect l="l" t="t" r="r" b="b"/>
              <a:pathLst>
                <a:path w="8774" h="11681" extrusionOk="0">
                  <a:moveTo>
                    <a:pt x="4321" y="1"/>
                  </a:moveTo>
                  <a:cubicBezTo>
                    <a:pt x="4304" y="1"/>
                    <a:pt x="4287" y="2"/>
                    <a:pt x="4270" y="5"/>
                  </a:cubicBezTo>
                  <a:cubicBezTo>
                    <a:pt x="3736" y="139"/>
                    <a:pt x="3903" y="5142"/>
                    <a:pt x="3903" y="5142"/>
                  </a:cubicBezTo>
                  <a:cubicBezTo>
                    <a:pt x="3903" y="5142"/>
                    <a:pt x="3503" y="873"/>
                    <a:pt x="3236" y="839"/>
                  </a:cubicBezTo>
                  <a:cubicBezTo>
                    <a:pt x="3138" y="825"/>
                    <a:pt x="3040" y="794"/>
                    <a:pt x="2945" y="794"/>
                  </a:cubicBezTo>
                  <a:cubicBezTo>
                    <a:pt x="2812" y="794"/>
                    <a:pt x="2685" y="854"/>
                    <a:pt x="2569" y="1106"/>
                  </a:cubicBezTo>
                  <a:cubicBezTo>
                    <a:pt x="2368" y="1506"/>
                    <a:pt x="2268" y="7044"/>
                    <a:pt x="2268" y="7044"/>
                  </a:cubicBezTo>
                  <a:lnTo>
                    <a:pt x="1401" y="5843"/>
                  </a:lnTo>
                  <a:cubicBezTo>
                    <a:pt x="1401" y="5843"/>
                    <a:pt x="1196" y="5410"/>
                    <a:pt x="504" y="5410"/>
                  </a:cubicBezTo>
                  <a:cubicBezTo>
                    <a:pt x="359" y="5410"/>
                    <a:pt x="192" y="5429"/>
                    <a:pt x="0" y="5476"/>
                  </a:cubicBezTo>
                  <a:cubicBezTo>
                    <a:pt x="0" y="5476"/>
                    <a:pt x="1168" y="8178"/>
                    <a:pt x="1268" y="8611"/>
                  </a:cubicBezTo>
                  <a:cubicBezTo>
                    <a:pt x="1401" y="9045"/>
                    <a:pt x="4170" y="11680"/>
                    <a:pt x="4170" y="11680"/>
                  </a:cubicBezTo>
                  <a:lnTo>
                    <a:pt x="8773" y="10846"/>
                  </a:lnTo>
                  <a:cubicBezTo>
                    <a:pt x="8773" y="10846"/>
                    <a:pt x="8473" y="7711"/>
                    <a:pt x="8139" y="6844"/>
                  </a:cubicBezTo>
                  <a:cubicBezTo>
                    <a:pt x="7839" y="5976"/>
                    <a:pt x="7205" y="1940"/>
                    <a:pt x="6872" y="1940"/>
                  </a:cubicBezTo>
                  <a:cubicBezTo>
                    <a:pt x="6776" y="1940"/>
                    <a:pt x="6692" y="1935"/>
                    <a:pt x="6618" y="1935"/>
                  </a:cubicBezTo>
                  <a:cubicBezTo>
                    <a:pt x="6432" y="1935"/>
                    <a:pt x="6309" y="1969"/>
                    <a:pt x="6238" y="2207"/>
                  </a:cubicBezTo>
                  <a:cubicBezTo>
                    <a:pt x="6172" y="2602"/>
                    <a:pt x="6171" y="2997"/>
                    <a:pt x="6203" y="3360"/>
                  </a:cubicBezTo>
                  <a:lnTo>
                    <a:pt x="6203" y="3360"/>
                  </a:lnTo>
                  <a:cubicBezTo>
                    <a:pt x="6181" y="3118"/>
                    <a:pt x="5888" y="4"/>
                    <a:pt x="5354" y="4"/>
                  </a:cubicBezTo>
                  <a:cubicBezTo>
                    <a:pt x="5348" y="4"/>
                    <a:pt x="5343" y="5"/>
                    <a:pt x="5337" y="5"/>
                  </a:cubicBezTo>
                  <a:cubicBezTo>
                    <a:pt x="4737" y="105"/>
                    <a:pt x="4870" y="706"/>
                    <a:pt x="4770" y="1106"/>
                  </a:cubicBezTo>
                  <a:cubicBezTo>
                    <a:pt x="4763" y="1145"/>
                    <a:pt x="4758" y="1162"/>
                    <a:pt x="4755" y="1162"/>
                  </a:cubicBezTo>
                  <a:cubicBezTo>
                    <a:pt x="4725" y="1162"/>
                    <a:pt x="4774" y="1"/>
                    <a:pt x="4321"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2130775" y="1477906"/>
              <a:ext cx="177198" cy="236050"/>
            </a:xfrm>
            <a:custGeom>
              <a:avLst/>
              <a:gdLst/>
              <a:ahLst/>
              <a:cxnLst/>
              <a:rect l="l" t="t" r="r" b="b"/>
              <a:pathLst>
                <a:path w="8840" h="11776" extrusionOk="0">
                  <a:moveTo>
                    <a:pt x="4303" y="0"/>
                  </a:moveTo>
                  <a:cubicBezTo>
                    <a:pt x="4270" y="34"/>
                    <a:pt x="4203" y="67"/>
                    <a:pt x="4203" y="100"/>
                  </a:cubicBezTo>
                  <a:cubicBezTo>
                    <a:pt x="4136" y="167"/>
                    <a:pt x="4103" y="234"/>
                    <a:pt x="4103" y="300"/>
                  </a:cubicBezTo>
                  <a:cubicBezTo>
                    <a:pt x="3970" y="767"/>
                    <a:pt x="3903" y="1268"/>
                    <a:pt x="3903" y="1735"/>
                  </a:cubicBezTo>
                  <a:cubicBezTo>
                    <a:pt x="3867" y="2266"/>
                    <a:pt x="3851" y="2797"/>
                    <a:pt x="3848" y="3329"/>
                  </a:cubicBezTo>
                  <a:lnTo>
                    <a:pt x="3848" y="3329"/>
                  </a:lnTo>
                  <a:cubicBezTo>
                    <a:pt x="3801" y="2965"/>
                    <a:pt x="3752" y="2603"/>
                    <a:pt x="3703" y="2235"/>
                  </a:cubicBezTo>
                  <a:cubicBezTo>
                    <a:pt x="3669" y="2002"/>
                    <a:pt x="3636" y="1768"/>
                    <a:pt x="3569" y="1535"/>
                  </a:cubicBezTo>
                  <a:cubicBezTo>
                    <a:pt x="3569" y="1401"/>
                    <a:pt x="3536" y="1268"/>
                    <a:pt x="3503" y="1168"/>
                  </a:cubicBezTo>
                  <a:cubicBezTo>
                    <a:pt x="3469" y="1068"/>
                    <a:pt x="3436" y="1001"/>
                    <a:pt x="3402" y="934"/>
                  </a:cubicBezTo>
                  <a:cubicBezTo>
                    <a:pt x="3336" y="901"/>
                    <a:pt x="3269" y="868"/>
                    <a:pt x="3202" y="834"/>
                  </a:cubicBezTo>
                  <a:cubicBezTo>
                    <a:pt x="3151" y="809"/>
                    <a:pt x="3096" y="798"/>
                    <a:pt x="3039" y="798"/>
                  </a:cubicBezTo>
                  <a:cubicBezTo>
                    <a:pt x="2946" y="798"/>
                    <a:pt x="2851" y="826"/>
                    <a:pt x="2769" y="868"/>
                  </a:cubicBezTo>
                  <a:cubicBezTo>
                    <a:pt x="2635" y="968"/>
                    <a:pt x="2569" y="1068"/>
                    <a:pt x="2535" y="1201"/>
                  </a:cubicBezTo>
                  <a:cubicBezTo>
                    <a:pt x="2468" y="1435"/>
                    <a:pt x="2435" y="1701"/>
                    <a:pt x="2435" y="1935"/>
                  </a:cubicBezTo>
                  <a:cubicBezTo>
                    <a:pt x="2310" y="3723"/>
                    <a:pt x="2273" y="5335"/>
                    <a:pt x="2269" y="6880"/>
                  </a:cubicBezTo>
                  <a:lnTo>
                    <a:pt x="2269" y="6880"/>
                  </a:lnTo>
                  <a:cubicBezTo>
                    <a:pt x="2008" y="6513"/>
                    <a:pt x="1777" y="6136"/>
                    <a:pt x="1501" y="5804"/>
                  </a:cubicBezTo>
                  <a:cubicBezTo>
                    <a:pt x="1301" y="5604"/>
                    <a:pt x="1067" y="5471"/>
                    <a:pt x="801" y="5404"/>
                  </a:cubicBezTo>
                  <a:cubicBezTo>
                    <a:pt x="742" y="5396"/>
                    <a:pt x="682" y="5392"/>
                    <a:pt x="620" y="5392"/>
                  </a:cubicBezTo>
                  <a:cubicBezTo>
                    <a:pt x="436" y="5392"/>
                    <a:pt x="242" y="5429"/>
                    <a:pt x="67" y="5504"/>
                  </a:cubicBezTo>
                  <a:lnTo>
                    <a:pt x="0" y="5538"/>
                  </a:lnTo>
                  <a:lnTo>
                    <a:pt x="33" y="5604"/>
                  </a:lnTo>
                  <a:cubicBezTo>
                    <a:pt x="467" y="6672"/>
                    <a:pt x="867" y="7639"/>
                    <a:pt x="1201" y="8540"/>
                  </a:cubicBezTo>
                  <a:cubicBezTo>
                    <a:pt x="1234" y="8640"/>
                    <a:pt x="1301" y="8740"/>
                    <a:pt x="1334" y="8840"/>
                  </a:cubicBezTo>
                  <a:cubicBezTo>
                    <a:pt x="1401" y="8940"/>
                    <a:pt x="1468" y="9040"/>
                    <a:pt x="1534" y="9107"/>
                  </a:cubicBezTo>
                  <a:cubicBezTo>
                    <a:pt x="1701" y="9307"/>
                    <a:pt x="1835" y="9440"/>
                    <a:pt x="1968" y="9607"/>
                  </a:cubicBezTo>
                  <a:cubicBezTo>
                    <a:pt x="2235" y="9874"/>
                    <a:pt x="2502" y="10141"/>
                    <a:pt x="2735" y="10374"/>
                  </a:cubicBezTo>
                  <a:cubicBezTo>
                    <a:pt x="3202" y="10841"/>
                    <a:pt x="3569" y="11175"/>
                    <a:pt x="3836" y="11442"/>
                  </a:cubicBezTo>
                  <a:lnTo>
                    <a:pt x="4103" y="11709"/>
                  </a:lnTo>
                  <a:cubicBezTo>
                    <a:pt x="4170" y="11742"/>
                    <a:pt x="4236" y="11775"/>
                    <a:pt x="4236" y="11775"/>
                  </a:cubicBezTo>
                  <a:cubicBezTo>
                    <a:pt x="4203" y="11742"/>
                    <a:pt x="4203" y="11742"/>
                    <a:pt x="4203" y="11742"/>
                  </a:cubicBezTo>
                  <a:lnTo>
                    <a:pt x="3936" y="11442"/>
                  </a:lnTo>
                  <a:lnTo>
                    <a:pt x="2869" y="10374"/>
                  </a:lnTo>
                  <a:cubicBezTo>
                    <a:pt x="2635" y="10141"/>
                    <a:pt x="2402" y="9874"/>
                    <a:pt x="2135" y="9574"/>
                  </a:cubicBezTo>
                  <a:cubicBezTo>
                    <a:pt x="1968" y="9407"/>
                    <a:pt x="1835" y="9274"/>
                    <a:pt x="1701" y="9107"/>
                  </a:cubicBezTo>
                  <a:cubicBezTo>
                    <a:pt x="1635" y="9007"/>
                    <a:pt x="1568" y="8940"/>
                    <a:pt x="1501" y="8840"/>
                  </a:cubicBezTo>
                  <a:cubicBezTo>
                    <a:pt x="1468" y="8740"/>
                    <a:pt x="1434" y="8640"/>
                    <a:pt x="1401" y="8540"/>
                  </a:cubicBezTo>
                  <a:cubicBezTo>
                    <a:pt x="1076" y="7693"/>
                    <a:pt x="687" y="6720"/>
                    <a:pt x="265" y="5651"/>
                  </a:cubicBezTo>
                  <a:lnTo>
                    <a:pt x="265" y="5651"/>
                  </a:lnTo>
                  <a:cubicBezTo>
                    <a:pt x="394" y="5614"/>
                    <a:pt x="534" y="5591"/>
                    <a:pt x="667" y="5591"/>
                  </a:cubicBezTo>
                  <a:cubicBezTo>
                    <a:pt x="724" y="5591"/>
                    <a:pt x="780" y="5595"/>
                    <a:pt x="834" y="5604"/>
                  </a:cubicBezTo>
                  <a:cubicBezTo>
                    <a:pt x="1067" y="5671"/>
                    <a:pt x="1268" y="5771"/>
                    <a:pt x="1434" y="5971"/>
                  </a:cubicBezTo>
                  <a:cubicBezTo>
                    <a:pt x="1712" y="6311"/>
                    <a:pt x="1990" y="6736"/>
                    <a:pt x="2268" y="7142"/>
                  </a:cubicBezTo>
                  <a:lnTo>
                    <a:pt x="2268" y="7142"/>
                  </a:lnTo>
                  <a:cubicBezTo>
                    <a:pt x="2268" y="7152"/>
                    <a:pt x="2268" y="7162"/>
                    <a:pt x="2268" y="7172"/>
                  </a:cubicBezTo>
                  <a:lnTo>
                    <a:pt x="2285" y="7166"/>
                  </a:lnTo>
                  <a:lnTo>
                    <a:pt x="2285" y="7166"/>
                  </a:lnTo>
                  <a:cubicBezTo>
                    <a:pt x="2301" y="7190"/>
                    <a:pt x="2318" y="7214"/>
                    <a:pt x="2335" y="7239"/>
                  </a:cubicBezTo>
                  <a:lnTo>
                    <a:pt x="2502" y="7472"/>
                  </a:lnTo>
                  <a:lnTo>
                    <a:pt x="2502" y="7205"/>
                  </a:lnTo>
                  <a:cubicBezTo>
                    <a:pt x="2535" y="5604"/>
                    <a:pt x="2569" y="3836"/>
                    <a:pt x="2702" y="2002"/>
                  </a:cubicBezTo>
                  <a:cubicBezTo>
                    <a:pt x="2702" y="1768"/>
                    <a:pt x="2735" y="1535"/>
                    <a:pt x="2769" y="1335"/>
                  </a:cubicBezTo>
                  <a:cubicBezTo>
                    <a:pt x="2824" y="1170"/>
                    <a:pt x="2969" y="1050"/>
                    <a:pt x="3111" y="1050"/>
                  </a:cubicBezTo>
                  <a:cubicBezTo>
                    <a:pt x="3142" y="1050"/>
                    <a:pt x="3173" y="1056"/>
                    <a:pt x="3202" y="1068"/>
                  </a:cubicBezTo>
                  <a:cubicBezTo>
                    <a:pt x="3236" y="1101"/>
                    <a:pt x="3269" y="1101"/>
                    <a:pt x="3302" y="1134"/>
                  </a:cubicBezTo>
                  <a:cubicBezTo>
                    <a:pt x="3294" y="1151"/>
                    <a:pt x="3294" y="1157"/>
                    <a:pt x="3299" y="1157"/>
                  </a:cubicBezTo>
                  <a:cubicBezTo>
                    <a:pt x="3313" y="1157"/>
                    <a:pt x="3368" y="1102"/>
                    <a:pt x="3369" y="1101"/>
                  </a:cubicBezTo>
                  <a:lnTo>
                    <a:pt x="3369" y="1101"/>
                  </a:lnTo>
                  <a:lnTo>
                    <a:pt x="3336" y="1134"/>
                  </a:lnTo>
                  <a:cubicBezTo>
                    <a:pt x="3336" y="1168"/>
                    <a:pt x="3336" y="1168"/>
                    <a:pt x="3336" y="1201"/>
                  </a:cubicBezTo>
                  <a:cubicBezTo>
                    <a:pt x="3369" y="1301"/>
                    <a:pt x="3436" y="1435"/>
                    <a:pt x="3436" y="1535"/>
                  </a:cubicBezTo>
                  <a:cubicBezTo>
                    <a:pt x="3469" y="1768"/>
                    <a:pt x="3503" y="2035"/>
                    <a:pt x="3536" y="2269"/>
                  </a:cubicBezTo>
                  <a:cubicBezTo>
                    <a:pt x="3655" y="3132"/>
                    <a:pt x="3774" y="4022"/>
                    <a:pt x="3869" y="4915"/>
                  </a:cubicBezTo>
                  <a:lnTo>
                    <a:pt x="3869" y="4915"/>
                  </a:lnTo>
                  <a:lnTo>
                    <a:pt x="3869" y="5237"/>
                  </a:lnTo>
                  <a:lnTo>
                    <a:pt x="4136" y="5237"/>
                  </a:lnTo>
                  <a:lnTo>
                    <a:pt x="4136" y="4737"/>
                  </a:lnTo>
                  <a:cubicBezTo>
                    <a:pt x="4103" y="3736"/>
                    <a:pt x="4103" y="2736"/>
                    <a:pt x="4170" y="1768"/>
                  </a:cubicBezTo>
                  <a:cubicBezTo>
                    <a:pt x="4170" y="1301"/>
                    <a:pt x="4236" y="834"/>
                    <a:pt x="4336" y="367"/>
                  </a:cubicBezTo>
                  <a:cubicBezTo>
                    <a:pt x="4370" y="334"/>
                    <a:pt x="4370" y="300"/>
                    <a:pt x="4403" y="267"/>
                  </a:cubicBezTo>
                  <a:lnTo>
                    <a:pt x="4437" y="234"/>
                  </a:lnTo>
                  <a:lnTo>
                    <a:pt x="4470" y="234"/>
                  </a:lnTo>
                  <a:cubicBezTo>
                    <a:pt x="4537" y="234"/>
                    <a:pt x="4603" y="300"/>
                    <a:pt x="4637" y="401"/>
                  </a:cubicBezTo>
                  <a:cubicBezTo>
                    <a:pt x="4703" y="601"/>
                    <a:pt x="4737" y="834"/>
                    <a:pt x="4770" y="1034"/>
                  </a:cubicBezTo>
                  <a:lnTo>
                    <a:pt x="4770" y="1179"/>
                  </a:lnTo>
                  <a:lnTo>
                    <a:pt x="4770" y="1179"/>
                  </a:lnTo>
                  <a:cubicBezTo>
                    <a:pt x="4758" y="1189"/>
                    <a:pt x="4770" y="1201"/>
                    <a:pt x="4770" y="1201"/>
                  </a:cubicBezTo>
                  <a:lnTo>
                    <a:pt x="4770" y="1234"/>
                  </a:lnTo>
                  <a:cubicBezTo>
                    <a:pt x="4737" y="1234"/>
                    <a:pt x="4737" y="1268"/>
                    <a:pt x="4770" y="1268"/>
                  </a:cubicBezTo>
                  <a:cubicBezTo>
                    <a:pt x="4737" y="1301"/>
                    <a:pt x="4737" y="1301"/>
                    <a:pt x="4770" y="1301"/>
                  </a:cubicBezTo>
                  <a:cubicBezTo>
                    <a:pt x="4770" y="1335"/>
                    <a:pt x="4803" y="1335"/>
                    <a:pt x="4837" y="1368"/>
                  </a:cubicBezTo>
                  <a:cubicBezTo>
                    <a:pt x="4937" y="1335"/>
                    <a:pt x="4937" y="1301"/>
                    <a:pt x="4937" y="1301"/>
                  </a:cubicBezTo>
                  <a:cubicBezTo>
                    <a:pt x="4937" y="1301"/>
                    <a:pt x="4937" y="1268"/>
                    <a:pt x="4937" y="1268"/>
                  </a:cubicBezTo>
                  <a:lnTo>
                    <a:pt x="4937" y="1168"/>
                  </a:lnTo>
                  <a:cubicBezTo>
                    <a:pt x="4970" y="1034"/>
                    <a:pt x="4970" y="934"/>
                    <a:pt x="4970" y="801"/>
                  </a:cubicBezTo>
                  <a:cubicBezTo>
                    <a:pt x="4970" y="601"/>
                    <a:pt x="5037" y="434"/>
                    <a:pt x="5204" y="300"/>
                  </a:cubicBezTo>
                  <a:cubicBezTo>
                    <a:pt x="5237" y="267"/>
                    <a:pt x="5270" y="234"/>
                    <a:pt x="5337" y="234"/>
                  </a:cubicBezTo>
                  <a:lnTo>
                    <a:pt x="5437" y="234"/>
                  </a:lnTo>
                  <a:cubicBezTo>
                    <a:pt x="5504" y="300"/>
                    <a:pt x="5537" y="367"/>
                    <a:pt x="5571" y="467"/>
                  </a:cubicBezTo>
                  <a:cubicBezTo>
                    <a:pt x="5637" y="667"/>
                    <a:pt x="5704" y="868"/>
                    <a:pt x="5771" y="1068"/>
                  </a:cubicBezTo>
                  <a:cubicBezTo>
                    <a:pt x="5938" y="1868"/>
                    <a:pt x="6071" y="2702"/>
                    <a:pt x="6138" y="3536"/>
                  </a:cubicBezTo>
                  <a:lnTo>
                    <a:pt x="6371" y="3536"/>
                  </a:lnTo>
                  <a:cubicBezTo>
                    <a:pt x="6356" y="3342"/>
                    <a:pt x="6338" y="3149"/>
                    <a:pt x="6317" y="2957"/>
                  </a:cubicBezTo>
                  <a:lnTo>
                    <a:pt x="6317" y="2957"/>
                  </a:lnTo>
                  <a:cubicBezTo>
                    <a:pt x="6320" y="2750"/>
                    <a:pt x="6337" y="2543"/>
                    <a:pt x="6371" y="2335"/>
                  </a:cubicBezTo>
                  <a:cubicBezTo>
                    <a:pt x="6429" y="2190"/>
                    <a:pt x="6538" y="2095"/>
                    <a:pt x="6675" y="2095"/>
                  </a:cubicBezTo>
                  <a:cubicBezTo>
                    <a:pt x="6696" y="2095"/>
                    <a:pt x="6717" y="2097"/>
                    <a:pt x="6738" y="2102"/>
                  </a:cubicBezTo>
                  <a:lnTo>
                    <a:pt x="6872" y="2102"/>
                  </a:lnTo>
                  <a:cubicBezTo>
                    <a:pt x="6872" y="2102"/>
                    <a:pt x="6938" y="2135"/>
                    <a:pt x="6938" y="2168"/>
                  </a:cubicBezTo>
                  <a:cubicBezTo>
                    <a:pt x="6972" y="2235"/>
                    <a:pt x="7005" y="2302"/>
                    <a:pt x="7038" y="2402"/>
                  </a:cubicBezTo>
                  <a:cubicBezTo>
                    <a:pt x="7239" y="3102"/>
                    <a:pt x="7405" y="3770"/>
                    <a:pt x="7539" y="4503"/>
                  </a:cubicBezTo>
                  <a:cubicBezTo>
                    <a:pt x="7706" y="5171"/>
                    <a:pt x="7839" y="5771"/>
                    <a:pt x="7972" y="6371"/>
                  </a:cubicBezTo>
                  <a:cubicBezTo>
                    <a:pt x="8039" y="6638"/>
                    <a:pt x="8106" y="6905"/>
                    <a:pt x="8206" y="7205"/>
                  </a:cubicBezTo>
                  <a:cubicBezTo>
                    <a:pt x="8273" y="7439"/>
                    <a:pt x="8339" y="7706"/>
                    <a:pt x="8373" y="7939"/>
                  </a:cubicBezTo>
                  <a:cubicBezTo>
                    <a:pt x="8573" y="8907"/>
                    <a:pt x="8640" y="9674"/>
                    <a:pt x="8740" y="10208"/>
                  </a:cubicBezTo>
                  <a:cubicBezTo>
                    <a:pt x="8773" y="10441"/>
                    <a:pt x="8773" y="10641"/>
                    <a:pt x="8806" y="10775"/>
                  </a:cubicBezTo>
                  <a:cubicBezTo>
                    <a:pt x="8806" y="10841"/>
                    <a:pt x="8840" y="10908"/>
                    <a:pt x="8840" y="10975"/>
                  </a:cubicBezTo>
                  <a:cubicBezTo>
                    <a:pt x="8840" y="10908"/>
                    <a:pt x="8840" y="10841"/>
                    <a:pt x="8840" y="10775"/>
                  </a:cubicBezTo>
                  <a:cubicBezTo>
                    <a:pt x="8840" y="10641"/>
                    <a:pt x="8806" y="10441"/>
                    <a:pt x="8806" y="10174"/>
                  </a:cubicBezTo>
                  <a:cubicBezTo>
                    <a:pt x="8740" y="9674"/>
                    <a:pt x="8673" y="8907"/>
                    <a:pt x="8506" y="7939"/>
                  </a:cubicBezTo>
                  <a:cubicBezTo>
                    <a:pt x="8439" y="7672"/>
                    <a:pt x="8406" y="7439"/>
                    <a:pt x="8339" y="7172"/>
                  </a:cubicBezTo>
                  <a:cubicBezTo>
                    <a:pt x="8239" y="6872"/>
                    <a:pt x="8173" y="6638"/>
                    <a:pt x="8106" y="6338"/>
                  </a:cubicBezTo>
                  <a:cubicBezTo>
                    <a:pt x="7972" y="5738"/>
                    <a:pt x="7872" y="5137"/>
                    <a:pt x="7739" y="4470"/>
                  </a:cubicBezTo>
                  <a:cubicBezTo>
                    <a:pt x="7605" y="3736"/>
                    <a:pt x="7439" y="3036"/>
                    <a:pt x="7239" y="2335"/>
                  </a:cubicBezTo>
                  <a:cubicBezTo>
                    <a:pt x="7205" y="2235"/>
                    <a:pt x="7172" y="2135"/>
                    <a:pt x="7105" y="2035"/>
                  </a:cubicBezTo>
                  <a:cubicBezTo>
                    <a:pt x="7072" y="1968"/>
                    <a:pt x="7005" y="1935"/>
                    <a:pt x="6938" y="1902"/>
                  </a:cubicBezTo>
                  <a:lnTo>
                    <a:pt x="6772" y="1902"/>
                  </a:lnTo>
                  <a:cubicBezTo>
                    <a:pt x="6671" y="1902"/>
                    <a:pt x="6538" y="1902"/>
                    <a:pt x="6438" y="1968"/>
                  </a:cubicBezTo>
                  <a:cubicBezTo>
                    <a:pt x="6338" y="2035"/>
                    <a:pt x="6271" y="2135"/>
                    <a:pt x="6238" y="2269"/>
                  </a:cubicBezTo>
                  <a:cubicBezTo>
                    <a:pt x="6236" y="2281"/>
                    <a:pt x="6234" y="2293"/>
                    <a:pt x="6232" y="2305"/>
                  </a:cubicBezTo>
                  <a:lnTo>
                    <a:pt x="6232" y="2305"/>
                  </a:lnTo>
                  <a:cubicBezTo>
                    <a:pt x="6168" y="1872"/>
                    <a:pt x="6091" y="1449"/>
                    <a:pt x="6004" y="1034"/>
                  </a:cubicBezTo>
                  <a:cubicBezTo>
                    <a:pt x="5938" y="801"/>
                    <a:pt x="5871" y="567"/>
                    <a:pt x="5771" y="367"/>
                  </a:cubicBezTo>
                  <a:cubicBezTo>
                    <a:pt x="5737" y="234"/>
                    <a:pt x="5637" y="134"/>
                    <a:pt x="5504" y="67"/>
                  </a:cubicBezTo>
                  <a:cubicBezTo>
                    <a:pt x="5482" y="67"/>
                    <a:pt x="5459" y="52"/>
                    <a:pt x="5427" y="52"/>
                  </a:cubicBezTo>
                  <a:cubicBezTo>
                    <a:pt x="5411" y="52"/>
                    <a:pt x="5393" y="56"/>
                    <a:pt x="5371" y="67"/>
                  </a:cubicBezTo>
                  <a:lnTo>
                    <a:pt x="5270" y="67"/>
                  </a:lnTo>
                  <a:cubicBezTo>
                    <a:pt x="5237" y="67"/>
                    <a:pt x="5170" y="100"/>
                    <a:pt x="5104" y="134"/>
                  </a:cubicBezTo>
                  <a:cubicBezTo>
                    <a:pt x="4985" y="233"/>
                    <a:pt x="4889" y="356"/>
                    <a:pt x="4839" y="495"/>
                  </a:cubicBezTo>
                  <a:lnTo>
                    <a:pt x="4839" y="495"/>
                  </a:lnTo>
                  <a:cubicBezTo>
                    <a:pt x="4820" y="430"/>
                    <a:pt x="4798" y="365"/>
                    <a:pt x="4770" y="300"/>
                  </a:cubicBezTo>
                  <a:cubicBezTo>
                    <a:pt x="4737" y="134"/>
                    <a:pt x="4603" y="34"/>
                    <a:pt x="4437"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2227051" y="1499294"/>
              <a:ext cx="12047" cy="89621"/>
            </a:xfrm>
            <a:custGeom>
              <a:avLst/>
              <a:gdLst/>
              <a:ahLst/>
              <a:cxnLst/>
              <a:rect l="l" t="t" r="r" b="b"/>
              <a:pathLst>
                <a:path w="601" h="4471" extrusionOk="0">
                  <a:moveTo>
                    <a:pt x="34" y="1"/>
                  </a:moveTo>
                  <a:cubicBezTo>
                    <a:pt x="0" y="768"/>
                    <a:pt x="67" y="1502"/>
                    <a:pt x="201" y="2269"/>
                  </a:cubicBezTo>
                  <a:cubicBezTo>
                    <a:pt x="267" y="3003"/>
                    <a:pt x="367" y="3737"/>
                    <a:pt x="568" y="4471"/>
                  </a:cubicBezTo>
                  <a:cubicBezTo>
                    <a:pt x="601" y="3737"/>
                    <a:pt x="534" y="2969"/>
                    <a:pt x="401" y="2236"/>
                  </a:cubicBezTo>
                  <a:cubicBezTo>
                    <a:pt x="367" y="1468"/>
                    <a:pt x="234" y="735"/>
                    <a:pt x="34"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2255796" y="1535395"/>
              <a:ext cx="8720" cy="56868"/>
            </a:xfrm>
            <a:custGeom>
              <a:avLst/>
              <a:gdLst/>
              <a:ahLst/>
              <a:cxnLst/>
              <a:rect l="l" t="t" r="r" b="b"/>
              <a:pathLst>
                <a:path w="435" h="2837" extrusionOk="0">
                  <a:moveTo>
                    <a:pt x="68" y="1"/>
                  </a:moveTo>
                  <a:lnTo>
                    <a:pt x="68" y="1"/>
                  </a:lnTo>
                  <a:cubicBezTo>
                    <a:pt x="1" y="468"/>
                    <a:pt x="34" y="935"/>
                    <a:pt x="101" y="1435"/>
                  </a:cubicBezTo>
                  <a:cubicBezTo>
                    <a:pt x="134" y="1902"/>
                    <a:pt x="234" y="2369"/>
                    <a:pt x="368" y="2836"/>
                  </a:cubicBezTo>
                  <a:cubicBezTo>
                    <a:pt x="434" y="2369"/>
                    <a:pt x="434" y="1869"/>
                    <a:pt x="334" y="1402"/>
                  </a:cubicBezTo>
                  <a:cubicBezTo>
                    <a:pt x="301" y="902"/>
                    <a:pt x="234" y="435"/>
                    <a:pt x="68"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2175555" y="1610283"/>
              <a:ext cx="6054" cy="46825"/>
            </a:xfrm>
            <a:custGeom>
              <a:avLst/>
              <a:gdLst/>
              <a:ahLst/>
              <a:cxnLst/>
              <a:rect l="l" t="t" r="r" b="b"/>
              <a:pathLst>
                <a:path w="302" h="2336" extrusionOk="0">
                  <a:moveTo>
                    <a:pt x="134" y="1"/>
                  </a:moveTo>
                  <a:cubicBezTo>
                    <a:pt x="34" y="368"/>
                    <a:pt x="1" y="768"/>
                    <a:pt x="34" y="1168"/>
                  </a:cubicBezTo>
                  <a:cubicBezTo>
                    <a:pt x="1" y="1569"/>
                    <a:pt x="68" y="1936"/>
                    <a:pt x="168" y="2336"/>
                  </a:cubicBezTo>
                  <a:cubicBezTo>
                    <a:pt x="268" y="1936"/>
                    <a:pt x="301" y="1535"/>
                    <a:pt x="268" y="1168"/>
                  </a:cubicBezTo>
                  <a:cubicBezTo>
                    <a:pt x="301" y="768"/>
                    <a:pt x="268" y="368"/>
                    <a:pt x="134"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1846597" y="1778079"/>
              <a:ext cx="339021" cy="339562"/>
            </a:xfrm>
            <a:custGeom>
              <a:avLst/>
              <a:gdLst/>
              <a:ahLst/>
              <a:cxnLst/>
              <a:rect l="l" t="t" r="r" b="b"/>
              <a:pathLst>
                <a:path w="16913" h="16940" extrusionOk="0">
                  <a:moveTo>
                    <a:pt x="4507" y="0"/>
                  </a:moveTo>
                  <a:cubicBezTo>
                    <a:pt x="4472" y="0"/>
                    <a:pt x="4438" y="1"/>
                    <a:pt x="4403" y="3"/>
                  </a:cubicBezTo>
                  <a:cubicBezTo>
                    <a:pt x="0" y="169"/>
                    <a:pt x="934" y="8242"/>
                    <a:pt x="1868" y="9876"/>
                  </a:cubicBezTo>
                  <a:cubicBezTo>
                    <a:pt x="2480" y="11003"/>
                    <a:pt x="10664" y="16939"/>
                    <a:pt x="11572" y="16939"/>
                  </a:cubicBezTo>
                  <a:cubicBezTo>
                    <a:pt x="11605" y="16939"/>
                    <a:pt x="11629" y="16931"/>
                    <a:pt x="11642" y="16915"/>
                  </a:cubicBezTo>
                  <a:lnTo>
                    <a:pt x="16912" y="8375"/>
                  </a:lnTo>
                  <a:cubicBezTo>
                    <a:pt x="16912" y="8375"/>
                    <a:pt x="8112" y="0"/>
                    <a:pt x="450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1955582" y="1781467"/>
              <a:ext cx="230698" cy="184574"/>
            </a:xfrm>
            <a:custGeom>
              <a:avLst/>
              <a:gdLst/>
              <a:ahLst/>
              <a:cxnLst/>
              <a:rect l="l" t="t" r="r" b="b"/>
              <a:pathLst>
                <a:path w="11509" h="9208" extrusionOk="0">
                  <a:moveTo>
                    <a:pt x="0" y="0"/>
                  </a:moveTo>
                  <a:cubicBezTo>
                    <a:pt x="734" y="134"/>
                    <a:pt x="1435" y="334"/>
                    <a:pt x="2135" y="634"/>
                  </a:cubicBezTo>
                  <a:cubicBezTo>
                    <a:pt x="2869" y="1001"/>
                    <a:pt x="3570" y="1435"/>
                    <a:pt x="4203" y="1935"/>
                  </a:cubicBezTo>
                  <a:cubicBezTo>
                    <a:pt x="4971" y="2569"/>
                    <a:pt x="5705" y="3236"/>
                    <a:pt x="6405" y="3970"/>
                  </a:cubicBezTo>
                  <a:cubicBezTo>
                    <a:pt x="8423" y="5888"/>
                    <a:pt x="10309" y="7381"/>
                    <a:pt x="11382" y="8219"/>
                  </a:cubicBezTo>
                  <a:lnTo>
                    <a:pt x="11382" y="8219"/>
                  </a:lnTo>
                  <a:lnTo>
                    <a:pt x="10975" y="8907"/>
                  </a:lnTo>
                  <a:cubicBezTo>
                    <a:pt x="10942" y="9007"/>
                    <a:pt x="10875" y="9107"/>
                    <a:pt x="10842" y="9207"/>
                  </a:cubicBezTo>
                  <a:cubicBezTo>
                    <a:pt x="10908" y="9107"/>
                    <a:pt x="10975" y="9040"/>
                    <a:pt x="11008" y="8940"/>
                  </a:cubicBezTo>
                  <a:lnTo>
                    <a:pt x="11509" y="8240"/>
                  </a:lnTo>
                  <a:lnTo>
                    <a:pt x="11509" y="8206"/>
                  </a:lnTo>
                  <a:lnTo>
                    <a:pt x="11475" y="8173"/>
                  </a:lnTo>
                  <a:cubicBezTo>
                    <a:pt x="10475" y="7272"/>
                    <a:pt x="8573" y="5738"/>
                    <a:pt x="6538" y="3837"/>
                  </a:cubicBezTo>
                  <a:cubicBezTo>
                    <a:pt x="5838" y="3103"/>
                    <a:pt x="5104" y="2402"/>
                    <a:pt x="4304" y="1802"/>
                  </a:cubicBezTo>
                  <a:cubicBezTo>
                    <a:pt x="3670" y="1268"/>
                    <a:pt x="2969" y="834"/>
                    <a:pt x="2202" y="501"/>
                  </a:cubicBezTo>
                  <a:cubicBezTo>
                    <a:pt x="1702" y="301"/>
                    <a:pt x="1135" y="134"/>
                    <a:pt x="601" y="34"/>
                  </a:cubicBezTo>
                  <a:cubicBezTo>
                    <a:pt x="434" y="34"/>
                    <a:pt x="301"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1865980" y="1923887"/>
              <a:ext cx="212657" cy="191249"/>
            </a:xfrm>
            <a:custGeom>
              <a:avLst/>
              <a:gdLst/>
              <a:ahLst/>
              <a:cxnLst/>
              <a:rect l="l" t="t" r="r" b="b"/>
              <a:pathLst>
                <a:path w="10609" h="9541" extrusionOk="0">
                  <a:moveTo>
                    <a:pt x="1" y="1"/>
                  </a:moveTo>
                  <a:cubicBezTo>
                    <a:pt x="67" y="167"/>
                    <a:pt x="134" y="334"/>
                    <a:pt x="234" y="501"/>
                  </a:cubicBezTo>
                  <a:cubicBezTo>
                    <a:pt x="434" y="834"/>
                    <a:pt x="701" y="1268"/>
                    <a:pt x="1068" y="1835"/>
                  </a:cubicBezTo>
                  <a:cubicBezTo>
                    <a:pt x="1502" y="2469"/>
                    <a:pt x="1969" y="3069"/>
                    <a:pt x="2469" y="3670"/>
                  </a:cubicBezTo>
                  <a:cubicBezTo>
                    <a:pt x="3103" y="4370"/>
                    <a:pt x="3770" y="5037"/>
                    <a:pt x="4470" y="5671"/>
                  </a:cubicBezTo>
                  <a:cubicBezTo>
                    <a:pt x="5738" y="6839"/>
                    <a:pt x="7172" y="7806"/>
                    <a:pt x="8673" y="8640"/>
                  </a:cubicBezTo>
                  <a:cubicBezTo>
                    <a:pt x="9140" y="8907"/>
                    <a:pt x="9607" y="9107"/>
                    <a:pt x="10074" y="9341"/>
                  </a:cubicBezTo>
                  <a:cubicBezTo>
                    <a:pt x="10241" y="9407"/>
                    <a:pt x="10441" y="9474"/>
                    <a:pt x="10608" y="9541"/>
                  </a:cubicBezTo>
                  <a:cubicBezTo>
                    <a:pt x="10441" y="9407"/>
                    <a:pt x="10275" y="9341"/>
                    <a:pt x="10108" y="9240"/>
                  </a:cubicBezTo>
                  <a:cubicBezTo>
                    <a:pt x="9774" y="9074"/>
                    <a:pt x="9307" y="8840"/>
                    <a:pt x="8740" y="8507"/>
                  </a:cubicBezTo>
                  <a:cubicBezTo>
                    <a:pt x="7272" y="7639"/>
                    <a:pt x="5871" y="6639"/>
                    <a:pt x="4604" y="5504"/>
                  </a:cubicBezTo>
                  <a:cubicBezTo>
                    <a:pt x="3903" y="4904"/>
                    <a:pt x="3270" y="4237"/>
                    <a:pt x="2636" y="3536"/>
                  </a:cubicBezTo>
                  <a:cubicBezTo>
                    <a:pt x="2069" y="2869"/>
                    <a:pt x="1568" y="2269"/>
                    <a:pt x="1201" y="1735"/>
                  </a:cubicBezTo>
                  <a:cubicBezTo>
                    <a:pt x="801" y="1201"/>
                    <a:pt x="501" y="768"/>
                    <a:pt x="301" y="468"/>
                  </a:cubicBezTo>
                  <a:cubicBezTo>
                    <a:pt x="234" y="301"/>
                    <a:pt x="101" y="13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1964281" y="1928577"/>
              <a:ext cx="55505" cy="43478"/>
            </a:xfrm>
            <a:custGeom>
              <a:avLst/>
              <a:gdLst/>
              <a:ahLst/>
              <a:cxnLst/>
              <a:rect l="l" t="t" r="r" b="b"/>
              <a:pathLst>
                <a:path w="2769" h="2169" extrusionOk="0">
                  <a:moveTo>
                    <a:pt x="0" y="0"/>
                  </a:moveTo>
                  <a:cubicBezTo>
                    <a:pt x="400" y="934"/>
                    <a:pt x="1768" y="1901"/>
                    <a:pt x="2769" y="2168"/>
                  </a:cubicBezTo>
                  <a:cubicBezTo>
                    <a:pt x="1968" y="1301"/>
                    <a:pt x="1034" y="534"/>
                    <a:pt x="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1904086" y="1877082"/>
              <a:ext cx="14733" cy="70899"/>
            </a:xfrm>
            <a:custGeom>
              <a:avLst/>
              <a:gdLst/>
              <a:ahLst/>
              <a:cxnLst/>
              <a:rect l="l" t="t" r="r" b="b"/>
              <a:pathLst>
                <a:path w="735" h="3537" extrusionOk="0">
                  <a:moveTo>
                    <a:pt x="468" y="1"/>
                  </a:moveTo>
                  <a:cubicBezTo>
                    <a:pt x="1" y="935"/>
                    <a:pt x="134" y="2569"/>
                    <a:pt x="535" y="3536"/>
                  </a:cubicBezTo>
                  <a:cubicBezTo>
                    <a:pt x="735" y="2336"/>
                    <a:pt x="701" y="1168"/>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2071261" y="1907831"/>
              <a:ext cx="26760" cy="66890"/>
            </a:xfrm>
            <a:custGeom>
              <a:avLst/>
              <a:gdLst/>
              <a:ahLst/>
              <a:cxnLst/>
              <a:rect l="l" t="t" r="r" b="b"/>
              <a:pathLst>
                <a:path w="1335" h="3337" extrusionOk="0">
                  <a:moveTo>
                    <a:pt x="167" y="1"/>
                  </a:moveTo>
                  <a:cubicBezTo>
                    <a:pt x="0" y="1035"/>
                    <a:pt x="667" y="2569"/>
                    <a:pt x="1335" y="3337"/>
                  </a:cubicBezTo>
                  <a:cubicBezTo>
                    <a:pt x="1134" y="2169"/>
                    <a:pt x="767" y="1035"/>
                    <a:pt x="1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1944878" y="1832281"/>
              <a:ext cx="68233" cy="19764"/>
            </a:xfrm>
            <a:custGeom>
              <a:avLst/>
              <a:gdLst/>
              <a:ahLst/>
              <a:cxnLst/>
              <a:rect l="l" t="t" r="r" b="b"/>
              <a:pathLst>
                <a:path w="3404" h="986" extrusionOk="0">
                  <a:moveTo>
                    <a:pt x="1" y="1"/>
                  </a:moveTo>
                  <a:lnTo>
                    <a:pt x="1" y="1"/>
                  </a:lnTo>
                  <a:cubicBezTo>
                    <a:pt x="679" y="649"/>
                    <a:pt x="2035" y="985"/>
                    <a:pt x="3032" y="985"/>
                  </a:cubicBezTo>
                  <a:cubicBezTo>
                    <a:pt x="3163" y="985"/>
                    <a:pt x="3287" y="980"/>
                    <a:pt x="3403" y="968"/>
                  </a:cubicBezTo>
                  <a:cubicBezTo>
                    <a:pt x="2336" y="434"/>
                    <a:pt x="1202" y="10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1905429" y="1746689"/>
              <a:ext cx="41473" cy="56868"/>
            </a:xfrm>
            <a:custGeom>
              <a:avLst/>
              <a:gdLst/>
              <a:ahLst/>
              <a:cxnLst/>
              <a:rect l="l" t="t" r="r" b="b"/>
              <a:pathLst>
                <a:path w="2069" h="2837" extrusionOk="0">
                  <a:moveTo>
                    <a:pt x="2069" y="1"/>
                  </a:moveTo>
                  <a:lnTo>
                    <a:pt x="2069" y="1"/>
                  </a:lnTo>
                  <a:cubicBezTo>
                    <a:pt x="1202" y="801"/>
                    <a:pt x="501" y="1769"/>
                    <a:pt x="1" y="2836"/>
                  </a:cubicBezTo>
                  <a:lnTo>
                    <a:pt x="1" y="2836"/>
                  </a:lnTo>
                  <a:cubicBezTo>
                    <a:pt x="901" y="2369"/>
                    <a:pt x="1802" y="968"/>
                    <a:pt x="206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2011086" y="2032130"/>
              <a:ext cx="69556" cy="14011"/>
            </a:xfrm>
            <a:custGeom>
              <a:avLst/>
              <a:gdLst/>
              <a:ahLst/>
              <a:cxnLst/>
              <a:rect l="l" t="t" r="r" b="b"/>
              <a:pathLst>
                <a:path w="3470" h="699" extrusionOk="0">
                  <a:moveTo>
                    <a:pt x="3211" y="1"/>
                  </a:moveTo>
                  <a:cubicBezTo>
                    <a:pt x="2101" y="1"/>
                    <a:pt x="1022" y="200"/>
                    <a:pt x="0" y="571"/>
                  </a:cubicBezTo>
                  <a:cubicBezTo>
                    <a:pt x="256" y="660"/>
                    <a:pt x="559" y="699"/>
                    <a:pt x="882" y="699"/>
                  </a:cubicBezTo>
                  <a:cubicBezTo>
                    <a:pt x="1779" y="699"/>
                    <a:pt x="2832" y="397"/>
                    <a:pt x="3469" y="4"/>
                  </a:cubicBezTo>
                  <a:cubicBezTo>
                    <a:pt x="3383" y="2"/>
                    <a:pt x="3297" y="1"/>
                    <a:pt x="321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1433369" y="3998685"/>
              <a:ext cx="274837" cy="380414"/>
            </a:xfrm>
            <a:custGeom>
              <a:avLst/>
              <a:gdLst/>
              <a:ahLst/>
              <a:cxnLst/>
              <a:rect l="l" t="t" r="r" b="b"/>
              <a:pathLst>
                <a:path w="13711" h="18978" extrusionOk="0">
                  <a:moveTo>
                    <a:pt x="6572" y="1"/>
                  </a:moveTo>
                  <a:lnTo>
                    <a:pt x="4370" y="10008"/>
                  </a:lnTo>
                  <a:lnTo>
                    <a:pt x="301" y="17413"/>
                  </a:lnTo>
                  <a:cubicBezTo>
                    <a:pt x="1" y="17947"/>
                    <a:pt x="234" y="18614"/>
                    <a:pt x="801" y="18881"/>
                  </a:cubicBezTo>
                  <a:cubicBezTo>
                    <a:pt x="943" y="18944"/>
                    <a:pt x="1099" y="18977"/>
                    <a:pt x="1257" y="18977"/>
                  </a:cubicBezTo>
                  <a:cubicBezTo>
                    <a:pt x="1433" y="18977"/>
                    <a:pt x="1610" y="18936"/>
                    <a:pt x="1768" y="18848"/>
                  </a:cubicBezTo>
                  <a:cubicBezTo>
                    <a:pt x="3636" y="17747"/>
                    <a:pt x="10541" y="13711"/>
                    <a:pt x="10675" y="12977"/>
                  </a:cubicBezTo>
                  <a:cubicBezTo>
                    <a:pt x="10808" y="12110"/>
                    <a:pt x="13710" y="2536"/>
                    <a:pt x="13710" y="2536"/>
                  </a:cubicBezTo>
                  <a:lnTo>
                    <a:pt x="657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1449425" y="4245418"/>
              <a:ext cx="201272" cy="134181"/>
            </a:xfrm>
            <a:custGeom>
              <a:avLst/>
              <a:gdLst/>
              <a:ahLst/>
              <a:cxnLst/>
              <a:rect l="l" t="t" r="r" b="b"/>
              <a:pathLst>
                <a:path w="10041" h="6694" extrusionOk="0">
                  <a:moveTo>
                    <a:pt x="10041" y="1"/>
                  </a:moveTo>
                  <a:lnTo>
                    <a:pt x="28" y="6587"/>
                  </a:lnTo>
                  <a:lnTo>
                    <a:pt x="28" y="6587"/>
                  </a:lnTo>
                  <a:cubicBezTo>
                    <a:pt x="19" y="6582"/>
                    <a:pt x="9" y="6577"/>
                    <a:pt x="0" y="6572"/>
                  </a:cubicBezTo>
                  <a:lnTo>
                    <a:pt x="0" y="6605"/>
                  </a:lnTo>
                  <a:lnTo>
                    <a:pt x="28" y="6587"/>
                  </a:lnTo>
                  <a:lnTo>
                    <a:pt x="28" y="6587"/>
                  </a:lnTo>
                  <a:cubicBezTo>
                    <a:pt x="164" y="6657"/>
                    <a:pt x="312" y="6693"/>
                    <a:pt x="461" y="6693"/>
                  </a:cubicBezTo>
                  <a:cubicBezTo>
                    <a:pt x="635" y="6693"/>
                    <a:pt x="811" y="6643"/>
                    <a:pt x="967" y="6539"/>
                  </a:cubicBezTo>
                  <a:cubicBezTo>
                    <a:pt x="6205" y="3503"/>
                    <a:pt x="8473" y="1935"/>
                    <a:pt x="9307" y="1335"/>
                  </a:cubicBezTo>
                  <a:cubicBezTo>
                    <a:pt x="9607" y="1102"/>
                    <a:pt x="9840" y="801"/>
                    <a:pt x="9941" y="434"/>
                  </a:cubicBezTo>
                  <a:lnTo>
                    <a:pt x="100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1615919" y="4170170"/>
              <a:ext cx="26760" cy="24375"/>
            </a:xfrm>
            <a:custGeom>
              <a:avLst/>
              <a:gdLst/>
              <a:ahLst/>
              <a:cxnLst/>
              <a:rect l="l" t="t" r="r" b="b"/>
              <a:pathLst>
                <a:path w="1335" h="1216" extrusionOk="0">
                  <a:moveTo>
                    <a:pt x="651" y="0"/>
                  </a:moveTo>
                  <a:cubicBezTo>
                    <a:pt x="565" y="0"/>
                    <a:pt x="479" y="17"/>
                    <a:pt x="400" y="52"/>
                  </a:cubicBezTo>
                  <a:lnTo>
                    <a:pt x="467" y="52"/>
                  </a:lnTo>
                  <a:cubicBezTo>
                    <a:pt x="167" y="152"/>
                    <a:pt x="0" y="486"/>
                    <a:pt x="100" y="819"/>
                  </a:cubicBezTo>
                  <a:cubicBezTo>
                    <a:pt x="180" y="1060"/>
                    <a:pt x="411" y="1215"/>
                    <a:pt x="672" y="1215"/>
                  </a:cubicBezTo>
                  <a:cubicBezTo>
                    <a:pt x="736" y="1215"/>
                    <a:pt x="802" y="1206"/>
                    <a:pt x="867" y="1186"/>
                  </a:cubicBezTo>
                  <a:cubicBezTo>
                    <a:pt x="1168" y="1053"/>
                    <a:pt x="1334" y="686"/>
                    <a:pt x="1234" y="352"/>
                  </a:cubicBezTo>
                  <a:cubicBezTo>
                    <a:pt x="1136" y="131"/>
                    <a:pt x="893" y="0"/>
                    <a:pt x="6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1480836" y="4270154"/>
              <a:ext cx="36803" cy="31451"/>
            </a:xfrm>
            <a:custGeom>
              <a:avLst/>
              <a:gdLst/>
              <a:ahLst/>
              <a:cxnLst/>
              <a:rect l="l" t="t" r="r" b="b"/>
              <a:pathLst>
                <a:path w="1836" h="1569" extrusionOk="0">
                  <a:moveTo>
                    <a:pt x="368" y="1"/>
                  </a:moveTo>
                  <a:cubicBezTo>
                    <a:pt x="134" y="1"/>
                    <a:pt x="1" y="34"/>
                    <a:pt x="1" y="68"/>
                  </a:cubicBezTo>
                  <a:cubicBezTo>
                    <a:pt x="401" y="168"/>
                    <a:pt x="768" y="335"/>
                    <a:pt x="1102" y="568"/>
                  </a:cubicBezTo>
                  <a:cubicBezTo>
                    <a:pt x="1369" y="835"/>
                    <a:pt x="1602" y="1168"/>
                    <a:pt x="1769" y="1569"/>
                  </a:cubicBezTo>
                  <a:cubicBezTo>
                    <a:pt x="1802" y="1569"/>
                    <a:pt x="1836" y="1402"/>
                    <a:pt x="1769" y="1168"/>
                  </a:cubicBezTo>
                  <a:cubicBezTo>
                    <a:pt x="1669" y="868"/>
                    <a:pt x="1469" y="601"/>
                    <a:pt x="1235" y="401"/>
                  </a:cubicBezTo>
                  <a:cubicBezTo>
                    <a:pt x="1002" y="168"/>
                    <a:pt x="701" y="68"/>
                    <a:pt x="3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1460791" y="4302908"/>
              <a:ext cx="36121" cy="21468"/>
            </a:xfrm>
            <a:custGeom>
              <a:avLst/>
              <a:gdLst/>
              <a:ahLst/>
              <a:cxnLst/>
              <a:rect l="l" t="t" r="r" b="b"/>
              <a:pathLst>
                <a:path w="1802" h="1071" extrusionOk="0">
                  <a:moveTo>
                    <a:pt x="384" y="0"/>
                  </a:moveTo>
                  <a:cubicBezTo>
                    <a:pt x="256" y="0"/>
                    <a:pt x="126" y="22"/>
                    <a:pt x="0" y="68"/>
                  </a:cubicBezTo>
                  <a:cubicBezTo>
                    <a:pt x="334" y="168"/>
                    <a:pt x="634" y="268"/>
                    <a:pt x="968" y="435"/>
                  </a:cubicBezTo>
                  <a:cubicBezTo>
                    <a:pt x="1416" y="691"/>
                    <a:pt x="1649" y="1071"/>
                    <a:pt x="1726" y="1071"/>
                  </a:cubicBezTo>
                  <a:cubicBezTo>
                    <a:pt x="1729" y="1071"/>
                    <a:pt x="1732" y="1070"/>
                    <a:pt x="1735" y="1069"/>
                  </a:cubicBezTo>
                  <a:cubicBezTo>
                    <a:pt x="1801" y="1069"/>
                    <a:pt x="1635" y="569"/>
                    <a:pt x="1068" y="235"/>
                  </a:cubicBezTo>
                  <a:cubicBezTo>
                    <a:pt x="870" y="82"/>
                    <a:pt x="630" y="0"/>
                    <a:pt x="3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1500901" y="4237400"/>
              <a:ext cx="50834" cy="36121"/>
            </a:xfrm>
            <a:custGeom>
              <a:avLst/>
              <a:gdLst/>
              <a:ahLst/>
              <a:cxnLst/>
              <a:rect l="l" t="t" r="r" b="b"/>
              <a:pathLst>
                <a:path w="2536" h="1802" extrusionOk="0">
                  <a:moveTo>
                    <a:pt x="1" y="0"/>
                  </a:moveTo>
                  <a:lnTo>
                    <a:pt x="1" y="0"/>
                  </a:lnTo>
                  <a:cubicBezTo>
                    <a:pt x="468" y="201"/>
                    <a:pt x="935" y="467"/>
                    <a:pt x="1402" y="734"/>
                  </a:cubicBezTo>
                  <a:cubicBezTo>
                    <a:pt x="1802" y="1068"/>
                    <a:pt x="2169" y="1401"/>
                    <a:pt x="2536" y="1802"/>
                  </a:cubicBezTo>
                  <a:cubicBezTo>
                    <a:pt x="2102" y="768"/>
                    <a:pt x="1101" y="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1518280" y="4196689"/>
              <a:ext cx="51516" cy="16818"/>
            </a:xfrm>
            <a:custGeom>
              <a:avLst/>
              <a:gdLst/>
              <a:ahLst/>
              <a:cxnLst/>
              <a:rect l="l" t="t" r="r" b="b"/>
              <a:pathLst>
                <a:path w="2570" h="839" extrusionOk="0">
                  <a:moveTo>
                    <a:pt x="690" y="0"/>
                  </a:moveTo>
                  <a:cubicBezTo>
                    <a:pt x="461" y="0"/>
                    <a:pt x="229" y="32"/>
                    <a:pt x="1" y="97"/>
                  </a:cubicBezTo>
                  <a:cubicBezTo>
                    <a:pt x="1" y="163"/>
                    <a:pt x="635" y="130"/>
                    <a:pt x="1335" y="330"/>
                  </a:cubicBezTo>
                  <a:cubicBezTo>
                    <a:pt x="1979" y="514"/>
                    <a:pt x="2453" y="839"/>
                    <a:pt x="2552" y="839"/>
                  </a:cubicBezTo>
                  <a:cubicBezTo>
                    <a:pt x="2561" y="839"/>
                    <a:pt x="2567" y="836"/>
                    <a:pt x="2569" y="831"/>
                  </a:cubicBezTo>
                  <a:cubicBezTo>
                    <a:pt x="2090" y="301"/>
                    <a:pt x="1401" y="0"/>
                    <a:pt x="6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1530988" y="4137737"/>
              <a:ext cx="54182" cy="16778"/>
            </a:xfrm>
            <a:custGeom>
              <a:avLst/>
              <a:gdLst/>
              <a:ahLst/>
              <a:cxnLst/>
              <a:rect l="l" t="t" r="r" b="b"/>
              <a:pathLst>
                <a:path w="2703" h="837" extrusionOk="0">
                  <a:moveTo>
                    <a:pt x="952" y="0"/>
                  </a:moveTo>
                  <a:cubicBezTo>
                    <a:pt x="756" y="0"/>
                    <a:pt x="559" y="23"/>
                    <a:pt x="368" y="69"/>
                  </a:cubicBezTo>
                  <a:cubicBezTo>
                    <a:pt x="101" y="169"/>
                    <a:pt x="1" y="269"/>
                    <a:pt x="1" y="269"/>
                  </a:cubicBezTo>
                  <a:cubicBezTo>
                    <a:pt x="234" y="236"/>
                    <a:pt x="468" y="219"/>
                    <a:pt x="701" y="219"/>
                  </a:cubicBezTo>
                  <a:cubicBezTo>
                    <a:pt x="935" y="219"/>
                    <a:pt x="1168" y="236"/>
                    <a:pt x="1402" y="269"/>
                  </a:cubicBezTo>
                  <a:cubicBezTo>
                    <a:pt x="1835" y="403"/>
                    <a:pt x="2269" y="603"/>
                    <a:pt x="2669" y="836"/>
                  </a:cubicBezTo>
                  <a:cubicBezTo>
                    <a:pt x="2703" y="836"/>
                    <a:pt x="2603" y="669"/>
                    <a:pt x="2402" y="503"/>
                  </a:cubicBezTo>
                  <a:cubicBezTo>
                    <a:pt x="1990" y="163"/>
                    <a:pt x="1473" y="0"/>
                    <a:pt x="9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1535679" y="4093778"/>
              <a:ext cx="62861" cy="38807"/>
            </a:xfrm>
            <a:custGeom>
              <a:avLst/>
              <a:gdLst/>
              <a:ahLst/>
              <a:cxnLst/>
              <a:rect l="l" t="t" r="r" b="b"/>
              <a:pathLst>
                <a:path w="3136" h="1936" extrusionOk="0">
                  <a:moveTo>
                    <a:pt x="459" y="207"/>
                  </a:moveTo>
                  <a:cubicBezTo>
                    <a:pt x="494" y="207"/>
                    <a:pt x="531" y="215"/>
                    <a:pt x="567" y="227"/>
                  </a:cubicBezTo>
                  <a:cubicBezTo>
                    <a:pt x="767" y="327"/>
                    <a:pt x="934" y="461"/>
                    <a:pt x="1068" y="661"/>
                  </a:cubicBezTo>
                  <a:cubicBezTo>
                    <a:pt x="1236" y="867"/>
                    <a:pt x="1373" y="1083"/>
                    <a:pt x="1496" y="1310"/>
                  </a:cubicBezTo>
                  <a:lnTo>
                    <a:pt x="1496" y="1310"/>
                  </a:lnTo>
                  <a:cubicBezTo>
                    <a:pt x="1462" y="1381"/>
                    <a:pt x="1431" y="1454"/>
                    <a:pt x="1401" y="1528"/>
                  </a:cubicBezTo>
                  <a:cubicBezTo>
                    <a:pt x="1389" y="1577"/>
                    <a:pt x="1377" y="1625"/>
                    <a:pt x="1366" y="1673"/>
                  </a:cubicBezTo>
                  <a:lnTo>
                    <a:pt x="1366" y="1673"/>
                  </a:lnTo>
                  <a:cubicBezTo>
                    <a:pt x="831" y="1561"/>
                    <a:pt x="421" y="1149"/>
                    <a:pt x="267" y="594"/>
                  </a:cubicBezTo>
                  <a:cubicBezTo>
                    <a:pt x="234" y="494"/>
                    <a:pt x="234" y="394"/>
                    <a:pt x="300" y="294"/>
                  </a:cubicBezTo>
                  <a:cubicBezTo>
                    <a:pt x="343" y="230"/>
                    <a:pt x="398" y="207"/>
                    <a:pt x="459" y="207"/>
                  </a:cubicBezTo>
                  <a:close/>
                  <a:moveTo>
                    <a:pt x="2657" y="418"/>
                  </a:moveTo>
                  <a:cubicBezTo>
                    <a:pt x="2738" y="418"/>
                    <a:pt x="2814" y="473"/>
                    <a:pt x="2869" y="527"/>
                  </a:cubicBezTo>
                  <a:cubicBezTo>
                    <a:pt x="2902" y="627"/>
                    <a:pt x="2902" y="761"/>
                    <a:pt x="2869" y="861"/>
                  </a:cubicBezTo>
                  <a:cubicBezTo>
                    <a:pt x="2697" y="1348"/>
                    <a:pt x="2254" y="1663"/>
                    <a:pt x="1751" y="1700"/>
                  </a:cubicBezTo>
                  <a:lnTo>
                    <a:pt x="1751" y="1700"/>
                  </a:lnTo>
                  <a:cubicBezTo>
                    <a:pt x="1735" y="1624"/>
                    <a:pt x="1707" y="1554"/>
                    <a:pt x="1668" y="1495"/>
                  </a:cubicBezTo>
                  <a:cubicBezTo>
                    <a:pt x="1654" y="1448"/>
                    <a:pt x="1639" y="1401"/>
                    <a:pt x="1622" y="1354"/>
                  </a:cubicBezTo>
                  <a:lnTo>
                    <a:pt x="1622" y="1354"/>
                  </a:lnTo>
                  <a:cubicBezTo>
                    <a:pt x="1754" y="1140"/>
                    <a:pt x="1906" y="941"/>
                    <a:pt x="2068" y="761"/>
                  </a:cubicBezTo>
                  <a:cubicBezTo>
                    <a:pt x="2202" y="594"/>
                    <a:pt x="2402" y="461"/>
                    <a:pt x="2602" y="427"/>
                  </a:cubicBezTo>
                  <a:cubicBezTo>
                    <a:pt x="2620" y="421"/>
                    <a:pt x="2639" y="418"/>
                    <a:pt x="2657" y="418"/>
                  </a:cubicBezTo>
                  <a:close/>
                  <a:moveTo>
                    <a:pt x="1567" y="1445"/>
                  </a:moveTo>
                  <a:cubicBezTo>
                    <a:pt x="1611" y="1530"/>
                    <a:pt x="1652" y="1615"/>
                    <a:pt x="1694" y="1703"/>
                  </a:cubicBezTo>
                  <a:lnTo>
                    <a:pt x="1694" y="1703"/>
                  </a:lnTo>
                  <a:cubicBezTo>
                    <a:pt x="1680" y="1703"/>
                    <a:pt x="1667" y="1703"/>
                    <a:pt x="1653" y="1703"/>
                  </a:cubicBezTo>
                  <a:cubicBezTo>
                    <a:pt x="1603" y="1703"/>
                    <a:pt x="1552" y="1701"/>
                    <a:pt x="1501" y="1695"/>
                  </a:cubicBezTo>
                  <a:cubicBezTo>
                    <a:pt x="1480" y="1693"/>
                    <a:pt x="1460" y="1690"/>
                    <a:pt x="1439" y="1687"/>
                  </a:cubicBezTo>
                  <a:lnTo>
                    <a:pt x="1439" y="1687"/>
                  </a:lnTo>
                  <a:cubicBezTo>
                    <a:pt x="1479" y="1605"/>
                    <a:pt x="1522" y="1524"/>
                    <a:pt x="1567" y="1445"/>
                  </a:cubicBezTo>
                  <a:close/>
                  <a:moveTo>
                    <a:pt x="495" y="1"/>
                  </a:moveTo>
                  <a:cubicBezTo>
                    <a:pt x="365" y="1"/>
                    <a:pt x="231" y="63"/>
                    <a:pt x="134" y="160"/>
                  </a:cubicBezTo>
                  <a:cubicBezTo>
                    <a:pt x="34" y="294"/>
                    <a:pt x="0" y="461"/>
                    <a:pt x="67" y="627"/>
                  </a:cubicBezTo>
                  <a:cubicBezTo>
                    <a:pt x="220" y="1272"/>
                    <a:pt x="712" y="1747"/>
                    <a:pt x="1335" y="1897"/>
                  </a:cubicBezTo>
                  <a:lnTo>
                    <a:pt x="1335" y="1897"/>
                  </a:lnTo>
                  <a:cubicBezTo>
                    <a:pt x="1335" y="1907"/>
                    <a:pt x="1334" y="1918"/>
                    <a:pt x="1334" y="1928"/>
                  </a:cubicBezTo>
                  <a:cubicBezTo>
                    <a:pt x="1338" y="1919"/>
                    <a:pt x="1342" y="1909"/>
                    <a:pt x="1346" y="1899"/>
                  </a:cubicBezTo>
                  <a:lnTo>
                    <a:pt x="1346" y="1899"/>
                  </a:lnTo>
                  <a:cubicBezTo>
                    <a:pt x="1397" y="1911"/>
                    <a:pt x="1449" y="1921"/>
                    <a:pt x="1501" y="1928"/>
                  </a:cubicBezTo>
                  <a:cubicBezTo>
                    <a:pt x="1549" y="1933"/>
                    <a:pt x="1596" y="1935"/>
                    <a:pt x="1643" y="1935"/>
                  </a:cubicBezTo>
                  <a:cubicBezTo>
                    <a:pt x="2290" y="1935"/>
                    <a:pt x="2882" y="1516"/>
                    <a:pt x="3069" y="894"/>
                  </a:cubicBezTo>
                  <a:cubicBezTo>
                    <a:pt x="3136" y="728"/>
                    <a:pt x="3102" y="561"/>
                    <a:pt x="3036" y="394"/>
                  </a:cubicBezTo>
                  <a:cubicBezTo>
                    <a:pt x="2949" y="278"/>
                    <a:pt x="2812" y="187"/>
                    <a:pt x="2668" y="187"/>
                  </a:cubicBezTo>
                  <a:cubicBezTo>
                    <a:pt x="2646" y="187"/>
                    <a:pt x="2624" y="189"/>
                    <a:pt x="2602" y="194"/>
                  </a:cubicBezTo>
                  <a:cubicBezTo>
                    <a:pt x="2335" y="261"/>
                    <a:pt x="2102" y="427"/>
                    <a:pt x="1968" y="627"/>
                  </a:cubicBezTo>
                  <a:cubicBezTo>
                    <a:pt x="1795" y="800"/>
                    <a:pt x="1664" y="987"/>
                    <a:pt x="1557" y="1188"/>
                  </a:cubicBezTo>
                  <a:lnTo>
                    <a:pt x="1557" y="1188"/>
                  </a:lnTo>
                  <a:cubicBezTo>
                    <a:pt x="1462" y="962"/>
                    <a:pt x="1339" y="745"/>
                    <a:pt x="1201" y="561"/>
                  </a:cubicBezTo>
                  <a:cubicBezTo>
                    <a:pt x="1034" y="327"/>
                    <a:pt x="834" y="160"/>
                    <a:pt x="634" y="27"/>
                  </a:cubicBezTo>
                  <a:cubicBezTo>
                    <a:pt x="589" y="9"/>
                    <a:pt x="542" y="1"/>
                    <a:pt x="4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2035822" y="4071568"/>
              <a:ext cx="313604" cy="252106"/>
            </a:xfrm>
            <a:custGeom>
              <a:avLst/>
              <a:gdLst/>
              <a:ahLst/>
              <a:cxnLst/>
              <a:rect l="l" t="t" r="r" b="b"/>
              <a:pathLst>
                <a:path w="15645" h="12577" extrusionOk="0">
                  <a:moveTo>
                    <a:pt x="0" y="1"/>
                  </a:moveTo>
                  <a:lnTo>
                    <a:pt x="67" y="12543"/>
                  </a:lnTo>
                  <a:lnTo>
                    <a:pt x="15645" y="12577"/>
                  </a:lnTo>
                  <a:cubicBezTo>
                    <a:pt x="15578" y="11075"/>
                    <a:pt x="7506" y="8073"/>
                    <a:pt x="7506" y="8073"/>
                  </a:cubicBezTo>
                  <a:lnTo>
                    <a:pt x="7806" y="34"/>
                  </a:lnTo>
                  <a:lnTo>
                    <a:pt x="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2079279" y="4219340"/>
              <a:ext cx="26099" cy="23693"/>
            </a:xfrm>
            <a:custGeom>
              <a:avLst/>
              <a:gdLst/>
              <a:ahLst/>
              <a:cxnLst/>
              <a:rect l="l" t="t" r="r" b="b"/>
              <a:pathLst>
                <a:path w="1302" h="1182" extrusionOk="0">
                  <a:moveTo>
                    <a:pt x="501" y="1"/>
                  </a:moveTo>
                  <a:lnTo>
                    <a:pt x="501" y="1"/>
                  </a:lnTo>
                  <a:cubicBezTo>
                    <a:pt x="201" y="101"/>
                    <a:pt x="1" y="401"/>
                    <a:pt x="67" y="735"/>
                  </a:cubicBezTo>
                  <a:cubicBezTo>
                    <a:pt x="125" y="996"/>
                    <a:pt x="385" y="1181"/>
                    <a:pt x="671" y="1181"/>
                  </a:cubicBezTo>
                  <a:cubicBezTo>
                    <a:pt x="714" y="1181"/>
                    <a:pt x="758" y="1177"/>
                    <a:pt x="801" y="1168"/>
                  </a:cubicBezTo>
                  <a:cubicBezTo>
                    <a:pt x="1101" y="1068"/>
                    <a:pt x="1301" y="735"/>
                    <a:pt x="1235" y="401"/>
                  </a:cubicBezTo>
                  <a:cubicBezTo>
                    <a:pt x="1154" y="160"/>
                    <a:pt x="902" y="5"/>
                    <a:pt x="650" y="5"/>
                  </a:cubicBezTo>
                  <a:cubicBezTo>
                    <a:pt x="589" y="5"/>
                    <a:pt x="527" y="14"/>
                    <a:pt x="468" y="34"/>
                  </a:cubicBezTo>
                  <a:lnTo>
                    <a:pt x="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2037165" y="4297576"/>
              <a:ext cx="314266" cy="26099"/>
            </a:xfrm>
            <a:custGeom>
              <a:avLst/>
              <a:gdLst/>
              <a:ahLst/>
              <a:cxnLst/>
              <a:rect l="l" t="t" r="r" b="b"/>
              <a:pathLst>
                <a:path w="15678" h="1302" extrusionOk="0">
                  <a:moveTo>
                    <a:pt x="33" y="1"/>
                  </a:moveTo>
                  <a:lnTo>
                    <a:pt x="0" y="1268"/>
                  </a:lnTo>
                  <a:lnTo>
                    <a:pt x="15578" y="1302"/>
                  </a:lnTo>
                  <a:cubicBezTo>
                    <a:pt x="15678" y="801"/>
                    <a:pt x="14977" y="501"/>
                    <a:pt x="14977" y="501"/>
                  </a:cubicBezTo>
                  <a:lnTo>
                    <a:pt x="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2161524" y="4230284"/>
              <a:ext cx="29767" cy="19223"/>
            </a:xfrm>
            <a:custGeom>
              <a:avLst/>
              <a:gdLst/>
              <a:ahLst/>
              <a:cxnLst/>
              <a:rect l="l" t="t" r="r" b="b"/>
              <a:pathLst>
                <a:path w="1485" h="959" extrusionOk="0">
                  <a:moveTo>
                    <a:pt x="1229" y="1"/>
                  </a:moveTo>
                  <a:cubicBezTo>
                    <a:pt x="1056" y="1"/>
                    <a:pt x="812" y="49"/>
                    <a:pt x="568" y="189"/>
                  </a:cubicBezTo>
                  <a:cubicBezTo>
                    <a:pt x="134" y="489"/>
                    <a:pt x="0" y="923"/>
                    <a:pt x="67" y="956"/>
                  </a:cubicBezTo>
                  <a:cubicBezTo>
                    <a:pt x="71" y="958"/>
                    <a:pt x="74" y="958"/>
                    <a:pt x="79" y="958"/>
                  </a:cubicBezTo>
                  <a:cubicBezTo>
                    <a:pt x="155" y="958"/>
                    <a:pt x="355" y="675"/>
                    <a:pt x="734" y="422"/>
                  </a:cubicBezTo>
                  <a:cubicBezTo>
                    <a:pt x="1101" y="189"/>
                    <a:pt x="1468" y="155"/>
                    <a:pt x="1468" y="89"/>
                  </a:cubicBezTo>
                  <a:cubicBezTo>
                    <a:pt x="1484" y="41"/>
                    <a:pt x="1386" y="1"/>
                    <a:pt x="12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2201634" y="4244877"/>
              <a:ext cx="22090" cy="23974"/>
            </a:xfrm>
            <a:custGeom>
              <a:avLst/>
              <a:gdLst/>
              <a:ahLst/>
              <a:cxnLst/>
              <a:rect l="l" t="t" r="r" b="b"/>
              <a:pathLst>
                <a:path w="1102" h="1196" extrusionOk="0">
                  <a:moveTo>
                    <a:pt x="1025" y="0"/>
                  </a:moveTo>
                  <a:cubicBezTo>
                    <a:pt x="886" y="0"/>
                    <a:pt x="582" y="89"/>
                    <a:pt x="334" y="361"/>
                  </a:cubicBezTo>
                  <a:cubicBezTo>
                    <a:pt x="1" y="762"/>
                    <a:pt x="34" y="1195"/>
                    <a:pt x="134" y="1195"/>
                  </a:cubicBezTo>
                  <a:cubicBezTo>
                    <a:pt x="201" y="1195"/>
                    <a:pt x="268" y="862"/>
                    <a:pt x="535" y="561"/>
                  </a:cubicBezTo>
                  <a:cubicBezTo>
                    <a:pt x="801" y="228"/>
                    <a:pt x="1102" y="94"/>
                    <a:pt x="1102" y="28"/>
                  </a:cubicBezTo>
                  <a:cubicBezTo>
                    <a:pt x="1102" y="11"/>
                    <a:pt x="1073" y="0"/>
                    <a:pt x="10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2239078" y="4258508"/>
              <a:ext cx="16076" cy="26379"/>
            </a:xfrm>
            <a:custGeom>
              <a:avLst/>
              <a:gdLst/>
              <a:ahLst/>
              <a:cxnLst/>
              <a:rect l="l" t="t" r="r" b="b"/>
              <a:pathLst>
                <a:path w="802" h="1316" extrusionOk="0">
                  <a:moveTo>
                    <a:pt x="733" y="1"/>
                  </a:moveTo>
                  <a:cubicBezTo>
                    <a:pt x="625" y="1"/>
                    <a:pt x="311" y="172"/>
                    <a:pt x="168" y="515"/>
                  </a:cubicBezTo>
                  <a:cubicBezTo>
                    <a:pt x="1" y="949"/>
                    <a:pt x="101" y="1316"/>
                    <a:pt x="168" y="1316"/>
                  </a:cubicBezTo>
                  <a:cubicBezTo>
                    <a:pt x="234" y="1282"/>
                    <a:pt x="234" y="982"/>
                    <a:pt x="401" y="649"/>
                  </a:cubicBezTo>
                  <a:cubicBezTo>
                    <a:pt x="568" y="282"/>
                    <a:pt x="801" y="82"/>
                    <a:pt x="768" y="15"/>
                  </a:cubicBezTo>
                  <a:cubicBezTo>
                    <a:pt x="763" y="5"/>
                    <a:pt x="751" y="1"/>
                    <a:pt x="7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2155510" y="4189252"/>
              <a:ext cx="34117" cy="7818"/>
            </a:xfrm>
            <a:custGeom>
              <a:avLst/>
              <a:gdLst/>
              <a:ahLst/>
              <a:cxnLst/>
              <a:rect l="l" t="t" r="r" b="b"/>
              <a:pathLst>
                <a:path w="1702" h="390" extrusionOk="0">
                  <a:moveTo>
                    <a:pt x="834" y="1"/>
                  </a:moveTo>
                  <a:cubicBezTo>
                    <a:pt x="300" y="34"/>
                    <a:pt x="0" y="301"/>
                    <a:pt x="34" y="368"/>
                  </a:cubicBezTo>
                  <a:cubicBezTo>
                    <a:pt x="41" y="383"/>
                    <a:pt x="65" y="390"/>
                    <a:pt x="103" y="390"/>
                  </a:cubicBezTo>
                  <a:cubicBezTo>
                    <a:pt x="227" y="390"/>
                    <a:pt x="501" y="319"/>
                    <a:pt x="834" y="268"/>
                  </a:cubicBezTo>
                  <a:cubicBezTo>
                    <a:pt x="899" y="263"/>
                    <a:pt x="962" y="261"/>
                    <a:pt x="1022" y="261"/>
                  </a:cubicBezTo>
                  <a:cubicBezTo>
                    <a:pt x="1257" y="261"/>
                    <a:pt x="1447" y="291"/>
                    <a:pt x="1551" y="291"/>
                  </a:cubicBezTo>
                  <a:cubicBezTo>
                    <a:pt x="1597" y="291"/>
                    <a:pt x="1626" y="285"/>
                    <a:pt x="1635" y="268"/>
                  </a:cubicBezTo>
                  <a:cubicBezTo>
                    <a:pt x="1701" y="234"/>
                    <a:pt x="1335" y="1"/>
                    <a:pt x="8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2035822" y="4104342"/>
              <a:ext cx="155148" cy="28765"/>
            </a:xfrm>
            <a:custGeom>
              <a:avLst/>
              <a:gdLst/>
              <a:ahLst/>
              <a:cxnLst/>
              <a:rect l="l" t="t" r="r" b="b"/>
              <a:pathLst>
                <a:path w="7740" h="1435" extrusionOk="0">
                  <a:moveTo>
                    <a:pt x="7739" y="0"/>
                  </a:moveTo>
                  <a:lnTo>
                    <a:pt x="0" y="34"/>
                  </a:lnTo>
                  <a:lnTo>
                    <a:pt x="34" y="1335"/>
                  </a:lnTo>
                  <a:lnTo>
                    <a:pt x="7672" y="1435"/>
                  </a:lnTo>
                  <a:lnTo>
                    <a:pt x="773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2140797" y="4137095"/>
              <a:ext cx="48830" cy="26439"/>
            </a:xfrm>
            <a:custGeom>
              <a:avLst/>
              <a:gdLst/>
              <a:ahLst/>
              <a:cxnLst/>
              <a:rect l="l" t="t" r="r" b="b"/>
              <a:pathLst>
                <a:path w="2436" h="1319" extrusionOk="0">
                  <a:moveTo>
                    <a:pt x="434" y="251"/>
                  </a:moveTo>
                  <a:cubicBezTo>
                    <a:pt x="501" y="251"/>
                    <a:pt x="584" y="268"/>
                    <a:pt x="668" y="301"/>
                  </a:cubicBezTo>
                  <a:cubicBezTo>
                    <a:pt x="801" y="334"/>
                    <a:pt x="968" y="368"/>
                    <a:pt x="1101" y="435"/>
                  </a:cubicBezTo>
                  <a:cubicBezTo>
                    <a:pt x="1335" y="535"/>
                    <a:pt x="1568" y="668"/>
                    <a:pt x="1802" y="835"/>
                  </a:cubicBezTo>
                  <a:cubicBezTo>
                    <a:pt x="1997" y="977"/>
                    <a:pt x="2135" y="1109"/>
                    <a:pt x="2227" y="1197"/>
                  </a:cubicBezTo>
                  <a:lnTo>
                    <a:pt x="2227" y="1197"/>
                  </a:lnTo>
                  <a:cubicBezTo>
                    <a:pt x="2030" y="1136"/>
                    <a:pt x="1832" y="1093"/>
                    <a:pt x="1635" y="1068"/>
                  </a:cubicBezTo>
                  <a:cubicBezTo>
                    <a:pt x="1401" y="1002"/>
                    <a:pt x="1135" y="902"/>
                    <a:pt x="901" y="768"/>
                  </a:cubicBezTo>
                  <a:cubicBezTo>
                    <a:pt x="768" y="701"/>
                    <a:pt x="601" y="635"/>
                    <a:pt x="467" y="535"/>
                  </a:cubicBezTo>
                  <a:cubicBezTo>
                    <a:pt x="401" y="501"/>
                    <a:pt x="367" y="468"/>
                    <a:pt x="301" y="401"/>
                  </a:cubicBezTo>
                  <a:cubicBezTo>
                    <a:pt x="301" y="368"/>
                    <a:pt x="267" y="401"/>
                    <a:pt x="301" y="301"/>
                  </a:cubicBezTo>
                  <a:cubicBezTo>
                    <a:pt x="317" y="268"/>
                    <a:pt x="367" y="251"/>
                    <a:pt x="434" y="251"/>
                  </a:cubicBezTo>
                  <a:close/>
                  <a:moveTo>
                    <a:pt x="434" y="1"/>
                  </a:moveTo>
                  <a:cubicBezTo>
                    <a:pt x="301" y="1"/>
                    <a:pt x="167" y="68"/>
                    <a:pt x="100" y="168"/>
                  </a:cubicBezTo>
                  <a:cubicBezTo>
                    <a:pt x="0" y="301"/>
                    <a:pt x="0" y="468"/>
                    <a:pt x="134" y="601"/>
                  </a:cubicBezTo>
                  <a:cubicBezTo>
                    <a:pt x="201" y="668"/>
                    <a:pt x="267" y="735"/>
                    <a:pt x="367" y="768"/>
                  </a:cubicBezTo>
                  <a:cubicBezTo>
                    <a:pt x="501" y="868"/>
                    <a:pt x="634" y="935"/>
                    <a:pt x="801" y="1002"/>
                  </a:cubicBezTo>
                  <a:cubicBezTo>
                    <a:pt x="1068" y="1135"/>
                    <a:pt x="1368" y="1202"/>
                    <a:pt x="1635" y="1268"/>
                  </a:cubicBezTo>
                  <a:cubicBezTo>
                    <a:pt x="1768" y="1302"/>
                    <a:pt x="1902" y="1318"/>
                    <a:pt x="2035" y="1318"/>
                  </a:cubicBezTo>
                  <a:cubicBezTo>
                    <a:pt x="2134" y="1318"/>
                    <a:pt x="2233" y="1309"/>
                    <a:pt x="2331" y="1291"/>
                  </a:cubicBezTo>
                  <a:lnTo>
                    <a:pt x="2331" y="1291"/>
                  </a:lnTo>
                  <a:cubicBezTo>
                    <a:pt x="2344" y="1300"/>
                    <a:pt x="2354" y="1305"/>
                    <a:pt x="2361" y="1305"/>
                  </a:cubicBezTo>
                  <a:cubicBezTo>
                    <a:pt x="2364" y="1305"/>
                    <a:pt x="2367" y="1304"/>
                    <a:pt x="2369" y="1302"/>
                  </a:cubicBezTo>
                  <a:cubicBezTo>
                    <a:pt x="2374" y="1302"/>
                    <a:pt x="2375" y="1295"/>
                    <a:pt x="2372" y="1283"/>
                  </a:cubicBezTo>
                  <a:lnTo>
                    <a:pt x="2372" y="1283"/>
                  </a:lnTo>
                  <a:cubicBezTo>
                    <a:pt x="2393" y="1279"/>
                    <a:pt x="2414" y="1274"/>
                    <a:pt x="2435" y="1268"/>
                  </a:cubicBezTo>
                  <a:cubicBezTo>
                    <a:pt x="2409" y="1259"/>
                    <a:pt x="2383" y="1249"/>
                    <a:pt x="2357" y="1240"/>
                  </a:cubicBezTo>
                  <a:lnTo>
                    <a:pt x="2357" y="1240"/>
                  </a:lnTo>
                  <a:cubicBezTo>
                    <a:pt x="2312" y="1135"/>
                    <a:pt x="2169" y="911"/>
                    <a:pt x="1902" y="668"/>
                  </a:cubicBezTo>
                  <a:cubicBezTo>
                    <a:pt x="1702" y="468"/>
                    <a:pt x="1468" y="334"/>
                    <a:pt x="1201" y="201"/>
                  </a:cubicBezTo>
                  <a:cubicBezTo>
                    <a:pt x="1034" y="134"/>
                    <a:pt x="868" y="68"/>
                    <a:pt x="701" y="34"/>
                  </a:cubicBezTo>
                  <a:cubicBezTo>
                    <a:pt x="634" y="1"/>
                    <a:pt x="534" y="1"/>
                    <a:pt x="4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2182912" y="4115046"/>
              <a:ext cx="24776" cy="49491"/>
            </a:xfrm>
            <a:custGeom>
              <a:avLst/>
              <a:gdLst/>
              <a:ahLst/>
              <a:cxnLst/>
              <a:rect l="l" t="t" r="r" b="b"/>
              <a:pathLst>
                <a:path w="1236" h="2469" extrusionOk="0">
                  <a:moveTo>
                    <a:pt x="801" y="0"/>
                  </a:moveTo>
                  <a:cubicBezTo>
                    <a:pt x="601" y="33"/>
                    <a:pt x="401" y="167"/>
                    <a:pt x="301" y="400"/>
                  </a:cubicBezTo>
                  <a:cubicBezTo>
                    <a:pt x="234" y="534"/>
                    <a:pt x="168" y="701"/>
                    <a:pt x="101" y="867"/>
                  </a:cubicBezTo>
                  <a:cubicBezTo>
                    <a:pt x="34" y="1134"/>
                    <a:pt x="1" y="1434"/>
                    <a:pt x="1" y="1701"/>
                  </a:cubicBezTo>
                  <a:cubicBezTo>
                    <a:pt x="1" y="1968"/>
                    <a:pt x="68" y="2235"/>
                    <a:pt x="201" y="2469"/>
                  </a:cubicBezTo>
                  <a:cubicBezTo>
                    <a:pt x="268" y="2469"/>
                    <a:pt x="168" y="2168"/>
                    <a:pt x="201" y="1701"/>
                  </a:cubicBezTo>
                  <a:cubicBezTo>
                    <a:pt x="201" y="1434"/>
                    <a:pt x="268" y="1168"/>
                    <a:pt x="334" y="934"/>
                  </a:cubicBezTo>
                  <a:cubicBezTo>
                    <a:pt x="401" y="767"/>
                    <a:pt x="468" y="634"/>
                    <a:pt x="535" y="500"/>
                  </a:cubicBezTo>
                  <a:cubicBezTo>
                    <a:pt x="601" y="367"/>
                    <a:pt x="735" y="267"/>
                    <a:pt x="801" y="267"/>
                  </a:cubicBezTo>
                  <a:cubicBezTo>
                    <a:pt x="808" y="263"/>
                    <a:pt x="815" y="262"/>
                    <a:pt x="822" y="262"/>
                  </a:cubicBezTo>
                  <a:cubicBezTo>
                    <a:pt x="882" y="262"/>
                    <a:pt x="938" y="384"/>
                    <a:pt x="968" y="534"/>
                  </a:cubicBezTo>
                  <a:cubicBezTo>
                    <a:pt x="1035" y="934"/>
                    <a:pt x="935" y="1368"/>
                    <a:pt x="735" y="1735"/>
                  </a:cubicBezTo>
                  <a:cubicBezTo>
                    <a:pt x="501" y="2102"/>
                    <a:pt x="234" y="2268"/>
                    <a:pt x="234" y="2302"/>
                  </a:cubicBezTo>
                  <a:cubicBezTo>
                    <a:pt x="238" y="2306"/>
                    <a:pt x="246" y="2308"/>
                    <a:pt x="257" y="2308"/>
                  </a:cubicBezTo>
                  <a:cubicBezTo>
                    <a:pt x="338" y="2308"/>
                    <a:pt x="603" y="2188"/>
                    <a:pt x="868" y="1835"/>
                  </a:cubicBezTo>
                  <a:cubicBezTo>
                    <a:pt x="1068" y="1601"/>
                    <a:pt x="1168" y="1301"/>
                    <a:pt x="1202" y="1034"/>
                  </a:cubicBezTo>
                  <a:cubicBezTo>
                    <a:pt x="1235" y="834"/>
                    <a:pt x="1235" y="667"/>
                    <a:pt x="1202" y="500"/>
                  </a:cubicBezTo>
                  <a:cubicBezTo>
                    <a:pt x="1202" y="400"/>
                    <a:pt x="1168" y="300"/>
                    <a:pt x="1135" y="200"/>
                  </a:cubicBezTo>
                  <a:cubicBezTo>
                    <a:pt x="1068" y="67"/>
                    <a:pt x="968" y="0"/>
                    <a:pt x="8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1492201" y="2304341"/>
              <a:ext cx="807092" cy="1821409"/>
            </a:xfrm>
            <a:custGeom>
              <a:avLst/>
              <a:gdLst/>
              <a:ahLst/>
              <a:cxnLst/>
              <a:rect l="l" t="t" r="r" b="b"/>
              <a:pathLst>
                <a:path w="40264" h="90866" extrusionOk="0">
                  <a:moveTo>
                    <a:pt x="20182" y="1"/>
                  </a:moveTo>
                  <a:cubicBezTo>
                    <a:pt x="17313" y="2936"/>
                    <a:pt x="15412" y="6672"/>
                    <a:pt x="14711" y="10708"/>
                  </a:cubicBezTo>
                  <a:cubicBezTo>
                    <a:pt x="14244" y="13744"/>
                    <a:pt x="1" y="88164"/>
                    <a:pt x="1" y="88164"/>
                  </a:cubicBezTo>
                  <a:lnTo>
                    <a:pt x="14144" y="90866"/>
                  </a:lnTo>
                  <a:lnTo>
                    <a:pt x="29022" y="19715"/>
                  </a:lnTo>
                  <a:lnTo>
                    <a:pt x="26787" y="30489"/>
                  </a:lnTo>
                  <a:lnTo>
                    <a:pt x="21783" y="90365"/>
                  </a:lnTo>
                  <a:lnTo>
                    <a:pt x="38595" y="90499"/>
                  </a:lnTo>
                  <a:cubicBezTo>
                    <a:pt x="38962" y="84828"/>
                    <a:pt x="40230" y="11609"/>
                    <a:pt x="40230" y="9407"/>
                  </a:cubicBezTo>
                  <a:cubicBezTo>
                    <a:pt x="40263" y="5805"/>
                    <a:pt x="39696" y="735"/>
                    <a:pt x="39696" y="735"/>
                  </a:cubicBezTo>
                  <a:lnTo>
                    <a:pt x="2018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1775718" y="2501604"/>
              <a:ext cx="342369" cy="1623485"/>
            </a:xfrm>
            <a:custGeom>
              <a:avLst/>
              <a:gdLst/>
              <a:ahLst/>
              <a:cxnLst/>
              <a:rect l="l" t="t" r="r" b="b"/>
              <a:pathLst>
                <a:path w="17080" h="80992" extrusionOk="0">
                  <a:moveTo>
                    <a:pt x="17079" y="0"/>
                  </a:moveTo>
                  <a:cubicBezTo>
                    <a:pt x="17067" y="61"/>
                    <a:pt x="17046" y="164"/>
                    <a:pt x="17016" y="309"/>
                  </a:cubicBezTo>
                  <a:lnTo>
                    <a:pt x="17016" y="309"/>
                  </a:lnTo>
                  <a:cubicBezTo>
                    <a:pt x="17028" y="269"/>
                    <a:pt x="17038" y="233"/>
                    <a:pt x="17046" y="200"/>
                  </a:cubicBezTo>
                  <a:cubicBezTo>
                    <a:pt x="17079" y="67"/>
                    <a:pt x="17079" y="0"/>
                    <a:pt x="17079" y="0"/>
                  </a:cubicBezTo>
                  <a:close/>
                  <a:moveTo>
                    <a:pt x="17016" y="309"/>
                  </a:moveTo>
                  <a:cubicBezTo>
                    <a:pt x="16980" y="435"/>
                    <a:pt x="16930" y="598"/>
                    <a:pt x="16879" y="801"/>
                  </a:cubicBezTo>
                  <a:cubicBezTo>
                    <a:pt x="16779" y="1368"/>
                    <a:pt x="16579" y="2135"/>
                    <a:pt x="16345" y="3169"/>
                  </a:cubicBezTo>
                  <a:cubicBezTo>
                    <a:pt x="15912" y="5204"/>
                    <a:pt x="15278" y="8173"/>
                    <a:pt x="14477" y="11842"/>
                  </a:cubicBezTo>
                  <a:cubicBezTo>
                    <a:pt x="12943" y="19181"/>
                    <a:pt x="10808" y="29288"/>
                    <a:pt x="8440" y="40462"/>
                  </a:cubicBezTo>
                  <a:cubicBezTo>
                    <a:pt x="3902" y="62302"/>
                    <a:pt x="387" y="79093"/>
                    <a:pt x="20" y="80895"/>
                  </a:cubicBezTo>
                  <a:lnTo>
                    <a:pt x="20" y="80895"/>
                  </a:lnTo>
                  <a:cubicBezTo>
                    <a:pt x="33" y="80860"/>
                    <a:pt x="50" y="80826"/>
                    <a:pt x="67" y="80791"/>
                  </a:cubicBezTo>
                  <a:cubicBezTo>
                    <a:pt x="100" y="80658"/>
                    <a:pt x="134" y="80458"/>
                    <a:pt x="201" y="80191"/>
                  </a:cubicBezTo>
                  <a:cubicBezTo>
                    <a:pt x="301" y="79657"/>
                    <a:pt x="501" y="78857"/>
                    <a:pt x="734" y="77823"/>
                  </a:cubicBezTo>
                  <a:cubicBezTo>
                    <a:pt x="1168" y="75788"/>
                    <a:pt x="1802" y="72819"/>
                    <a:pt x="2602" y="69183"/>
                  </a:cubicBezTo>
                  <a:lnTo>
                    <a:pt x="8640" y="40529"/>
                  </a:lnTo>
                  <a:cubicBezTo>
                    <a:pt x="13036" y="19403"/>
                    <a:pt x="16472" y="2954"/>
                    <a:pt x="17016" y="309"/>
                  </a:cubicBezTo>
                  <a:close/>
                  <a:moveTo>
                    <a:pt x="20" y="80895"/>
                  </a:moveTo>
                  <a:cubicBezTo>
                    <a:pt x="8" y="80927"/>
                    <a:pt x="0" y="80959"/>
                    <a:pt x="0" y="80991"/>
                  </a:cubicBezTo>
                  <a:cubicBezTo>
                    <a:pt x="5" y="80967"/>
                    <a:pt x="12" y="80934"/>
                    <a:pt x="20" y="8089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2111672" y="2333226"/>
              <a:ext cx="25798" cy="21949"/>
            </a:xfrm>
            <a:custGeom>
              <a:avLst/>
              <a:gdLst/>
              <a:ahLst/>
              <a:cxnLst/>
              <a:rect l="l" t="t" r="r" b="b"/>
              <a:pathLst>
                <a:path w="1287" h="1095" extrusionOk="0">
                  <a:moveTo>
                    <a:pt x="625" y="1"/>
                  </a:moveTo>
                  <a:cubicBezTo>
                    <a:pt x="579" y="1"/>
                    <a:pt x="533" y="9"/>
                    <a:pt x="486" y="27"/>
                  </a:cubicBezTo>
                  <a:cubicBezTo>
                    <a:pt x="186" y="94"/>
                    <a:pt x="152" y="261"/>
                    <a:pt x="186" y="294"/>
                  </a:cubicBezTo>
                  <a:cubicBezTo>
                    <a:pt x="189" y="297"/>
                    <a:pt x="192" y="299"/>
                    <a:pt x="196" y="299"/>
                  </a:cubicBezTo>
                  <a:cubicBezTo>
                    <a:pt x="233" y="299"/>
                    <a:pt x="307" y="161"/>
                    <a:pt x="519" y="161"/>
                  </a:cubicBezTo>
                  <a:cubicBezTo>
                    <a:pt x="619" y="161"/>
                    <a:pt x="753" y="194"/>
                    <a:pt x="820" y="261"/>
                  </a:cubicBezTo>
                  <a:cubicBezTo>
                    <a:pt x="1020" y="494"/>
                    <a:pt x="886" y="828"/>
                    <a:pt x="619" y="895"/>
                  </a:cubicBezTo>
                  <a:cubicBezTo>
                    <a:pt x="486" y="895"/>
                    <a:pt x="386" y="828"/>
                    <a:pt x="286" y="761"/>
                  </a:cubicBezTo>
                  <a:cubicBezTo>
                    <a:pt x="119" y="628"/>
                    <a:pt x="152" y="461"/>
                    <a:pt x="119" y="461"/>
                  </a:cubicBezTo>
                  <a:cubicBezTo>
                    <a:pt x="117" y="459"/>
                    <a:pt x="114" y="457"/>
                    <a:pt x="111" y="457"/>
                  </a:cubicBezTo>
                  <a:cubicBezTo>
                    <a:pt x="73" y="457"/>
                    <a:pt x="0" y="645"/>
                    <a:pt x="186" y="861"/>
                  </a:cubicBezTo>
                  <a:cubicBezTo>
                    <a:pt x="286" y="995"/>
                    <a:pt x="453" y="1062"/>
                    <a:pt x="619" y="1095"/>
                  </a:cubicBezTo>
                  <a:cubicBezTo>
                    <a:pt x="1086" y="1028"/>
                    <a:pt x="1287" y="461"/>
                    <a:pt x="953" y="128"/>
                  </a:cubicBezTo>
                  <a:cubicBezTo>
                    <a:pt x="857" y="55"/>
                    <a:pt x="743" y="1"/>
                    <a:pt x="62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1908776" y="2305684"/>
              <a:ext cx="92969" cy="116702"/>
            </a:xfrm>
            <a:custGeom>
              <a:avLst/>
              <a:gdLst/>
              <a:ahLst/>
              <a:cxnLst/>
              <a:rect l="l" t="t" r="r" b="b"/>
              <a:pathLst>
                <a:path w="4638" h="5822" extrusionOk="0">
                  <a:moveTo>
                    <a:pt x="4637" y="0"/>
                  </a:moveTo>
                  <a:lnTo>
                    <a:pt x="4637" y="0"/>
                  </a:lnTo>
                  <a:cubicBezTo>
                    <a:pt x="4504" y="367"/>
                    <a:pt x="4437" y="768"/>
                    <a:pt x="4370" y="1168"/>
                  </a:cubicBezTo>
                  <a:cubicBezTo>
                    <a:pt x="4237" y="2135"/>
                    <a:pt x="3903" y="3069"/>
                    <a:pt x="3436" y="3903"/>
                  </a:cubicBezTo>
                  <a:cubicBezTo>
                    <a:pt x="3136" y="4370"/>
                    <a:pt x="2802" y="4771"/>
                    <a:pt x="2369" y="5071"/>
                  </a:cubicBezTo>
                  <a:cubicBezTo>
                    <a:pt x="2002" y="5338"/>
                    <a:pt x="1602" y="5504"/>
                    <a:pt x="1201" y="5604"/>
                  </a:cubicBezTo>
                  <a:cubicBezTo>
                    <a:pt x="948" y="5668"/>
                    <a:pt x="694" y="5691"/>
                    <a:pt x="440" y="5691"/>
                  </a:cubicBezTo>
                  <a:cubicBezTo>
                    <a:pt x="293" y="5691"/>
                    <a:pt x="147" y="5683"/>
                    <a:pt x="0" y="5671"/>
                  </a:cubicBezTo>
                  <a:lnTo>
                    <a:pt x="0" y="5671"/>
                  </a:lnTo>
                  <a:cubicBezTo>
                    <a:pt x="101" y="5738"/>
                    <a:pt x="201" y="5771"/>
                    <a:pt x="334" y="5771"/>
                  </a:cubicBezTo>
                  <a:cubicBezTo>
                    <a:pt x="484" y="5805"/>
                    <a:pt x="634" y="5821"/>
                    <a:pt x="784" y="5821"/>
                  </a:cubicBezTo>
                  <a:cubicBezTo>
                    <a:pt x="934" y="5821"/>
                    <a:pt x="1085" y="5805"/>
                    <a:pt x="1235" y="5771"/>
                  </a:cubicBezTo>
                  <a:cubicBezTo>
                    <a:pt x="1668" y="5705"/>
                    <a:pt x="2102" y="5504"/>
                    <a:pt x="2469" y="5271"/>
                  </a:cubicBezTo>
                  <a:cubicBezTo>
                    <a:pt x="2936" y="4937"/>
                    <a:pt x="3336" y="4504"/>
                    <a:pt x="3603" y="4037"/>
                  </a:cubicBezTo>
                  <a:cubicBezTo>
                    <a:pt x="4103" y="3169"/>
                    <a:pt x="4437" y="2202"/>
                    <a:pt x="4537" y="1201"/>
                  </a:cubicBezTo>
                  <a:cubicBezTo>
                    <a:pt x="4604" y="801"/>
                    <a:pt x="4637" y="401"/>
                    <a:pt x="463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2242426" y="2317711"/>
              <a:ext cx="51516" cy="119709"/>
            </a:xfrm>
            <a:custGeom>
              <a:avLst/>
              <a:gdLst/>
              <a:ahLst/>
              <a:cxnLst/>
              <a:rect l="l" t="t" r="r" b="b"/>
              <a:pathLst>
                <a:path w="2570" h="5972" extrusionOk="0">
                  <a:moveTo>
                    <a:pt x="434" y="1"/>
                  </a:moveTo>
                  <a:lnTo>
                    <a:pt x="434" y="1"/>
                  </a:lnTo>
                  <a:cubicBezTo>
                    <a:pt x="301" y="334"/>
                    <a:pt x="201" y="668"/>
                    <a:pt x="167" y="1035"/>
                  </a:cubicBezTo>
                  <a:cubicBezTo>
                    <a:pt x="1" y="1869"/>
                    <a:pt x="1" y="2736"/>
                    <a:pt x="167" y="3570"/>
                  </a:cubicBezTo>
                  <a:cubicBezTo>
                    <a:pt x="334" y="4437"/>
                    <a:pt x="868" y="5171"/>
                    <a:pt x="1568" y="5672"/>
                  </a:cubicBezTo>
                  <a:cubicBezTo>
                    <a:pt x="1802" y="5838"/>
                    <a:pt x="2035" y="5938"/>
                    <a:pt x="2302" y="5972"/>
                  </a:cubicBezTo>
                  <a:lnTo>
                    <a:pt x="2569" y="5972"/>
                  </a:lnTo>
                  <a:cubicBezTo>
                    <a:pt x="2269" y="5872"/>
                    <a:pt x="1935" y="5738"/>
                    <a:pt x="1635" y="5572"/>
                  </a:cubicBezTo>
                  <a:cubicBezTo>
                    <a:pt x="1001" y="5038"/>
                    <a:pt x="534" y="4337"/>
                    <a:pt x="368" y="3537"/>
                  </a:cubicBezTo>
                  <a:cubicBezTo>
                    <a:pt x="201" y="2703"/>
                    <a:pt x="201" y="1869"/>
                    <a:pt x="334" y="1035"/>
                  </a:cubicBezTo>
                  <a:cubicBezTo>
                    <a:pt x="368" y="701"/>
                    <a:pt x="401" y="368"/>
                    <a:pt x="4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 name="Google Shape;1507;p55"/>
            <p:cNvGrpSpPr/>
            <p:nvPr/>
          </p:nvGrpSpPr>
          <p:grpSpPr>
            <a:xfrm>
              <a:off x="731955" y="2811840"/>
              <a:ext cx="564367" cy="1507164"/>
              <a:chOff x="731955" y="2811840"/>
              <a:chExt cx="564367" cy="1507164"/>
            </a:xfrm>
          </p:grpSpPr>
          <p:sp>
            <p:nvSpPr>
              <p:cNvPr id="1508" name="Google Shape;1508;p55"/>
              <p:cNvSpPr/>
              <p:nvPr/>
            </p:nvSpPr>
            <p:spPr>
              <a:xfrm>
                <a:off x="1038864" y="2811840"/>
                <a:ext cx="165191" cy="1313910"/>
              </a:xfrm>
              <a:custGeom>
                <a:avLst/>
                <a:gdLst/>
                <a:ahLst/>
                <a:cxnLst/>
                <a:rect l="l" t="t" r="r" b="b"/>
                <a:pathLst>
                  <a:path w="8241" h="65548" extrusionOk="0">
                    <a:moveTo>
                      <a:pt x="7006" y="1"/>
                    </a:moveTo>
                    <a:cubicBezTo>
                      <a:pt x="7006" y="33"/>
                      <a:pt x="7036" y="95"/>
                      <a:pt x="7068" y="158"/>
                    </a:cubicBezTo>
                    <a:lnTo>
                      <a:pt x="7068" y="158"/>
                    </a:lnTo>
                    <a:cubicBezTo>
                      <a:pt x="7047" y="106"/>
                      <a:pt x="7027" y="53"/>
                      <a:pt x="7006" y="1"/>
                    </a:cubicBezTo>
                    <a:close/>
                    <a:moveTo>
                      <a:pt x="7068" y="158"/>
                    </a:moveTo>
                    <a:cubicBezTo>
                      <a:pt x="7071" y="167"/>
                      <a:pt x="7075" y="176"/>
                      <a:pt x="7078" y="184"/>
                    </a:cubicBezTo>
                    <a:lnTo>
                      <a:pt x="7078" y="184"/>
                    </a:lnTo>
                    <a:cubicBezTo>
                      <a:pt x="7076" y="179"/>
                      <a:pt x="7074" y="173"/>
                      <a:pt x="7073" y="168"/>
                    </a:cubicBezTo>
                    <a:cubicBezTo>
                      <a:pt x="7071" y="165"/>
                      <a:pt x="7069" y="161"/>
                      <a:pt x="7068" y="158"/>
                    </a:cubicBezTo>
                    <a:close/>
                    <a:moveTo>
                      <a:pt x="7078" y="184"/>
                    </a:moveTo>
                    <a:cubicBezTo>
                      <a:pt x="7110" y="286"/>
                      <a:pt x="7143" y="447"/>
                      <a:pt x="7206" y="668"/>
                    </a:cubicBezTo>
                    <a:cubicBezTo>
                      <a:pt x="7406" y="1302"/>
                      <a:pt x="7573" y="1936"/>
                      <a:pt x="7673" y="2603"/>
                    </a:cubicBezTo>
                    <a:cubicBezTo>
                      <a:pt x="8107" y="5004"/>
                      <a:pt x="8040" y="7440"/>
                      <a:pt x="7506" y="9841"/>
                    </a:cubicBezTo>
                    <a:cubicBezTo>
                      <a:pt x="7106" y="11476"/>
                      <a:pt x="6472" y="13044"/>
                      <a:pt x="5605" y="14478"/>
                    </a:cubicBezTo>
                    <a:cubicBezTo>
                      <a:pt x="4704" y="16046"/>
                      <a:pt x="3470" y="17580"/>
                      <a:pt x="2503" y="19381"/>
                    </a:cubicBezTo>
                    <a:cubicBezTo>
                      <a:pt x="1435" y="21283"/>
                      <a:pt x="968" y="23484"/>
                      <a:pt x="1235" y="25653"/>
                    </a:cubicBezTo>
                    <a:cubicBezTo>
                      <a:pt x="1469" y="27888"/>
                      <a:pt x="2236" y="30089"/>
                      <a:pt x="2970" y="32324"/>
                    </a:cubicBezTo>
                    <a:cubicBezTo>
                      <a:pt x="3703" y="34526"/>
                      <a:pt x="4371" y="36794"/>
                      <a:pt x="4437" y="38995"/>
                    </a:cubicBezTo>
                    <a:cubicBezTo>
                      <a:pt x="4471" y="41130"/>
                      <a:pt x="4204" y="43232"/>
                      <a:pt x="3603" y="45300"/>
                    </a:cubicBezTo>
                    <a:cubicBezTo>
                      <a:pt x="3070" y="47268"/>
                      <a:pt x="2436" y="49103"/>
                      <a:pt x="1869" y="50837"/>
                    </a:cubicBezTo>
                    <a:cubicBezTo>
                      <a:pt x="1302" y="52438"/>
                      <a:pt x="868" y="54073"/>
                      <a:pt x="535" y="55741"/>
                    </a:cubicBezTo>
                    <a:cubicBezTo>
                      <a:pt x="1" y="58143"/>
                      <a:pt x="1" y="60611"/>
                      <a:pt x="535" y="63013"/>
                    </a:cubicBezTo>
                    <a:cubicBezTo>
                      <a:pt x="701" y="63680"/>
                      <a:pt x="935" y="64280"/>
                      <a:pt x="1235" y="64914"/>
                    </a:cubicBezTo>
                    <a:cubicBezTo>
                      <a:pt x="1335" y="65081"/>
                      <a:pt x="1402" y="65248"/>
                      <a:pt x="1469" y="65348"/>
                    </a:cubicBezTo>
                    <a:cubicBezTo>
                      <a:pt x="1502" y="65414"/>
                      <a:pt x="1535" y="65481"/>
                      <a:pt x="1569" y="65548"/>
                    </a:cubicBezTo>
                    <a:cubicBezTo>
                      <a:pt x="1535" y="65481"/>
                      <a:pt x="1502" y="65414"/>
                      <a:pt x="1502" y="65381"/>
                    </a:cubicBezTo>
                    <a:cubicBezTo>
                      <a:pt x="1435" y="65248"/>
                      <a:pt x="1368" y="65114"/>
                      <a:pt x="1268" y="64914"/>
                    </a:cubicBezTo>
                    <a:cubicBezTo>
                      <a:pt x="1002" y="64280"/>
                      <a:pt x="768" y="63680"/>
                      <a:pt x="635" y="63013"/>
                    </a:cubicBezTo>
                    <a:cubicBezTo>
                      <a:pt x="101" y="60644"/>
                      <a:pt x="134" y="58176"/>
                      <a:pt x="701" y="55774"/>
                    </a:cubicBezTo>
                    <a:cubicBezTo>
                      <a:pt x="1035" y="54140"/>
                      <a:pt x="1469" y="52505"/>
                      <a:pt x="2036" y="50904"/>
                    </a:cubicBezTo>
                    <a:cubicBezTo>
                      <a:pt x="2603" y="49203"/>
                      <a:pt x="3270" y="47368"/>
                      <a:pt x="3804" y="45367"/>
                    </a:cubicBezTo>
                    <a:cubicBezTo>
                      <a:pt x="4404" y="43299"/>
                      <a:pt x="4704" y="41164"/>
                      <a:pt x="4671" y="38995"/>
                    </a:cubicBezTo>
                    <a:cubicBezTo>
                      <a:pt x="4604" y="36761"/>
                      <a:pt x="3937" y="34492"/>
                      <a:pt x="3203" y="32257"/>
                    </a:cubicBezTo>
                    <a:cubicBezTo>
                      <a:pt x="2469" y="30022"/>
                      <a:pt x="1702" y="27821"/>
                      <a:pt x="1469" y="25619"/>
                    </a:cubicBezTo>
                    <a:cubicBezTo>
                      <a:pt x="1235" y="23518"/>
                      <a:pt x="1635" y="21350"/>
                      <a:pt x="2703" y="19482"/>
                    </a:cubicBezTo>
                    <a:cubicBezTo>
                      <a:pt x="3670" y="17714"/>
                      <a:pt x="4871" y="16146"/>
                      <a:pt x="5805" y="14578"/>
                    </a:cubicBezTo>
                    <a:cubicBezTo>
                      <a:pt x="6639" y="13110"/>
                      <a:pt x="7273" y="11542"/>
                      <a:pt x="7673" y="9875"/>
                    </a:cubicBezTo>
                    <a:cubicBezTo>
                      <a:pt x="8207" y="7473"/>
                      <a:pt x="8240" y="4971"/>
                      <a:pt x="7773" y="2569"/>
                    </a:cubicBezTo>
                    <a:cubicBezTo>
                      <a:pt x="7618" y="1765"/>
                      <a:pt x="7378" y="962"/>
                      <a:pt x="7078" y="18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1085669" y="2945500"/>
                <a:ext cx="81603" cy="189987"/>
              </a:xfrm>
              <a:custGeom>
                <a:avLst/>
                <a:gdLst/>
                <a:ahLst/>
                <a:cxnLst/>
                <a:rect l="l" t="t" r="r" b="b"/>
                <a:pathLst>
                  <a:path w="4071" h="9478" extrusionOk="0">
                    <a:moveTo>
                      <a:pt x="589" y="0"/>
                    </a:moveTo>
                    <a:cubicBezTo>
                      <a:pt x="495" y="0"/>
                      <a:pt x="401" y="66"/>
                      <a:pt x="401" y="171"/>
                    </a:cubicBezTo>
                    <a:cubicBezTo>
                      <a:pt x="201" y="1138"/>
                      <a:pt x="1" y="4174"/>
                      <a:pt x="2202" y="9478"/>
                    </a:cubicBezTo>
                    <a:cubicBezTo>
                      <a:pt x="2202" y="9478"/>
                      <a:pt x="4070" y="3540"/>
                      <a:pt x="735" y="71"/>
                    </a:cubicBezTo>
                    <a:cubicBezTo>
                      <a:pt x="698" y="22"/>
                      <a:pt x="643" y="0"/>
                      <a:pt x="5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1107738" y="2986372"/>
                <a:ext cx="24094" cy="149115"/>
              </a:xfrm>
              <a:custGeom>
                <a:avLst/>
                <a:gdLst/>
                <a:ahLst/>
                <a:cxnLst/>
                <a:rect l="l" t="t" r="r" b="b"/>
                <a:pathLst>
                  <a:path w="1202" h="7439" extrusionOk="0">
                    <a:moveTo>
                      <a:pt x="1" y="0"/>
                    </a:moveTo>
                    <a:cubicBezTo>
                      <a:pt x="1" y="367"/>
                      <a:pt x="34" y="734"/>
                      <a:pt x="134" y="1101"/>
                    </a:cubicBezTo>
                    <a:cubicBezTo>
                      <a:pt x="234" y="1868"/>
                      <a:pt x="401" y="2735"/>
                      <a:pt x="534" y="3736"/>
                    </a:cubicBezTo>
                    <a:cubicBezTo>
                      <a:pt x="701" y="4703"/>
                      <a:pt x="835" y="5604"/>
                      <a:pt x="968" y="6338"/>
                    </a:cubicBezTo>
                    <a:cubicBezTo>
                      <a:pt x="1001" y="6705"/>
                      <a:pt x="1068" y="7072"/>
                      <a:pt x="1168" y="7439"/>
                    </a:cubicBezTo>
                    <a:cubicBezTo>
                      <a:pt x="1201" y="7072"/>
                      <a:pt x="1168" y="6672"/>
                      <a:pt x="1135" y="6338"/>
                    </a:cubicBezTo>
                    <a:cubicBezTo>
                      <a:pt x="1068" y="5637"/>
                      <a:pt x="935" y="4703"/>
                      <a:pt x="768" y="3703"/>
                    </a:cubicBezTo>
                    <a:cubicBezTo>
                      <a:pt x="601" y="2669"/>
                      <a:pt x="434" y="1735"/>
                      <a:pt x="267" y="1068"/>
                    </a:cubicBezTo>
                    <a:cubicBezTo>
                      <a:pt x="234" y="701"/>
                      <a:pt x="134" y="3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965519" y="3262873"/>
                <a:ext cx="120851" cy="153444"/>
              </a:xfrm>
              <a:custGeom>
                <a:avLst/>
                <a:gdLst/>
                <a:ahLst/>
                <a:cxnLst/>
                <a:rect l="l" t="t" r="r" b="b"/>
                <a:pathLst>
                  <a:path w="6029" h="7655" extrusionOk="0">
                    <a:moveTo>
                      <a:pt x="247" y="1"/>
                    </a:moveTo>
                    <a:cubicBezTo>
                      <a:pt x="111" y="1"/>
                      <a:pt x="1" y="142"/>
                      <a:pt x="57" y="283"/>
                    </a:cubicBezTo>
                    <a:cubicBezTo>
                      <a:pt x="357" y="1217"/>
                      <a:pt x="1558" y="3986"/>
                      <a:pt x="6028" y="7655"/>
                    </a:cubicBezTo>
                    <a:cubicBezTo>
                      <a:pt x="6028" y="7655"/>
                      <a:pt x="4894" y="1550"/>
                      <a:pt x="324" y="16"/>
                    </a:cubicBezTo>
                    <a:cubicBezTo>
                      <a:pt x="298" y="6"/>
                      <a:pt x="272" y="1"/>
                      <a:pt x="24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996749" y="3295285"/>
                <a:ext cx="90283" cy="119709"/>
              </a:xfrm>
              <a:custGeom>
                <a:avLst/>
                <a:gdLst/>
                <a:ahLst/>
                <a:cxnLst/>
                <a:rect l="l" t="t" r="r" b="b"/>
                <a:pathLst>
                  <a:path w="4504" h="5972" extrusionOk="0">
                    <a:moveTo>
                      <a:pt x="0" y="0"/>
                    </a:moveTo>
                    <a:lnTo>
                      <a:pt x="0" y="0"/>
                    </a:lnTo>
                    <a:cubicBezTo>
                      <a:pt x="200" y="300"/>
                      <a:pt x="401" y="601"/>
                      <a:pt x="634" y="901"/>
                    </a:cubicBezTo>
                    <a:lnTo>
                      <a:pt x="2235" y="3002"/>
                    </a:lnTo>
                    <a:lnTo>
                      <a:pt x="3836" y="5137"/>
                    </a:lnTo>
                    <a:cubicBezTo>
                      <a:pt x="4037" y="5437"/>
                      <a:pt x="4237" y="5704"/>
                      <a:pt x="4504" y="5971"/>
                    </a:cubicBezTo>
                    <a:cubicBezTo>
                      <a:pt x="4370" y="5638"/>
                      <a:pt x="4170" y="5337"/>
                      <a:pt x="3970" y="5037"/>
                    </a:cubicBezTo>
                    <a:cubicBezTo>
                      <a:pt x="3603" y="4470"/>
                      <a:pt x="3036" y="3669"/>
                      <a:pt x="2402" y="2869"/>
                    </a:cubicBezTo>
                    <a:cubicBezTo>
                      <a:pt x="1802" y="2035"/>
                      <a:pt x="1201" y="1301"/>
                      <a:pt x="734" y="767"/>
                    </a:cubicBezTo>
                    <a:cubicBezTo>
                      <a:pt x="534" y="501"/>
                      <a:pt x="267" y="2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1039545" y="3543222"/>
                <a:ext cx="85592" cy="180686"/>
              </a:xfrm>
              <a:custGeom>
                <a:avLst/>
                <a:gdLst/>
                <a:ahLst/>
                <a:cxnLst/>
                <a:rect l="l" t="t" r="r" b="b"/>
                <a:pathLst>
                  <a:path w="4270" h="9014" extrusionOk="0">
                    <a:moveTo>
                      <a:pt x="214" y="0"/>
                    </a:moveTo>
                    <a:cubicBezTo>
                      <a:pt x="105" y="0"/>
                      <a:pt x="0" y="86"/>
                      <a:pt x="0" y="207"/>
                    </a:cubicBezTo>
                    <a:cubicBezTo>
                      <a:pt x="0" y="1208"/>
                      <a:pt x="367" y="4176"/>
                      <a:pt x="3569" y="9013"/>
                    </a:cubicBezTo>
                    <a:cubicBezTo>
                      <a:pt x="3569" y="9013"/>
                      <a:pt x="4270" y="2842"/>
                      <a:pt x="334" y="40"/>
                    </a:cubicBezTo>
                    <a:cubicBezTo>
                      <a:pt x="297" y="12"/>
                      <a:pt x="255" y="0"/>
                      <a:pt x="2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1060933" y="3582129"/>
                <a:ext cx="51516" cy="141778"/>
              </a:xfrm>
              <a:custGeom>
                <a:avLst/>
                <a:gdLst/>
                <a:ahLst/>
                <a:cxnLst/>
                <a:rect l="l" t="t" r="r" b="b"/>
                <a:pathLst>
                  <a:path w="2570" h="7073" extrusionOk="0">
                    <a:moveTo>
                      <a:pt x="1" y="0"/>
                    </a:moveTo>
                    <a:lnTo>
                      <a:pt x="1" y="0"/>
                    </a:lnTo>
                    <a:cubicBezTo>
                      <a:pt x="67" y="334"/>
                      <a:pt x="201" y="701"/>
                      <a:pt x="334" y="1034"/>
                    </a:cubicBezTo>
                    <a:cubicBezTo>
                      <a:pt x="601" y="1768"/>
                      <a:pt x="901" y="2602"/>
                      <a:pt x="1268" y="3536"/>
                    </a:cubicBezTo>
                    <a:lnTo>
                      <a:pt x="2169" y="6038"/>
                    </a:lnTo>
                    <a:cubicBezTo>
                      <a:pt x="2269" y="6405"/>
                      <a:pt x="2402" y="6739"/>
                      <a:pt x="2569" y="7072"/>
                    </a:cubicBezTo>
                    <a:cubicBezTo>
                      <a:pt x="2536" y="6705"/>
                      <a:pt x="2469" y="6338"/>
                      <a:pt x="2336" y="5971"/>
                    </a:cubicBezTo>
                    <a:cubicBezTo>
                      <a:pt x="2135" y="5338"/>
                      <a:pt x="1835" y="4437"/>
                      <a:pt x="1502" y="3470"/>
                    </a:cubicBezTo>
                    <a:cubicBezTo>
                      <a:pt x="1168" y="2536"/>
                      <a:pt x="801" y="1635"/>
                      <a:pt x="534" y="1001"/>
                    </a:cubicBezTo>
                    <a:cubicBezTo>
                      <a:pt x="401" y="634"/>
                      <a:pt x="201"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963975" y="3855463"/>
                <a:ext cx="87617" cy="178020"/>
              </a:xfrm>
              <a:custGeom>
                <a:avLst/>
                <a:gdLst/>
                <a:ahLst/>
                <a:cxnLst/>
                <a:rect l="l" t="t" r="r" b="b"/>
                <a:pathLst>
                  <a:path w="4371" h="8881" extrusionOk="0">
                    <a:moveTo>
                      <a:pt x="215" y="1"/>
                    </a:moveTo>
                    <a:cubicBezTo>
                      <a:pt x="106" y="1"/>
                      <a:pt x="1" y="87"/>
                      <a:pt x="1" y="208"/>
                    </a:cubicBezTo>
                    <a:cubicBezTo>
                      <a:pt x="68" y="1208"/>
                      <a:pt x="535" y="4177"/>
                      <a:pt x="3904" y="8881"/>
                    </a:cubicBezTo>
                    <a:cubicBezTo>
                      <a:pt x="3904" y="8881"/>
                      <a:pt x="4371" y="2676"/>
                      <a:pt x="334" y="41"/>
                    </a:cubicBezTo>
                    <a:cubicBezTo>
                      <a:pt x="298" y="13"/>
                      <a:pt x="256" y="1"/>
                      <a:pt x="2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986706" y="3893047"/>
                <a:ext cx="56186" cy="139774"/>
              </a:xfrm>
              <a:custGeom>
                <a:avLst/>
                <a:gdLst/>
                <a:ahLst/>
                <a:cxnLst/>
                <a:rect l="l" t="t" r="r" b="b"/>
                <a:pathLst>
                  <a:path w="2803" h="6973" extrusionOk="0">
                    <a:moveTo>
                      <a:pt x="1" y="1"/>
                    </a:moveTo>
                    <a:lnTo>
                      <a:pt x="1" y="1"/>
                    </a:lnTo>
                    <a:cubicBezTo>
                      <a:pt x="101" y="367"/>
                      <a:pt x="201" y="701"/>
                      <a:pt x="368" y="1035"/>
                    </a:cubicBezTo>
                    <a:cubicBezTo>
                      <a:pt x="668" y="1735"/>
                      <a:pt x="1002" y="2569"/>
                      <a:pt x="1369" y="3503"/>
                    </a:cubicBezTo>
                    <a:lnTo>
                      <a:pt x="2369" y="5938"/>
                    </a:lnTo>
                    <a:cubicBezTo>
                      <a:pt x="2469" y="6305"/>
                      <a:pt x="2603" y="6639"/>
                      <a:pt x="2803" y="6972"/>
                    </a:cubicBezTo>
                    <a:cubicBezTo>
                      <a:pt x="2736" y="6605"/>
                      <a:pt x="2636" y="6238"/>
                      <a:pt x="2503" y="5905"/>
                    </a:cubicBezTo>
                    <a:cubicBezTo>
                      <a:pt x="2303" y="5238"/>
                      <a:pt x="1969" y="4370"/>
                      <a:pt x="1569" y="3403"/>
                    </a:cubicBezTo>
                    <a:cubicBezTo>
                      <a:pt x="1168" y="2436"/>
                      <a:pt x="802" y="1568"/>
                      <a:pt x="501" y="968"/>
                    </a:cubicBezTo>
                    <a:cubicBezTo>
                      <a:pt x="368" y="634"/>
                      <a:pt x="201" y="3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1183288" y="2872556"/>
                <a:ext cx="113034" cy="158636"/>
              </a:xfrm>
              <a:custGeom>
                <a:avLst/>
                <a:gdLst/>
                <a:ahLst/>
                <a:cxnLst/>
                <a:rect l="l" t="t" r="r" b="b"/>
                <a:pathLst>
                  <a:path w="5639" h="7914" extrusionOk="0">
                    <a:moveTo>
                      <a:pt x="5425" y="1"/>
                    </a:moveTo>
                    <a:cubicBezTo>
                      <a:pt x="5383" y="1"/>
                      <a:pt x="5341" y="13"/>
                      <a:pt x="5305" y="41"/>
                    </a:cubicBezTo>
                    <a:cubicBezTo>
                      <a:pt x="4504" y="608"/>
                      <a:pt x="2236" y="2543"/>
                      <a:pt x="1" y="7913"/>
                    </a:cubicBezTo>
                    <a:cubicBezTo>
                      <a:pt x="1" y="7913"/>
                      <a:pt x="5538" y="5044"/>
                      <a:pt x="5638" y="208"/>
                    </a:cubicBezTo>
                    <a:cubicBezTo>
                      <a:pt x="5638" y="87"/>
                      <a:pt x="5533" y="1"/>
                      <a:pt x="54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1183969" y="2910141"/>
                <a:ext cx="89621" cy="121052"/>
              </a:xfrm>
              <a:custGeom>
                <a:avLst/>
                <a:gdLst/>
                <a:ahLst/>
                <a:cxnLst/>
                <a:rect l="l" t="t" r="r" b="b"/>
                <a:pathLst>
                  <a:path w="4471" h="6039" extrusionOk="0">
                    <a:moveTo>
                      <a:pt x="4470" y="0"/>
                    </a:moveTo>
                    <a:lnTo>
                      <a:pt x="4470" y="0"/>
                    </a:lnTo>
                    <a:cubicBezTo>
                      <a:pt x="4203" y="267"/>
                      <a:pt x="3970" y="534"/>
                      <a:pt x="3770" y="868"/>
                    </a:cubicBezTo>
                    <a:lnTo>
                      <a:pt x="2202" y="3003"/>
                    </a:lnTo>
                    <a:lnTo>
                      <a:pt x="634" y="5137"/>
                    </a:lnTo>
                    <a:cubicBezTo>
                      <a:pt x="401" y="5438"/>
                      <a:pt x="200" y="5738"/>
                      <a:pt x="0" y="6038"/>
                    </a:cubicBezTo>
                    <a:cubicBezTo>
                      <a:pt x="301" y="5805"/>
                      <a:pt x="534" y="5538"/>
                      <a:pt x="768" y="5237"/>
                    </a:cubicBezTo>
                    <a:cubicBezTo>
                      <a:pt x="1201" y="4737"/>
                      <a:pt x="1768" y="4003"/>
                      <a:pt x="2402" y="3136"/>
                    </a:cubicBezTo>
                    <a:cubicBezTo>
                      <a:pt x="3002" y="2269"/>
                      <a:pt x="3536" y="1535"/>
                      <a:pt x="3903" y="934"/>
                    </a:cubicBezTo>
                    <a:cubicBezTo>
                      <a:pt x="4103" y="668"/>
                      <a:pt x="4303" y="334"/>
                      <a:pt x="4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1064942" y="3135046"/>
                <a:ext cx="122234" cy="151560"/>
              </a:xfrm>
              <a:custGeom>
                <a:avLst/>
                <a:gdLst/>
                <a:ahLst/>
                <a:cxnLst/>
                <a:rect l="l" t="t" r="r" b="b"/>
                <a:pathLst>
                  <a:path w="6098" h="7561" extrusionOk="0">
                    <a:moveTo>
                      <a:pt x="5863" y="1"/>
                    </a:moveTo>
                    <a:cubicBezTo>
                      <a:pt x="5832" y="1"/>
                      <a:pt x="5800" y="8"/>
                      <a:pt x="5772" y="22"/>
                    </a:cubicBezTo>
                    <a:cubicBezTo>
                      <a:pt x="4904" y="555"/>
                      <a:pt x="2536" y="2357"/>
                      <a:pt x="1" y="7561"/>
                    </a:cubicBezTo>
                    <a:cubicBezTo>
                      <a:pt x="1" y="7561"/>
                      <a:pt x="5671" y="5025"/>
                      <a:pt x="6072" y="222"/>
                    </a:cubicBezTo>
                    <a:cubicBezTo>
                      <a:pt x="6098" y="91"/>
                      <a:pt x="5980" y="1"/>
                      <a:pt x="58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1066285" y="3170906"/>
                <a:ext cx="95635" cy="116361"/>
              </a:xfrm>
              <a:custGeom>
                <a:avLst/>
                <a:gdLst/>
                <a:ahLst/>
                <a:cxnLst/>
                <a:rect l="l" t="t" r="r" b="b"/>
                <a:pathLst>
                  <a:path w="4771" h="5805" extrusionOk="0">
                    <a:moveTo>
                      <a:pt x="4771" y="1"/>
                    </a:moveTo>
                    <a:lnTo>
                      <a:pt x="4771" y="1"/>
                    </a:lnTo>
                    <a:cubicBezTo>
                      <a:pt x="4504" y="268"/>
                      <a:pt x="4237" y="534"/>
                      <a:pt x="4037" y="835"/>
                    </a:cubicBezTo>
                    <a:lnTo>
                      <a:pt x="2369" y="2903"/>
                    </a:lnTo>
                    <a:lnTo>
                      <a:pt x="668" y="4938"/>
                    </a:lnTo>
                    <a:cubicBezTo>
                      <a:pt x="401" y="5204"/>
                      <a:pt x="201" y="5505"/>
                      <a:pt x="0" y="5805"/>
                    </a:cubicBezTo>
                    <a:cubicBezTo>
                      <a:pt x="267" y="5571"/>
                      <a:pt x="568" y="5338"/>
                      <a:pt x="801" y="5038"/>
                    </a:cubicBezTo>
                    <a:cubicBezTo>
                      <a:pt x="1268" y="4537"/>
                      <a:pt x="1868" y="3837"/>
                      <a:pt x="2536" y="3036"/>
                    </a:cubicBezTo>
                    <a:cubicBezTo>
                      <a:pt x="3203" y="2236"/>
                      <a:pt x="3803" y="1502"/>
                      <a:pt x="4170" y="935"/>
                    </a:cubicBezTo>
                    <a:cubicBezTo>
                      <a:pt x="4404" y="668"/>
                      <a:pt x="4604" y="334"/>
                      <a:pt x="4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1127803" y="3383183"/>
                <a:ext cx="80922" cy="188944"/>
              </a:xfrm>
              <a:custGeom>
                <a:avLst/>
                <a:gdLst/>
                <a:ahLst/>
                <a:cxnLst/>
                <a:rect l="l" t="t" r="r" b="b"/>
                <a:pathLst>
                  <a:path w="4037" h="9426" extrusionOk="0">
                    <a:moveTo>
                      <a:pt x="2005" y="0"/>
                    </a:moveTo>
                    <a:cubicBezTo>
                      <a:pt x="1942" y="0"/>
                      <a:pt x="1879" y="27"/>
                      <a:pt x="1835" y="85"/>
                    </a:cubicBezTo>
                    <a:cubicBezTo>
                      <a:pt x="1301" y="919"/>
                      <a:pt x="0" y="3621"/>
                      <a:pt x="134" y="9425"/>
                    </a:cubicBezTo>
                    <a:cubicBezTo>
                      <a:pt x="134" y="9425"/>
                      <a:pt x="4037" y="4588"/>
                      <a:pt x="2202" y="118"/>
                    </a:cubicBezTo>
                    <a:cubicBezTo>
                      <a:pt x="2164" y="43"/>
                      <a:pt x="2085" y="0"/>
                      <a:pt x="2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1131151" y="3424997"/>
                <a:ext cx="32774" cy="146449"/>
              </a:xfrm>
              <a:custGeom>
                <a:avLst/>
                <a:gdLst/>
                <a:ahLst/>
                <a:cxnLst/>
                <a:rect l="l" t="t" r="r" b="b"/>
                <a:pathLst>
                  <a:path w="1635" h="7306" extrusionOk="0">
                    <a:moveTo>
                      <a:pt x="1635" y="0"/>
                    </a:moveTo>
                    <a:lnTo>
                      <a:pt x="1635" y="0"/>
                    </a:lnTo>
                    <a:cubicBezTo>
                      <a:pt x="1501" y="334"/>
                      <a:pt x="1401" y="701"/>
                      <a:pt x="1368" y="1068"/>
                    </a:cubicBezTo>
                    <a:cubicBezTo>
                      <a:pt x="1201" y="1802"/>
                      <a:pt x="1001" y="2669"/>
                      <a:pt x="801" y="3636"/>
                    </a:cubicBezTo>
                    <a:lnTo>
                      <a:pt x="234" y="6238"/>
                    </a:lnTo>
                    <a:cubicBezTo>
                      <a:pt x="134" y="6605"/>
                      <a:pt x="67" y="6939"/>
                      <a:pt x="0" y="7306"/>
                    </a:cubicBezTo>
                    <a:cubicBezTo>
                      <a:pt x="167" y="7005"/>
                      <a:pt x="300" y="6639"/>
                      <a:pt x="400" y="6272"/>
                    </a:cubicBezTo>
                    <a:cubicBezTo>
                      <a:pt x="567" y="5638"/>
                      <a:pt x="801" y="4704"/>
                      <a:pt x="1034" y="3703"/>
                    </a:cubicBezTo>
                    <a:cubicBezTo>
                      <a:pt x="1234" y="2702"/>
                      <a:pt x="1401" y="1768"/>
                      <a:pt x="1535" y="1101"/>
                    </a:cubicBezTo>
                    <a:cubicBezTo>
                      <a:pt x="1601" y="734"/>
                      <a:pt x="1635" y="367"/>
                      <a:pt x="1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1052915" y="3753554"/>
                <a:ext cx="119027" cy="153545"/>
              </a:xfrm>
              <a:custGeom>
                <a:avLst/>
                <a:gdLst/>
                <a:ahLst/>
                <a:cxnLst/>
                <a:rect l="l" t="t" r="r" b="b"/>
                <a:pathLst>
                  <a:path w="5938" h="7660" extrusionOk="0">
                    <a:moveTo>
                      <a:pt x="5726" y="0"/>
                    </a:moveTo>
                    <a:cubicBezTo>
                      <a:pt x="5696" y="0"/>
                      <a:pt x="5666" y="7"/>
                      <a:pt x="5638" y="21"/>
                    </a:cubicBezTo>
                    <a:cubicBezTo>
                      <a:pt x="4804" y="555"/>
                      <a:pt x="2435" y="2423"/>
                      <a:pt x="0" y="7660"/>
                    </a:cubicBezTo>
                    <a:cubicBezTo>
                      <a:pt x="0" y="7660"/>
                      <a:pt x="5604" y="5025"/>
                      <a:pt x="5938" y="221"/>
                    </a:cubicBezTo>
                    <a:cubicBezTo>
                      <a:pt x="5938" y="90"/>
                      <a:pt x="5835" y="0"/>
                      <a:pt x="5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1052915" y="3790076"/>
                <a:ext cx="94973" cy="118366"/>
              </a:xfrm>
              <a:custGeom>
                <a:avLst/>
                <a:gdLst/>
                <a:ahLst/>
                <a:cxnLst/>
                <a:rect l="l" t="t" r="r" b="b"/>
                <a:pathLst>
                  <a:path w="4738" h="5905" extrusionOk="0">
                    <a:moveTo>
                      <a:pt x="4737" y="0"/>
                    </a:moveTo>
                    <a:lnTo>
                      <a:pt x="4737" y="0"/>
                    </a:lnTo>
                    <a:cubicBezTo>
                      <a:pt x="4470" y="267"/>
                      <a:pt x="4237" y="534"/>
                      <a:pt x="4003" y="834"/>
                    </a:cubicBezTo>
                    <a:lnTo>
                      <a:pt x="2335" y="2936"/>
                    </a:lnTo>
                    <a:lnTo>
                      <a:pt x="667" y="5004"/>
                    </a:lnTo>
                    <a:cubicBezTo>
                      <a:pt x="434" y="5271"/>
                      <a:pt x="200" y="5571"/>
                      <a:pt x="0" y="5905"/>
                    </a:cubicBezTo>
                    <a:cubicBezTo>
                      <a:pt x="301" y="5671"/>
                      <a:pt x="567" y="5404"/>
                      <a:pt x="801" y="5104"/>
                    </a:cubicBezTo>
                    <a:cubicBezTo>
                      <a:pt x="1268" y="4604"/>
                      <a:pt x="1868" y="3903"/>
                      <a:pt x="2502" y="3069"/>
                    </a:cubicBezTo>
                    <a:cubicBezTo>
                      <a:pt x="3169" y="2269"/>
                      <a:pt x="3703" y="1502"/>
                      <a:pt x="4103" y="968"/>
                    </a:cubicBezTo>
                    <a:cubicBezTo>
                      <a:pt x="4337" y="668"/>
                      <a:pt x="4570" y="334"/>
                      <a:pt x="47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923865" y="4086963"/>
                <a:ext cx="224023" cy="232041"/>
              </a:xfrm>
              <a:custGeom>
                <a:avLst/>
                <a:gdLst/>
                <a:ahLst/>
                <a:cxnLst/>
                <a:rect l="l" t="t" r="r" b="b"/>
                <a:pathLst>
                  <a:path w="11176" h="11576" extrusionOk="0">
                    <a:moveTo>
                      <a:pt x="0" y="0"/>
                    </a:moveTo>
                    <a:lnTo>
                      <a:pt x="2369" y="11575"/>
                    </a:lnTo>
                    <a:lnTo>
                      <a:pt x="9407" y="11575"/>
                    </a:lnTo>
                    <a:lnTo>
                      <a:pt x="1117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944592" y="4119816"/>
                <a:ext cx="186579" cy="113595"/>
              </a:xfrm>
              <a:custGeom>
                <a:avLst/>
                <a:gdLst/>
                <a:ahLst/>
                <a:cxnLst/>
                <a:rect l="l" t="t" r="r" b="b"/>
                <a:pathLst>
                  <a:path w="9308" h="5667" extrusionOk="0">
                    <a:moveTo>
                      <a:pt x="3042" y="158"/>
                    </a:moveTo>
                    <a:cubicBezTo>
                      <a:pt x="3186" y="158"/>
                      <a:pt x="3331" y="193"/>
                      <a:pt x="3470" y="262"/>
                    </a:cubicBezTo>
                    <a:cubicBezTo>
                      <a:pt x="3770" y="429"/>
                      <a:pt x="3903" y="763"/>
                      <a:pt x="3903" y="1096"/>
                    </a:cubicBezTo>
                    <a:cubicBezTo>
                      <a:pt x="3870" y="1397"/>
                      <a:pt x="3770" y="1730"/>
                      <a:pt x="3603" y="1997"/>
                    </a:cubicBezTo>
                    <a:cubicBezTo>
                      <a:pt x="3269" y="2464"/>
                      <a:pt x="2802" y="2798"/>
                      <a:pt x="2269" y="2964"/>
                    </a:cubicBezTo>
                    <a:cubicBezTo>
                      <a:pt x="2134" y="3021"/>
                      <a:pt x="1999" y="3062"/>
                      <a:pt x="1863" y="3090"/>
                    </a:cubicBezTo>
                    <a:lnTo>
                      <a:pt x="1863" y="3090"/>
                    </a:lnTo>
                    <a:cubicBezTo>
                      <a:pt x="1834" y="2915"/>
                      <a:pt x="1815" y="2739"/>
                      <a:pt x="1802" y="2564"/>
                    </a:cubicBezTo>
                    <a:cubicBezTo>
                      <a:pt x="1768" y="2164"/>
                      <a:pt x="1802" y="1730"/>
                      <a:pt x="1868" y="1330"/>
                    </a:cubicBezTo>
                    <a:cubicBezTo>
                      <a:pt x="1935" y="930"/>
                      <a:pt x="2169" y="596"/>
                      <a:pt x="2469" y="363"/>
                    </a:cubicBezTo>
                    <a:cubicBezTo>
                      <a:pt x="2644" y="226"/>
                      <a:pt x="2842" y="158"/>
                      <a:pt x="3042" y="158"/>
                    </a:cubicBezTo>
                    <a:close/>
                    <a:moveTo>
                      <a:pt x="5872" y="1732"/>
                    </a:moveTo>
                    <a:cubicBezTo>
                      <a:pt x="6073" y="1732"/>
                      <a:pt x="6271" y="1800"/>
                      <a:pt x="6438" y="1930"/>
                    </a:cubicBezTo>
                    <a:cubicBezTo>
                      <a:pt x="6739" y="2197"/>
                      <a:pt x="6905" y="2597"/>
                      <a:pt x="6872" y="2998"/>
                    </a:cubicBezTo>
                    <a:cubicBezTo>
                      <a:pt x="6805" y="3431"/>
                      <a:pt x="6639" y="3832"/>
                      <a:pt x="6372" y="4165"/>
                    </a:cubicBezTo>
                    <a:cubicBezTo>
                      <a:pt x="6269" y="4306"/>
                      <a:pt x="6156" y="4438"/>
                      <a:pt x="6036" y="4559"/>
                    </a:cubicBezTo>
                    <a:lnTo>
                      <a:pt x="6036" y="4559"/>
                    </a:lnTo>
                    <a:cubicBezTo>
                      <a:pt x="5876" y="4510"/>
                      <a:pt x="5721" y="4445"/>
                      <a:pt x="5571" y="4365"/>
                    </a:cubicBezTo>
                    <a:cubicBezTo>
                      <a:pt x="5004" y="3998"/>
                      <a:pt x="4670" y="3365"/>
                      <a:pt x="4771" y="2698"/>
                    </a:cubicBezTo>
                    <a:cubicBezTo>
                      <a:pt x="4837" y="2331"/>
                      <a:pt x="5071" y="2030"/>
                      <a:pt x="5404" y="1864"/>
                    </a:cubicBezTo>
                    <a:cubicBezTo>
                      <a:pt x="5552" y="1775"/>
                      <a:pt x="5713" y="1732"/>
                      <a:pt x="5872" y="1732"/>
                    </a:cubicBezTo>
                    <a:close/>
                    <a:moveTo>
                      <a:pt x="3047" y="0"/>
                    </a:moveTo>
                    <a:cubicBezTo>
                      <a:pt x="2816" y="0"/>
                      <a:pt x="2593" y="77"/>
                      <a:pt x="2402" y="229"/>
                    </a:cubicBezTo>
                    <a:cubicBezTo>
                      <a:pt x="2035" y="463"/>
                      <a:pt x="1802" y="863"/>
                      <a:pt x="1702" y="1297"/>
                    </a:cubicBezTo>
                    <a:cubicBezTo>
                      <a:pt x="1635" y="1697"/>
                      <a:pt x="1602" y="2164"/>
                      <a:pt x="1635" y="2597"/>
                    </a:cubicBezTo>
                    <a:cubicBezTo>
                      <a:pt x="1635" y="2768"/>
                      <a:pt x="1650" y="2944"/>
                      <a:pt x="1679" y="3121"/>
                    </a:cubicBezTo>
                    <a:lnTo>
                      <a:pt x="1679" y="3121"/>
                    </a:lnTo>
                    <a:cubicBezTo>
                      <a:pt x="1562" y="3136"/>
                      <a:pt x="1443" y="3143"/>
                      <a:pt x="1322" y="3143"/>
                    </a:cubicBezTo>
                    <a:cubicBezTo>
                      <a:pt x="1228" y="3143"/>
                      <a:pt x="1132" y="3139"/>
                      <a:pt x="1035" y="3131"/>
                    </a:cubicBezTo>
                    <a:cubicBezTo>
                      <a:pt x="668" y="3064"/>
                      <a:pt x="334" y="2964"/>
                      <a:pt x="0" y="2831"/>
                    </a:cubicBezTo>
                    <a:lnTo>
                      <a:pt x="0" y="2831"/>
                    </a:lnTo>
                    <a:lnTo>
                      <a:pt x="67" y="2864"/>
                    </a:lnTo>
                    <a:cubicBezTo>
                      <a:pt x="101" y="2898"/>
                      <a:pt x="167" y="2931"/>
                      <a:pt x="234" y="2964"/>
                    </a:cubicBezTo>
                    <a:cubicBezTo>
                      <a:pt x="501" y="3064"/>
                      <a:pt x="768" y="3165"/>
                      <a:pt x="1035" y="3198"/>
                    </a:cubicBezTo>
                    <a:cubicBezTo>
                      <a:pt x="1151" y="3216"/>
                      <a:pt x="1267" y="3224"/>
                      <a:pt x="1383" y="3224"/>
                    </a:cubicBezTo>
                    <a:cubicBezTo>
                      <a:pt x="1487" y="3224"/>
                      <a:pt x="1591" y="3217"/>
                      <a:pt x="1694" y="3205"/>
                    </a:cubicBezTo>
                    <a:lnTo>
                      <a:pt x="1694" y="3205"/>
                    </a:lnTo>
                    <a:cubicBezTo>
                      <a:pt x="1740" y="3450"/>
                      <a:pt x="1811" y="3696"/>
                      <a:pt x="1902" y="3932"/>
                    </a:cubicBezTo>
                    <a:cubicBezTo>
                      <a:pt x="2102" y="4365"/>
                      <a:pt x="2369" y="4766"/>
                      <a:pt x="2736" y="5099"/>
                    </a:cubicBezTo>
                    <a:cubicBezTo>
                      <a:pt x="3136" y="5433"/>
                      <a:pt x="3603" y="5633"/>
                      <a:pt x="4103" y="5666"/>
                    </a:cubicBezTo>
                    <a:cubicBezTo>
                      <a:pt x="4604" y="5666"/>
                      <a:pt x="5104" y="5500"/>
                      <a:pt x="5504" y="5233"/>
                    </a:cubicBezTo>
                    <a:cubicBezTo>
                      <a:pt x="5729" y="5083"/>
                      <a:pt x="5944" y="4922"/>
                      <a:pt x="6142" y="4745"/>
                    </a:cubicBezTo>
                    <a:lnTo>
                      <a:pt x="6142" y="4745"/>
                    </a:lnTo>
                    <a:cubicBezTo>
                      <a:pt x="6332" y="4788"/>
                      <a:pt x="6525" y="4809"/>
                      <a:pt x="6717" y="4809"/>
                    </a:cubicBezTo>
                    <a:cubicBezTo>
                      <a:pt x="6881" y="4809"/>
                      <a:pt x="7045" y="4794"/>
                      <a:pt x="7206" y="4766"/>
                    </a:cubicBezTo>
                    <a:cubicBezTo>
                      <a:pt x="7639" y="4666"/>
                      <a:pt x="8040" y="4499"/>
                      <a:pt x="8406" y="4265"/>
                    </a:cubicBezTo>
                    <a:cubicBezTo>
                      <a:pt x="8640" y="4132"/>
                      <a:pt x="8873" y="3998"/>
                      <a:pt x="9107" y="3832"/>
                    </a:cubicBezTo>
                    <a:cubicBezTo>
                      <a:pt x="9174" y="3765"/>
                      <a:pt x="9240" y="3698"/>
                      <a:pt x="9307" y="3632"/>
                    </a:cubicBezTo>
                    <a:lnTo>
                      <a:pt x="9307" y="3632"/>
                    </a:lnTo>
                    <a:cubicBezTo>
                      <a:pt x="9240" y="3665"/>
                      <a:pt x="9140" y="3732"/>
                      <a:pt x="9074" y="3798"/>
                    </a:cubicBezTo>
                    <a:cubicBezTo>
                      <a:pt x="8907" y="3898"/>
                      <a:pt x="8707" y="4032"/>
                      <a:pt x="8373" y="4199"/>
                    </a:cubicBezTo>
                    <a:cubicBezTo>
                      <a:pt x="8006" y="4399"/>
                      <a:pt x="7606" y="4532"/>
                      <a:pt x="7206" y="4632"/>
                    </a:cubicBezTo>
                    <a:cubicBezTo>
                      <a:pt x="7061" y="4658"/>
                      <a:pt x="6916" y="4670"/>
                      <a:pt x="6772" y="4670"/>
                    </a:cubicBezTo>
                    <a:cubicBezTo>
                      <a:pt x="6605" y="4670"/>
                      <a:pt x="6439" y="4653"/>
                      <a:pt x="6276" y="4620"/>
                    </a:cubicBezTo>
                    <a:lnTo>
                      <a:pt x="6276" y="4620"/>
                    </a:lnTo>
                    <a:cubicBezTo>
                      <a:pt x="6380" y="4519"/>
                      <a:pt x="6479" y="4412"/>
                      <a:pt x="6572" y="4299"/>
                    </a:cubicBezTo>
                    <a:cubicBezTo>
                      <a:pt x="6872" y="3932"/>
                      <a:pt x="7039" y="3498"/>
                      <a:pt x="7106" y="3031"/>
                    </a:cubicBezTo>
                    <a:cubicBezTo>
                      <a:pt x="7139" y="2564"/>
                      <a:pt x="6939" y="2097"/>
                      <a:pt x="6605" y="1797"/>
                    </a:cubicBezTo>
                    <a:cubicBezTo>
                      <a:pt x="6403" y="1650"/>
                      <a:pt x="6161" y="1574"/>
                      <a:pt x="5918" y="1574"/>
                    </a:cubicBezTo>
                    <a:cubicBezTo>
                      <a:pt x="5718" y="1574"/>
                      <a:pt x="5518" y="1625"/>
                      <a:pt x="5338" y="1730"/>
                    </a:cubicBezTo>
                    <a:cubicBezTo>
                      <a:pt x="4971" y="1930"/>
                      <a:pt x="4704" y="2264"/>
                      <a:pt x="4637" y="2664"/>
                    </a:cubicBezTo>
                    <a:cubicBezTo>
                      <a:pt x="4504" y="3398"/>
                      <a:pt x="4871" y="4132"/>
                      <a:pt x="5504" y="4499"/>
                    </a:cubicBezTo>
                    <a:cubicBezTo>
                      <a:pt x="5636" y="4573"/>
                      <a:pt x="5772" y="4633"/>
                      <a:pt x="5910" y="4679"/>
                    </a:cubicBezTo>
                    <a:lnTo>
                      <a:pt x="5910" y="4679"/>
                    </a:lnTo>
                    <a:cubicBezTo>
                      <a:pt x="5752" y="4824"/>
                      <a:pt x="5582" y="4953"/>
                      <a:pt x="5404" y="5066"/>
                    </a:cubicBezTo>
                    <a:cubicBezTo>
                      <a:pt x="5004" y="5333"/>
                      <a:pt x="4537" y="5466"/>
                      <a:pt x="4103" y="5466"/>
                    </a:cubicBezTo>
                    <a:cubicBezTo>
                      <a:pt x="3636" y="5433"/>
                      <a:pt x="3203" y="5233"/>
                      <a:pt x="2836" y="4932"/>
                    </a:cubicBezTo>
                    <a:cubicBezTo>
                      <a:pt x="2502" y="4632"/>
                      <a:pt x="2235" y="4265"/>
                      <a:pt x="2069" y="3865"/>
                    </a:cubicBezTo>
                    <a:cubicBezTo>
                      <a:pt x="1980" y="3636"/>
                      <a:pt x="1920" y="3407"/>
                      <a:pt x="1878" y="3178"/>
                    </a:cubicBezTo>
                    <a:lnTo>
                      <a:pt x="1878" y="3178"/>
                    </a:lnTo>
                    <a:cubicBezTo>
                      <a:pt x="2031" y="3150"/>
                      <a:pt x="2183" y="3111"/>
                      <a:pt x="2335" y="3064"/>
                    </a:cubicBezTo>
                    <a:cubicBezTo>
                      <a:pt x="2869" y="2898"/>
                      <a:pt x="3370" y="2564"/>
                      <a:pt x="3736" y="2097"/>
                    </a:cubicBezTo>
                    <a:cubicBezTo>
                      <a:pt x="3903" y="1797"/>
                      <a:pt x="4037" y="1463"/>
                      <a:pt x="4037" y="1130"/>
                    </a:cubicBezTo>
                    <a:cubicBezTo>
                      <a:pt x="4070" y="729"/>
                      <a:pt x="3903" y="329"/>
                      <a:pt x="3570" y="129"/>
                    </a:cubicBezTo>
                    <a:cubicBezTo>
                      <a:pt x="3398" y="43"/>
                      <a:pt x="3220" y="0"/>
                      <a:pt x="30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0" name="Google Shape;1540;p55"/>
            <p:cNvSpPr/>
            <p:nvPr/>
          </p:nvSpPr>
          <p:spPr>
            <a:xfrm>
              <a:off x="1785079" y="1219806"/>
              <a:ext cx="90283" cy="90944"/>
            </a:xfrm>
            <a:custGeom>
              <a:avLst/>
              <a:gdLst/>
              <a:ahLst/>
              <a:cxnLst/>
              <a:rect l="l" t="t" r="r" b="b"/>
              <a:pathLst>
                <a:path w="4504" h="4537" extrusionOk="0">
                  <a:moveTo>
                    <a:pt x="3203" y="0"/>
                  </a:moveTo>
                  <a:lnTo>
                    <a:pt x="0" y="2902"/>
                  </a:lnTo>
                  <a:lnTo>
                    <a:pt x="4504" y="4537"/>
                  </a:lnTo>
                  <a:lnTo>
                    <a:pt x="3203"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1412643" y="853223"/>
              <a:ext cx="508862" cy="463561"/>
            </a:xfrm>
            <a:custGeom>
              <a:avLst/>
              <a:gdLst/>
              <a:ahLst/>
              <a:cxnLst/>
              <a:rect l="l" t="t" r="r" b="b"/>
              <a:pathLst>
                <a:path w="25386" h="23126" extrusionOk="0">
                  <a:moveTo>
                    <a:pt x="12697" y="0"/>
                  </a:moveTo>
                  <a:cubicBezTo>
                    <a:pt x="9741" y="0"/>
                    <a:pt x="6789" y="1126"/>
                    <a:pt x="4537" y="3378"/>
                  </a:cubicBezTo>
                  <a:cubicBezTo>
                    <a:pt x="0" y="7914"/>
                    <a:pt x="0" y="15220"/>
                    <a:pt x="4537" y="19723"/>
                  </a:cubicBezTo>
                  <a:cubicBezTo>
                    <a:pt x="6789" y="21991"/>
                    <a:pt x="9741" y="23125"/>
                    <a:pt x="12697" y="23125"/>
                  </a:cubicBezTo>
                  <a:cubicBezTo>
                    <a:pt x="15653" y="23125"/>
                    <a:pt x="18614" y="21991"/>
                    <a:pt x="20882" y="19723"/>
                  </a:cubicBezTo>
                  <a:cubicBezTo>
                    <a:pt x="25385" y="15220"/>
                    <a:pt x="25385" y="7914"/>
                    <a:pt x="20882" y="3378"/>
                  </a:cubicBezTo>
                  <a:cubicBezTo>
                    <a:pt x="18614" y="1126"/>
                    <a:pt x="15653" y="0"/>
                    <a:pt x="1269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1728913" y="1065339"/>
              <a:ext cx="40130" cy="40150"/>
            </a:xfrm>
            <a:custGeom>
              <a:avLst/>
              <a:gdLst/>
              <a:ahLst/>
              <a:cxnLst/>
              <a:rect l="l" t="t" r="r" b="b"/>
              <a:pathLst>
                <a:path w="2002" h="2003" extrusionOk="0">
                  <a:moveTo>
                    <a:pt x="1001" y="1"/>
                  </a:moveTo>
                  <a:cubicBezTo>
                    <a:pt x="434" y="1"/>
                    <a:pt x="0" y="434"/>
                    <a:pt x="0" y="1002"/>
                  </a:cubicBezTo>
                  <a:cubicBezTo>
                    <a:pt x="0" y="1535"/>
                    <a:pt x="434" y="2002"/>
                    <a:pt x="1001" y="2002"/>
                  </a:cubicBezTo>
                  <a:cubicBezTo>
                    <a:pt x="1535" y="2002"/>
                    <a:pt x="2002" y="1535"/>
                    <a:pt x="2002" y="1002"/>
                  </a:cubicBezTo>
                  <a:cubicBezTo>
                    <a:pt x="2002" y="434"/>
                    <a:pt x="1535" y="1"/>
                    <a:pt x="10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1648011" y="1064678"/>
              <a:ext cx="47487" cy="40671"/>
            </a:xfrm>
            <a:custGeom>
              <a:avLst/>
              <a:gdLst/>
              <a:ahLst/>
              <a:cxnLst/>
              <a:rect l="l" t="t" r="r" b="b"/>
              <a:pathLst>
                <a:path w="2369" h="2029" extrusionOk="0">
                  <a:moveTo>
                    <a:pt x="1034" y="0"/>
                  </a:moveTo>
                  <a:cubicBezTo>
                    <a:pt x="467" y="0"/>
                    <a:pt x="0" y="467"/>
                    <a:pt x="0" y="1035"/>
                  </a:cubicBezTo>
                  <a:cubicBezTo>
                    <a:pt x="0" y="1624"/>
                    <a:pt x="508" y="2028"/>
                    <a:pt x="1033" y="2028"/>
                  </a:cubicBezTo>
                  <a:cubicBezTo>
                    <a:pt x="1280" y="2028"/>
                    <a:pt x="1532" y="1938"/>
                    <a:pt x="1735" y="1735"/>
                  </a:cubicBezTo>
                  <a:cubicBezTo>
                    <a:pt x="2369" y="1101"/>
                    <a:pt x="1902" y="34"/>
                    <a:pt x="10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1560094" y="1064999"/>
              <a:ext cx="51155" cy="39910"/>
            </a:xfrm>
            <a:custGeom>
              <a:avLst/>
              <a:gdLst/>
              <a:ahLst/>
              <a:cxnLst/>
              <a:rect l="l" t="t" r="r" b="b"/>
              <a:pathLst>
                <a:path w="2552" h="1991" extrusionOk="0">
                  <a:moveTo>
                    <a:pt x="1253" y="0"/>
                  </a:moveTo>
                  <a:cubicBezTo>
                    <a:pt x="912" y="0"/>
                    <a:pt x="592" y="178"/>
                    <a:pt x="417" y="485"/>
                  </a:cubicBezTo>
                  <a:cubicBezTo>
                    <a:pt x="1" y="1198"/>
                    <a:pt x="537" y="1990"/>
                    <a:pt x="1249" y="1990"/>
                  </a:cubicBezTo>
                  <a:cubicBezTo>
                    <a:pt x="1336" y="1990"/>
                    <a:pt x="1426" y="1978"/>
                    <a:pt x="1517" y="1953"/>
                  </a:cubicBezTo>
                  <a:cubicBezTo>
                    <a:pt x="2385" y="1752"/>
                    <a:pt x="2552" y="585"/>
                    <a:pt x="1784" y="151"/>
                  </a:cubicBezTo>
                  <a:cubicBezTo>
                    <a:pt x="1613" y="48"/>
                    <a:pt x="1430" y="0"/>
                    <a:pt x="12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1430022" y="850718"/>
              <a:ext cx="474084" cy="471238"/>
            </a:xfrm>
            <a:custGeom>
              <a:avLst/>
              <a:gdLst/>
              <a:ahLst/>
              <a:cxnLst/>
              <a:rect l="l" t="t" r="r" b="b"/>
              <a:pathLst>
                <a:path w="23651" h="23509" extrusionOk="0">
                  <a:moveTo>
                    <a:pt x="10575" y="0"/>
                  </a:moveTo>
                  <a:lnTo>
                    <a:pt x="10041" y="67"/>
                  </a:lnTo>
                  <a:lnTo>
                    <a:pt x="9441" y="167"/>
                  </a:lnTo>
                  <a:lnTo>
                    <a:pt x="8740" y="334"/>
                  </a:lnTo>
                  <a:cubicBezTo>
                    <a:pt x="7573" y="634"/>
                    <a:pt x="6472" y="1101"/>
                    <a:pt x="5438" y="1768"/>
                  </a:cubicBezTo>
                  <a:cubicBezTo>
                    <a:pt x="2369" y="3703"/>
                    <a:pt x="401" y="6972"/>
                    <a:pt x="67" y="10574"/>
                  </a:cubicBezTo>
                  <a:cubicBezTo>
                    <a:pt x="1" y="11108"/>
                    <a:pt x="1" y="11642"/>
                    <a:pt x="34" y="12176"/>
                  </a:cubicBezTo>
                  <a:cubicBezTo>
                    <a:pt x="34" y="12442"/>
                    <a:pt x="34" y="12709"/>
                    <a:pt x="67" y="13009"/>
                  </a:cubicBezTo>
                  <a:lnTo>
                    <a:pt x="201" y="13843"/>
                  </a:lnTo>
                  <a:cubicBezTo>
                    <a:pt x="401" y="14978"/>
                    <a:pt x="801" y="16078"/>
                    <a:pt x="1335" y="17112"/>
                  </a:cubicBezTo>
                  <a:cubicBezTo>
                    <a:pt x="2469" y="19347"/>
                    <a:pt x="4270" y="21149"/>
                    <a:pt x="6539" y="22249"/>
                  </a:cubicBezTo>
                  <a:cubicBezTo>
                    <a:pt x="7706" y="22850"/>
                    <a:pt x="8974" y="23250"/>
                    <a:pt x="10275" y="23384"/>
                  </a:cubicBezTo>
                  <a:cubicBezTo>
                    <a:pt x="10608" y="23450"/>
                    <a:pt x="10942" y="23484"/>
                    <a:pt x="11275" y="23484"/>
                  </a:cubicBezTo>
                  <a:cubicBezTo>
                    <a:pt x="11442" y="23500"/>
                    <a:pt x="11609" y="23509"/>
                    <a:pt x="11776" y="23509"/>
                  </a:cubicBezTo>
                  <a:cubicBezTo>
                    <a:pt x="11943" y="23509"/>
                    <a:pt x="12109" y="23500"/>
                    <a:pt x="12276" y="23484"/>
                  </a:cubicBezTo>
                  <a:cubicBezTo>
                    <a:pt x="12977" y="23450"/>
                    <a:pt x="13644" y="23384"/>
                    <a:pt x="14311" y="23217"/>
                  </a:cubicBezTo>
                  <a:cubicBezTo>
                    <a:pt x="15725" y="22921"/>
                    <a:pt x="17075" y="22365"/>
                    <a:pt x="18296" y="21582"/>
                  </a:cubicBezTo>
                  <a:lnTo>
                    <a:pt x="18296" y="21582"/>
                  </a:lnTo>
                  <a:lnTo>
                    <a:pt x="22317" y="23217"/>
                  </a:lnTo>
                  <a:lnTo>
                    <a:pt x="22550" y="23284"/>
                  </a:lnTo>
                  <a:lnTo>
                    <a:pt x="22550" y="23284"/>
                  </a:lnTo>
                  <a:lnTo>
                    <a:pt x="22483" y="23050"/>
                  </a:lnTo>
                  <a:cubicBezTo>
                    <a:pt x="22087" y="21564"/>
                    <a:pt x="21691" y="20110"/>
                    <a:pt x="21294" y="18721"/>
                  </a:cubicBezTo>
                  <a:lnTo>
                    <a:pt x="21294" y="18721"/>
                  </a:lnTo>
                  <a:cubicBezTo>
                    <a:pt x="22403" y="17266"/>
                    <a:pt x="23122" y="15554"/>
                    <a:pt x="23451" y="13777"/>
                  </a:cubicBezTo>
                  <a:cubicBezTo>
                    <a:pt x="23618" y="12909"/>
                    <a:pt x="23651" y="12075"/>
                    <a:pt x="23618" y="11208"/>
                  </a:cubicBezTo>
                  <a:cubicBezTo>
                    <a:pt x="23584" y="10775"/>
                    <a:pt x="23551" y="10374"/>
                    <a:pt x="23484" y="9941"/>
                  </a:cubicBezTo>
                  <a:cubicBezTo>
                    <a:pt x="23451" y="9740"/>
                    <a:pt x="23417" y="9540"/>
                    <a:pt x="23384" y="9340"/>
                  </a:cubicBezTo>
                  <a:cubicBezTo>
                    <a:pt x="23351" y="9173"/>
                    <a:pt x="23317" y="8973"/>
                    <a:pt x="23251" y="8773"/>
                  </a:cubicBezTo>
                  <a:cubicBezTo>
                    <a:pt x="22584" y="6071"/>
                    <a:pt x="20949" y="3703"/>
                    <a:pt x="18681" y="2102"/>
                  </a:cubicBezTo>
                  <a:cubicBezTo>
                    <a:pt x="17847" y="1501"/>
                    <a:pt x="16913" y="1001"/>
                    <a:pt x="15945" y="667"/>
                  </a:cubicBezTo>
                  <a:lnTo>
                    <a:pt x="15378" y="467"/>
                  </a:lnTo>
                  <a:lnTo>
                    <a:pt x="14778" y="334"/>
                  </a:lnTo>
                  <a:lnTo>
                    <a:pt x="14244" y="200"/>
                  </a:lnTo>
                  <a:cubicBezTo>
                    <a:pt x="14077" y="167"/>
                    <a:pt x="13911" y="167"/>
                    <a:pt x="13744" y="134"/>
                  </a:cubicBezTo>
                  <a:cubicBezTo>
                    <a:pt x="13444" y="67"/>
                    <a:pt x="13177" y="34"/>
                    <a:pt x="12910" y="34"/>
                  </a:cubicBezTo>
                  <a:lnTo>
                    <a:pt x="12310" y="0"/>
                  </a:lnTo>
                  <a:lnTo>
                    <a:pt x="11943" y="0"/>
                  </a:lnTo>
                  <a:lnTo>
                    <a:pt x="12310" y="34"/>
                  </a:lnTo>
                  <a:lnTo>
                    <a:pt x="12910" y="67"/>
                  </a:lnTo>
                  <a:cubicBezTo>
                    <a:pt x="13143" y="67"/>
                    <a:pt x="13410" y="134"/>
                    <a:pt x="13744" y="200"/>
                  </a:cubicBezTo>
                  <a:cubicBezTo>
                    <a:pt x="18280" y="968"/>
                    <a:pt x="21950" y="4370"/>
                    <a:pt x="23084" y="8840"/>
                  </a:cubicBezTo>
                  <a:cubicBezTo>
                    <a:pt x="23117" y="9040"/>
                    <a:pt x="23184" y="9207"/>
                    <a:pt x="23217" y="9407"/>
                  </a:cubicBezTo>
                  <a:lnTo>
                    <a:pt x="23317" y="10007"/>
                  </a:lnTo>
                  <a:cubicBezTo>
                    <a:pt x="23351" y="10408"/>
                    <a:pt x="23417" y="10808"/>
                    <a:pt x="23417" y="11208"/>
                  </a:cubicBezTo>
                  <a:cubicBezTo>
                    <a:pt x="23451" y="12042"/>
                    <a:pt x="23384" y="12876"/>
                    <a:pt x="23251" y="13710"/>
                  </a:cubicBezTo>
                  <a:cubicBezTo>
                    <a:pt x="22917" y="15478"/>
                    <a:pt x="22183" y="17179"/>
                    <a:pt x="21082" y="18614"/>
                  </a:cubicBezTo>
                  <a:lnTo>
                    <a:pt x="21049" y="18680"/>
                  </a:lnTo>
                  <a:lnTo>
                    <a:pt x="21049" y="18714"/>
                  </a:lnTo>
                  <a:cubicBezTo>
                    <a:pt x="21426" y="20065"/>
                    <a:pt x="21774" y="21417"/>
                    <a:pt x="22175" y="22852"/>
                  </a:cubicBezTo>
                  <a:lnTo>
                    <a:pt x="22175" y="22852"/>
                  </a:lnTo>
                  <a:lnTo>
                    <a:pt x="18314" y="21282"/>
                  </a:lnTo>
                  <a:lnTo>
                    <a:pt x="18247" y="21249"/>
                  </a:lnTo>
                  <a:lnTo>
                    <a:pt x="18214" y="21282"/>
                  </a:lnTo>
                  <a:cubicBezTo>
                    <a:pt x="17013" y="22083"/>
                    <a:pt x="15679" y="22650"/>
                    <a:pt x="14278" y="22950"/>
                  </a:cubicBezTo>
                  <a:cubicBezTo>
                    <a:pt x="13610" y="23117"/>
                    <a:pt x="12943" y="23183"/>
                    <a:pt x="12276" y="23217"/>
                  </a:cubicBezTo>
                  <a:lnTo>
                    <a:pt x="11309" y="23217"/>
                  </a:lnTo>
                  <a:cubicBezTo>
                    <a:pt x="10975" y="23217"/>
                    <a:pt x="10642" y="23183"/>
                    <a:pt x="10341" y="23117"/>
                  </a:cubicBezTo>
                  <a:cubicBezTo>
                    <a:pt x="9041" y="22983"/>
                    <a:pt x="7806" y="22583"/>
                    <a:pt x="6672" y="22016"/>
                  </a:cubicBezTo>
                  <a:cubicBezTo>
                    <a:pt x="5571" y="21449"/>
                    <a:pt x="4537" y="20715"/>
                    <a:pt x="3637" y="19848"/>
                  </a:cubicBezTo>
                  <a:cubicBezTo>
                    <a:pt x="2836" y="19014"/>
                    <a:pt x="2136" y="18046"/>
                    <a:pt x="1569" y="16979"/>
                  </a:cubicBezTo>
                  <a:cubicBezTo>
                    <a:pt x="1035" y="15978"/>
                    <a:pt x="668" y="14911"/>
                    <a:pt x="468" y="13810"/>
                  </a:cubicBezTo>
                  <a:lnTo>
                    <a:pt x="334" y="12976"/>
                  </a:lnTo>
                  <a:cubicBezTo>
                    <a:pt x="301" y="12709"/>
                    <a:pt x="301" y="12442"/>
                    <a:pt x="301" y="12176"/>
                  </a:cubicBezTo>
                  <a:cubicBezTo>
                    <a:pt x="268" y="11675"/>
                    <a:pt x="268" y="11141"/>
                    <a:pt x="301" y="10608"/>
                  </a:cubicBezTo>
                  <a:cubicBezTo>
                    <a:pt x="635" y="7072"/>
                    <a:pt x="2536" y="3870"/>
                    <a:pt x="5538" y="1935"/>
                  </a:cubicBezTo>
                  <a:cubicBezTo>
                    <a:pt x="6539" y="1268"/>
                    <a:pt x="7640" y="767"/>
                    <a:pt x="8807" y="434"/>
                  </a:cubicBezTo>
                  <a:lnTo>
                    <a:pt x="9474" y="267"/>
                  </a:lnTo>
                  <a:lnTo>
                    <a:pt x="10075" y="167"/>
                  </a:lnTo>
                  <a:lnTo>
                    <a:pt x="10608" y="67"/>
                  </a:lnTo>
                  <a:lnTo>
                    <a:pt x="11009" y="67"/>
                  </a:lnTo>
                  <a:lnTo>
                    <a:pt x="1160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Google Shape;1550;p56"/>
          <p:cNvSpPr/>
          <p:nvPr/>
        </p:nvSpPr>
        <p:spPr>
          <a:xfrm>
            <a:off x="4241887" y="1233574"/>
            <a:ext cx="716700" cy="71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6922212" y="1233574"/>
            <a:ext cx="716700" cy="71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1561549" y="2957136"/>
            <a:ext cx="716700" cy="71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4241887" y="2957136"/>
            <a:ext cx="716700" cy="71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6"/>
          <p:cNvSpPr/>
          <p:nvPr/>
        </p:nvSpPr>
        <p:spPr>
          <a:xfrm>
            <a:off x="6922212" y="2957136"/>
            <a:ext cx="716700" cy="71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6"/>
          <p:cNvSpPr/>
          <p:nvPr/>
        </p:nvSpPr>
        <p:spPr>
          <a:xfrm>
            <a:off x="1561549" y="1233574"/>
            <a:ext cx="716700" cy="71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txBox="1">
            <a:spLocks noGrp="1"/>
          </p:cNvSpPr>
          <p:nvPr>
            <p:ph type="subTitle" idx="1"/>
          </p:nvPr>
        </p:nvSpPr>
        <p:spPr>
          <a:xfrm>
            <a:off x="656250" y="1938535"/>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557" name="Google Shape;1557;p56"/>
          <p:cNvSpPr txBox="1">
            <a:spLocks noGrp="1"/>
          </p:cNvSpPr>
          <p:nvPr>
            <p:ph type="subTitle" idx="2"/>
          </p:nvPr>
        </p:nvSpPr>
        <p:spPr>
          <a:xfrm>
            <a:off x="3361337" y="3977725"/>
            <a:ext cx="2421300" cy="48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the ringed one and a gas giant</a:t>
            </a:r>
            <a:endParaRPr/>
          </a:p>
          <a:p>
            <a:pPr marL="0" lvl="0" indent="0" algn="ctr" rtl="0">
              <a:spcBef>
                <a:spcPts val="0"/>
              </a:spcBef>
              <a:spcAft>
                <a:spcPts val="0"/>
              </a:spcAft>
              <a:buNone/>
            </a:pPr>
            <a:endParaRPr/>
          </a:p>
        </p:txBody>
      </p:sp>
      <p:sp>
        <p:nvSpPr>
          <p:cNvPr id="1558" name="Google Shape;1558;p56"/>
          <p:cNvSpPr txBox="1">
            <a:spLocks noGrp="1"/>
          </p:cNvSpPr>
          <p:nvPr>
            <p:ph type="subTitle" idx="3"/>
          </p:nvPr>
        </p:nvSpPr>
        <p:spPr>
          <a:xfrm>
            <a:off x="652775" y="3990032"/>
            <a:ext cx="2421300" cy="48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the biggest planet in the Solar System</a:t>
            </a:r>
            <a:endParaRPr/>
          </a:p>
          <a:p>
            <a:pPr marL="0" lvl="0" indent="0" algn="ctr" rtl="0">
              <a:spcBef>
                <a:spcPts val="0"/>
              </a:spcBef>
              <a:spcAft>
                <a:spcPts val="0"/>
              </a:spcAft>
              <a:buNone/>
            </a:pPr>
            <a:endParaRPr/>
          </a:p>
        </p:txBody>
      </p:sp>
      <p:sp>
        <p:nvSpPr>
          <p:cNvPr id="1559" name="Google Shape;1559;p56"/>
          <p:cNvSpPr txBox="1">
            <a:spLocks noGrp="1"/>
          </p:cNvSpPr>
          <p:nvPr>
            <p:ph type="subTitle" idx="4"/>
          </p:nvPr>
        </p:nvSpPr>
        <p:spPr>
          <a:xfrm>
            <a:off x="6069925" y="3990032"/>
            <a:ext cx="2421300" cy="48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a:p>
            <a:pPr marL="0" lvl="0" indent="0" algn="ctr" rtl="0">
              <a:spcBef>
                <a:spcPts val="0"/>
              </a:spcBef>
              <a:spcAft>
                <a:spcPts val="0"/>
              </a:spcAft>
              <a:buNone/>
            </a:pPr>
            <a:endParaRPr/>
          </a:p>
        </p:txBody>
      </p:sp>
      <p:sp>
        <p:nvSpPr>
          <p:cNvPr id="1560" name="Google Shape;1560;p56"/>
          <p:cNvSpPr txBox="1">
            <a:spLocks noGrp="1"/>
          </p:cNvSpPr>
          <p:nvPr>
            <p:ph type="subTitle" idx="5"/>
          </p:nvPr>
        </p:nvSpPr>
        <p:spPr>
          <a:xfrm>
            <a:off x="3361350" y="2265759"/>
            <a:ext cx="2421300" cy="4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but it’s terribly hot</a:t>
            </a:r>
            <a:endParaRPr/>
          </a:p>
        </p:txBody>
      </p:sp>
      <p:sp>
        <p:nvSpPr>
          <p:cNvPr id="1561" name="Google Shape;1561;p56"/>
          <p:cNvSpPr txBox="1">
            <a:spLocks noGrp="1"/>
          </p:cNvSpPr>
          <p:nvPr>
            <p:ph type="subTitle" idx="6"/>
          </p:nvPr>
        </p:nvSpPr>
        <p:spPr>
          <a:xfrm>
            <a:off x="3361350" y="1938535"/>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562" name="Google Shape;1562;p56"/>
          <p:cNvSpPr txBox="1">
            <a:spLocks noGrp="1"/>
          </p:cNvSpPr>
          <p:nvPr>
            <p:ph type="subTitle" idx="7"/>
          </p:nvPr>
        </p:nvSpPr>
        <p:spPr>
          <a:xfrm>
            <a:off x="6066450" y="2254434"/>
            <a:ext cx="2421300" cy="4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actually a cold place</a:t>
            </a:r>
            <a:endParaRPr/>
          </a:p>
        </p:txBody>
      </p:sp>
      <p:sp>
        <p:nvSpPr>
          <p:cNvPr id="1563" name="Google Shape;1563;p56"/>
          <p:cNvSpPr txBox="1">
            <a:spLocks noGrp="1"/>
          </p:cNvSpPr>
          <p:nvPr>
            <p:ph type="subTitle" idx="8"/>
          </p:nvPr>
        </p:nvSpPr>
        <p:spPr>
          <a:xfrm>
            <a:off x="6066450" y="1938535"/>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564" name="Google Shape;1564;p56"/>
          <p:cNvSpPr txBox="1">
            <a:spLocks noGrp="1"/>
          </p:cNvSpPr>
          <p:nvPr>
            <p:ph type="subTitle" idx="9"/>
          </p:nvPr>
        </p:nvSpPr>
        <p:spPr>
          <a:xfrm>
            <a:off x="656250" y="2275447"/>
            <a:ext cx="2421300" cy="4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a:p>
            <a:pPr marL="0" lvl="0" indent="0" algn="ctr" rtl="0">
              <a:spcBef>
                <a:spcPts val="0"/>
              </a:spcBef>
              <a:spcAft>
                <a:spcPts val="0"/>
              </a:spcAft>
              <a:buNone/>
            </a:pPr>
            <a:endParaRPr/>
          </a:p>
        </p:txBody>
      </p:sp>
      <p:sp>
        <p:nvSpPr>
          <p:cNvPr id="1565" name="Google Shape;1565;p56"/>
          <p:cNvSpPr txBox="1">
            <a:spLocks noGrp="1"/>
          </p:cNvSpPr>
          <p:nvPr>
            <p:ph type="subTitle" idx="13"/>
          </p:nvPr>
        </p:nvSpPr>
        <p:spPr>
          <a:xfrm>
            <a:off x="656250" y="3660110"/>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566" name="Google Shape;1566;p56"/>
          <p:cNvSpPr txBox="1">
            <a:spLocks noGrp="1"/>
          </p:cNvSpPr>
          <p:nvPr>
            <p:ph type="subTitle" idx="14"/>
          </p:nvPr>
        </p:nvSpPr>
        <p:spPr>
          <a:xfrm>
            <a:off x="3361350" y="3660110"/>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567" name="Google Shape;1567;p56"/>
          <p:cNvSpPr txBox="1">
            <a:spLocks noGrp="1"/>
          </p:cNvSpPr>
          <p:nvPr>
            <p:ph type="subTitle" idx="15"/>
          </p:nvPr>
        </p:nvSpPr>
        <p:spPr>
          <a:xfrm>
            <a:off x="6066450" y="3660110"/>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568" name="Google Shape;1568;p56"/>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grpSp>
        <p:nvGrpSpPr>
          <p:cNvPr id="1569" name="Google Shape;1569;p56"/>
          <p:cNvGrpSpPr/>
          <p:nvPr/>
        </p:nvGrpSpPr>
        <p:grpSpPr>
          <a:xfrm>
            <a:off x="1743085" y="1414966"/>
            <a:ext cx="353645" cy="353888"/>
            <a:chOff x="-35839800" y="3561025"/>
            <a:chExt cx="291450" cy="291650"/>
          </a:xfrm>
        </p:grpSpPr>
        <p:sp>
          <p:nvSpPr>
            <p:cNvPr id="1570" name="Google Shape;1570;p5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71" name="Google Shape;1571;p5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72" name="Google Shape;1572;p5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73" name="Google Shape;1573;p5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74" name="Google Shape;1574;p5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75" name="Google Shape;1575;p5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76" name="Google Shape;1576;p5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577" name="Google Shape;1577;p56"/>
          <p:cNvGrpSpPr/>
          <p:nvPr/>
        </p:nvGrpSpPr>
        <p:grpSpPr>
          <a:xfrm>
            <a:off x="7103755" y="1415083"/>
            <a:ext cx="353645" cy="353645"/>
            <a:chOff x="-34003850" y="3227275"/>
            <a:chExt cx="291450" cy="291450"/>
          </a:xfrm>
        </p:grpSpPr>
        <p:sp>
          <p:nvSpPr>
            <p:cNvPr id="1578" name="Google Shape;1578;p5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79" name="Google Shape;1579;p5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80" name="Google Shape;1580;p5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81" name="Google Shape;1581;p5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82" name="Google Shape;1582;p5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583" name="Google Shape;1583;p56"/>
          <p:cNvGrpSpPr/>
          <p:nvPr/>
        </p:nvGrpSpPr>
        <p:grpSpPr>
          <a:xfrm>
            <a:off x="4394705" y="3194574"/>
            <a:ext cx="354586" cy="353221"/>
            <a:chOff x="-35123050" y="3561225"/>
            <a:chExt cx="292225" cy="291100"/>
          </a:xfrm>
        </p:grpSpPr>
        <p:sp>
          <p:nvSpPr>
            <p:cNvPr id="1584" name="Google Shape;1584;p5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85" name="Google Shape;1585;p5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586" name="Google Shape;1586;p56"/>
          <p:cNvGrpSpPr/>
          <p:nvPr/>
        </p:nvGrpSpPr>
        <p:grpSpPr>
          <a:xfrm>
            <a:off x="4426873" y="1414853"/>
            <a:ext cx="336445" cy="354131"/>
            <a:chOff x="-33277650" y="3226875"/>
            <a:chExt cx="277275" cy="291850"/>
          </a:xfrm>
        </p:grpSpPr>
        <p:sp>
          <p:nvSpPr>
            <p:cNvPr id="1587" name="Google Shape;1587;p5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88" name="Google Shape;1588;p5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89" name="Google Shape;1589;p5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90" name="Google Shape;1590;p5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91" name="Google Shape;1591;p5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92" name="Google Shape;1592;p5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93" name="Google Shape;1593;p5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594" name="Google Shape;1594;p56"/>
          <p:cNvGrpSpPr/>
          <p:nvPr/>
        </p:nvGrpSpPr>
        <p:grpSpPr>
          <a:xfrm>
            <a:off x="7101847" y="3149404"/>
            <a:ext cx="357468" cy="356497"/>
            <a:chOff x="-31455100" y="3909350"/>
            <a:chExt cx="294600" cy="293800"/>
          </a:xfrm>
        </p:grpSpPr>
        <p:sp>
          <p:nvSpPr>
            <p:cNvPr id="1595" name="Google Shape;1595;p5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96" name="Google Shape;1596;p5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597" name="Google Shape;1597;p56"/>
          <p:cNvGrpSpPr/>
          <p:nvPr/>
        </p:nvGrpSpPr>
        <p:grpSpPr>
          <a:xfrm>
            <a:off x="1733523" y="3138317"/>
            <a:ext cx="372756" cy="354343"/>
            <a:chOff x="-32576675" y="3944600"/>
            <a:chExt cx="307200" cy="292025"/>
          </a:xfrm>
        </p:grpSpPr>
        <p:sp>
          <p:nvSpPr>
            <p:cNvPr id="1598" name="Google Shape;1598;p5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99" name="Google Shape;1599;p5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sp>
        <p:nvSpPr>
          <p:cNvPr id="1600" name="Google Shape;1600;p56"/>
          <p:cNvSpPr/>
          <p:nvPr/>
        </p:nvSpPr>
        <p:spPr>
          <a:xfrm>
            <a:off x="7638900" y="1233575"/>
            <a:ext cx="94200" cy="94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5001250" y="3194575"/>
            <a:ext cx="129000" cy="129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1467350" y="1309025"/>
            <a:ext cx="94200" cy="94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4147675" y="3547800"/>
            <a:ext cx="94200" cy="94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2226450" y="2918325"/>
            <a:ext cx="94200" cy="94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2278250" y="1816775"/>
            <a:ext cx="42300" cy="4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flipH="1">
            <a:off x="6922200" y="3573750"/>
            <a:ext cx="42300" cy="4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flipH="1">
            <a:off x="6817500" y="3450350"/>
            <a:ext cx="42300" cy="4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611"/>
        <p:cNvGrpSpPr/>
        <p:nvPr/>
      </p:nvGrpSpPr>
      <p:grpSpPr>
        <a:xfrm>
          <a:off x="0" y="0"/>
          <a:ext cx="0" cy="0"/>
          <a:chOff x="0" y="0"/>
          <a:chExt cx="0" cy="0"/>
        </a:xfrm>
      </p:grpSpPr>
      <p:grpSp>
        <p:nvGrpSpPr>
          <p:cNvPr id="1612" name="Google Shape;1612;p57"/>
          <p:cNvGrpSpPr/>
          <p:nvPr/>
        </p:nvGrpSpPr>
        <p:grpSpPr>
          <a:xfrm>
            <a:off x="2552214" y="1925077"/>
            <a:ext cx="5904807" cy="1444634"/>
            <a:chOff x="2552214" y="1910966"/>
            <a:chExt cx="5904807" cy="1444634"/>
          </a:xfrm>
        </p:grpSpPr>
        <p:sp>
          <p:nvSpPr>
            <p:cNvPr id="1613" name="Google Shape;1613;p57"/>
            <p:cNvSpPr/>
            <p:nvPr/>
          </p:nvSpPr>
          <p:spPr>
            <a:xfrm>
              <a:off x="7128405" y="2073396"/>
              <a:ext cx="1109700" cy="110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7"/>
            <p:cNvSpPr/>
            <p:nvPr/>
          </p:nvSpPr>
          <p:spPr>
            <a:xfrm>
              <a:off x="5672167" y="2073396"/>
              <a:ext cx="1109700" cy="1109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7"/>
            <p:cNvSpPr/>
            <p:nvPr/>
          </p:nvSpPr>
          <p:spPr>
            <a:xfrm>
              <a:off x="4215904" y="2073396"/>
              <a:ext cx="1109700" cy="110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7"/>
            <p:cNvSpPr/>
            <p:nvPr/>
          </p:nvSpPr>
          <p:spPr>
            <a:xfrm>
              <a:off x="2752846" y="2073396"/>
              <a:ext cx="1109700" cy="11097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64F7A"/>
                </a:solidFill>
              </a:endParaRPr>
            </a:p>
          </p:txBody>
        </p:sp>
        <p:sp>
          <p:nvSpPr>
            <p:cNvPr id="1617" name="Google Shape;1617;p57"/>
            <p:cNvSpPr/>
            <p:nvPr/>
          </p:nvSpPr>
          <p:spPr>
            <a:xfrm rot="10800000">
              <a:off x="6946558" y="2632746"/>
              <a:ext cx="1444814" cy="722854"/>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solidFill>
              <a:schemeClr val="lt1"/>
            </a:solidFill>
            <a:ln w="19050"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7"/>
            <p:cNvSpPr/>
            <p:nvPr/>
          </p:nvSpPr>
          <p:spPr>
            <a:xfrm rot="10800000">
              <a:off x="5501810" y="1910966"/>
              <a:ext cx="1444814" cy="721772"/>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solidFill>
              <a:schemeClr val="accent5"/>
            </a:solidFill>
            <a:ln w="19050" cap="rnd" cmpd="sng">
              <a:solidFill>
                <a:schemeClr val="accent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7"/>
            <p:cNvSpPr/>
            <p:nvPr/>
          </p:nvSpPr>
          <p:spPr>
            <a:xfrm rot="10800000">
              <a:off x="4057095" y="2632746"/>
              <a:ext cx="1444781" cy="722854"/>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solidFill>
              <a:schemeClr val="lt1"/>
            </a:solidFill>
            <a:ln w="19050"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7"/>
            <p:cNvSpPr/>
            <p:nvPr/>
          </p:nvSpPr>
          <p:spPr>
            <a:xfrm rot="10800000">
              <a:off x="2612347" y="1910966"/>
              <a:ext cx="1444814" cy="721772"/>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solidFill>
              <a:schemeClr val="accent5"/>
            </a:solidFill>
            <a:ln w="19050" cap="rnd" cmpd="sng">
              <a:solidFill>
                <a:schemeClr val="accent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7"/>
            <p:cNvSpPr/>
            <p:nvPr/>
          </p:nvSpPr>
          <p:spPr>
            <a:xfrm rot="10800000">
              <a:off x="5441710" y="2568074"/>
              <a:ext cx="120330" cy="12034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7"/>
            <p:cNvSpPr/>
            <p:nvPr/>
          </p:nvSpPr>
          <p:spPr>
            <a:xfrm rot="10800000">
              <a:off x="3996962" y="2568074"/>
              <a:ext cx="120330" cy="12034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7"/>
            <p:cNvSpPr/>
            <p:nvPr/>
          </p:nvSpPr>
          <p:spPr>
            <a:xfrm rot="10800000">
              <a:off x="2552214" y="2568074"/>
              <a:ext cx="120330" cy="12034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7"/>
            <p:cNvSpPr/>
            <p:nvPr/>
          </p:nvSpPr>
          <p:spPr>
            <a:xfrm rot="10800000">
              <a:off x="6886425" y="2568074"/>
              <a:ext cx="120363" cy="12034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7"/>
            <p:cNvSpPr/>
            <p:nvPr/>
          </p:nvSpPr>
          <p:spPr>
            <a:xfrm rot="10800000">
              <a:off x="8336692" y="2568074"/>
              <a:ext cx="120330" cy="12034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6" name="Google Shape;1626;p57"/>
          <p:cNvSpPr txBox="1">
            <a:spLocks noGrp="1"/>
          </p:cNvSpPr>
          <p:nvPr>
            <p:ph type="title"/>
          </p:nvPr>
        </p:nvSpPr>
        <p:spPr>
          <a:xfrm>
            <a:off x="723900" y="448056"/>
            <a:ext cx="231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history</a:t>
            </a:r>
            <a:endParaRPr/>
          </a:p>
        </p:txBody>
      </p:sp>
      <p:sp>
        <p:nvSpPr>
          <p:cNvPr id="1627" name="Google Shape;1627;p57"/>
          <p:cNvSpPr txBox="1">
            <a:spLocks noGrp="1"/>
          </p:cNvSpPr>
          <p:nvPr>
            <p:ph type="subTitle" idx="4294967295"/>
          </p:nvPr>
        </p:nvSpPr>
        <p:spPr>
          <a:xfrm>
            <a:off x="5358380" y="3345815"/>
            <a:ext cx="1737300" cy="7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Mercury is the smallest closest planet to the Sun</a:t>
            </a:r>
            <a:endParaRPr sz="1400">
              <a:solidFill>
                <a:schemeClr val="lt1"/>
              </a:solidFill>
            </a:endParaRPr>
          </a:p>
          <a:p>
            <a:pPr marL="0" lvl="0" indent="0" algn="ctr" rtl="0">
              <a:spcBef>
                <a:spcPts val="0"/>
              </a:spcBef>
              <a:spcAft>
                <a:spcPts val="0"/>
              </a:spcAft>
              <a:buClr>
                <a:schemeClr val="dk1"/>
              </a:buClr>
              <a:buSzPts val="1100"/>
              <a:buFont typeface="Arial"/>
              <a:buNone/>
            </a:pPr>
            <a:endParaRPr sz="1400">
              <a:solidFill>
                <a:schemeClr val="lt1"/>
              </a:solidFill>
            </a:endParaRPr>
          </a:p>
        </p:txBody>
      </p:sp>
      <p:sp>
        <p:nvSpPr>
          <p:cNvPr id="1628" name="Google Shape;1628;p57"/>
          <p:cNvSpPr txBox="1">
            <a:spLocks noGrp="1"/>
          </p:cNvSpPr>
          <p:nvPr>
            <p:ph type="subTitle" idx="4294967295"/>
          </p:nvPr>
        </p:nvSpPr>
        <p:spPr>
          <a:xfrm>
            <a:off x="3904450" y="1101571"/>
            <a:ext cx="1737300" cy="7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solidFill>
                  <a:schemeClr val="lt1"/>
                </a:solidFill>
              </a:rPr>
              <a:t>Despite being red, Mars is actually a very cold place</a:t>
            </a:r>
            <a:endParaRPr sz="1400">
              <a:solidFill>
                <a:schemeClr val="lt1"/>
              </a:solidFill>
            </a:endParaRPr>
          </a:p>
        </p:txBody>
      </p:sp>
      <p:sp>
        <p:nvSpPr>
          <p:cNvPr id="1629" name="Google Shape;1629;p57"/>
          <p:cNvSpPr txBox="1">
            <a:spLocks noGrp="1"/>
          </p:cNvSpPr>
          <p:nvPr>
            <p:ph type="subTitle" idx="4294967295"/>
          </p:nvPr>
        </p:nvSpPr>
        <p:spPr>
          <a:xfrm>
            <a:off x="2437875" y="3345837"/>
            <a:ext cx="1737300" cy="7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Venus has a beautiful name, but it’s terribly hot</a:t>
            </a:r>
            <a:endParaRPr sz="1400">
              <a:solidFill>
                <a:schemeClr val="lt1"/>
              </a:solidFill>
            </a:endParaRPr>
          </a:p>
        </p:txBody>
      </p:sp>
      <p:sp>
        <p:nvSpPr>
          <p:cNvPr id="1630" name="Google Shape;1630;p57"/>
          <p:cNvSpPr txBox="1">
            <a:spLocks noGrp="1"/>
          </p:cNvSpPr>
          <p:nvPr>
            <p:ph type="subTitle" idx="4294967295"/>
          </p:nvPr>
        </p:nvSpPr>
        <p:spPr>
          <a:xfrm>
            <a:off x="6814600" y="1101583"/>
            <a:ext cx="1737300" cy="7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Neptune is the farthest planet from the Sun</a:t>
            </a:r>
            <a:endParaRPr sz="1400">
              <a:solidFill>
                <a:schemeClr val="lt1"/>
              </a:solidFill>
            </a:endParaRPr>
          </a:p>
          <a:p>
            <a:pPr marL="0" lvl="0" indent="0" algn="ctr" rtl="0">
              <a:spcBef>
                <a:spcPts val="0"/>
              </a:spcBef>
              <a:spcAft>
                <a:spcPts val="0"/>
              </a:spcAft>
              <a:buNone/>
            </a:pPr>
            <a:endParaRPr sz="1400">
              <a:solidFill>
                <a:schemeClr val="lt1"/>
              </a:solidFill>
            </a:endParaRPr>
          </a:p>
        </p:txBody>
      </p:sp>
      <p:sp>
        <p:nvSpPr>
          <p:cNvPr id="1631" name="Google Shape;1631;p57"/>
          <p:cNvSpPr txBox="1">
            <a:spLocks noGrp="1"/>
          </p:cNvSpPr>
          <p:nvPr>
            <p:ph type="subTitle" idx="4294967295"/>
          </p:nvPr>
        </p:nvSpPr>
        <p:spPr>
          <a:xfrm>
            <a:off x="5870693" y="2431307"/>
            <a:ext cx="716100" cy="42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chemeClr val="accent3"/>
                </a:solidFill>
                <a:latin typeface="Fredoka One"/>
                <a:ea typeface="Fredoka One"/>
                <a:cs typeface="Fredoka One"/>
                <a:sym typeface="Fredoka One"/>
              </a:rPr>
              <a:t>2018</a:t>
            </a:r>
            <a:endParaRPr sz="1900">
              <a:solidFill>
                <a:schemeClr val="accent3"/>
              </a:solidFill>
              <a:latin typeface="Fredoka One"/>
              <a:ea typeface="Fredoka One"/>
              <a:cs typeface="Fredoka One"/>
              <a:sym typeface="Fredoka One"/>
            </a:endParaRPr>
          </a:p>
        </p:txBody>
      </p:sp>
      <p:sp>
        <p:nvSpPr>
          <p:cNvPr id="1632" name="Google Shape;1632;p57"/>
          <p:cNvSpPr txBox="1">
            <a:spLocks noGrp="1"/>
          </p:cNvSpPr>
          <p:nvPr>
            <p:ph type="subTitle" idx="4294967295"/>
          </p:nvPr>
        </p:nvSpPr>
        <p:spPr>
          <a:xfrm>
            <a:off x="4415040" y="2431307"/>
            <a:ext cx="716100" cy="42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chemeClr val="accent3"/>
                </a:solidFill>
                <a:latin typeface="Fredoka One"/>
                <a:ea typeface="Fredoka One"/>
                <a:cs typeface="Fredoka One"/>
                <a:sym typeface="Fredoka One"/>
              </a:rPr>
              <a:t>2017</a:t>
            </a:r>
            <a:endParaRPr sz="1900">
              <a:solidFill>
                <a:schemeClr val="accent3"/>
              </a:solidFill>
              <a:latin typeface="Fredoka One"/>
              <a:ea typeface="Fredoka One"/>
              <a:cs typeface="Fredoka One"/>
              <a:sym typeface="Fredoka One"/>
            </a:endParaRPr>
          </a:p>
        </p:txBody>
      </p:sp>
      <p:sp>
        <p:nvSpPr>
          <p:cNvPr id="1633" name="Google Shape;1633;p57"/>
          <p:cNvSpPr txBox="1">
            <a:spLocks noGrp="1"/>
          </p:cNvSpPr>
          <p:nvPr>
            <p:ph type="subTitle" idx="4294967295"/>
          </p:nvPr>
        </p:nvSpPr>
        <p:spPr>
          <a:xfrm>
            <a:off x="7320756" y="2431307"/>
            <a:ext cx="716100" cy="42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chemeClr val="accent3"/>
                </a:solidFill>
                <a:latin typeface="Fredoka One"/>
                <a:ea typeface="Fredoka One"/>
                <a:cs typeface="Fredoka One"/>
                <a:sym typeface="Fredoka One"/>
              </a:rPr>
              <a:t>2019</a:t>
            </a:r>
            <a:endParaRPr sz="1900">
              <a:solidFill>
                <a:schemeClr val="accent3"/>
              </a:solidFill>
              <a:latin typeface="Fredoka One"/>
              <a:ea typeface="Fredoka One"/>
              <a:cs typeface="Fredoka One"/>
              <a:sym typeface="Fredoka One"/>
            </a:endParaRPr>
          </a:p>
        </p:txBody>
      </p:sp>
      <p:sp>
        <p:nvSpPr>
          <p:cNvPr id="1634" name="Google Shape;1634;p57"/>
          <p:cNvSpPr txBox="1">
            <a:spLocks noGrp="1"/>
          </p:cNvSpPr>
          <p:nvPr>
            <p:ph type="subTitle" idx="4294967295"/>
          </p:nvPr>
        </p:nvSpPr>
        <p:spPr>
          <a:xfrm>
            <a:off x="2948465" y="2431307"/>
            <a:ext cx="716100" cy="42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chemeClr val="accent3"/>
                </a:solidFill>
                <a:latin typeface="Fredoka One"/>
                <a:ea typeface="Fredoka One"/>
                <a:cs typeface="Fredoka One"/>
                <a:sym typeface="Fredoka One"/>
              </a:rPr>
              <a:t>2016</a:t>
            </a:r>
            <a:endParaRPr sz="1900">
              <a:solidFill>
                <a:schemeClr val="accent3"/>
              </a:solidFill>
              <a:latin typeface="Fredoka One"/>
              <a:ea typeface="Fredoka One"/>
              <a:cs typeface="Fredoka One"/>
              <a:sym typeface="Fredoka One"/>
            </a:endParaRPr>
          </a:p>
        </p:txBody>
      </p:sp>
      <p:grpSp>
        <p:nvGrpSpPr>
          <p:cNvPr id="1635" name="Google Shape;1635;p57"/>
          <p:cNvGrpSpPr/>
          <p:nvPr/>
        </p:nvGrpSpPr>
        <p:grpSpPr>
          <a:xfrm>
            <a:off x="-4776020" y="1868645"/>
            <a:ext cx="3108995" cy="3823834"/>
            <a:chOff x="-299270" y="1868645"/>
            <a:chExt cx="3108995" cy="3823834"/>
          </a:xfrm>
        </p:grpSpPr>
        <p:sp>
          <p:nvSpPr>
            <p:cNvPr id="1636" name="Google Shape;1636;p57"/>
            <p:cNvSpPr/>
            <p:nvPr/>
          </p:nvSpPr>
          <p:spPr>
            <a:xfrm>
              <a:off x="1109588" y="2168925"/>
              <a:ext cx="223500" cy="223500"/>
            </a:xfrm>
            <a:prstGeom prst="ellipse">
              <a:avLst/>
            </a:pr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7"/>
            <p:cNvSpPr/>
            <p:nvPr/>
          </p:nvSpPr>
          <p:spPr>
            <a:xfrm rot="1903076">
              <a:off x="2090532" y="3045529"/>
              <a:ext cx="62795" cy="64374"/>
            </a:xfrm>
            <a:custGeom>
              <a:avLst/>
              <a:gdLst/>
              <a:ahLst/>
              <a:cxnLst/>
              <a:rect l="l" t="t" r="r" b="b"/>
              <a:pathLst>
                <a:path w="3570" h="3537" extrusionOk="0">
                  <a:moveTo>
                    <a:pt x="1768" y="1"/>
                  </a:moveTo>
                  <a:lnTo>
                    <a:pt x="1535" y="435"/>
                  </a:lnTo>
                  <a:cubicBezTo>
                    <a:pt x="1268" y="902"/>
                    <a:pt x="901" y="1268"/>
                    <a:pt x="401" y="1535"/>
                  </a:cubicBezTo>
                  <a:lnTo>
                    <a:pt x="0" y="1769"/>
                  </a:lnTo>
                  <a:lnTo>
                    <a:pt x="401" y="2002"/>
                  </a:lnTo>
                  <a:cubicBezTo>
                    <a:pt x="901" y="2236"/>
                    <a:pt x="1268" y="2636"/>
                    <a:pt x="1535" y="3103"/>
                  </a:cubicBezTo>
                  <a:lnTo>
                    <a:pt x="1768" y="3537"/>
                  </a:lnTo>
                  <a:lnTo>
                    <a:pt x="2002" y="3103"/>
                  </a:lnTo>
                  <a:cubicBezTo>
                    <a:pt x="2269" y="2636"/>
                    <a:pt x="2669" y="2236"/>
                    <a:pt x="3136" y="2002"/>
                  </a:cubicBezTo>
                  <a:lnTo>
                    <a:pt x="3569" y="1769"/>
                  </a:lnTo>
                  <a:lnTo>
                    <a:pt x="3136" y="1535"/>
                  </a:lnTo>
                  <a:cubicBezTo>
                    <a:pt x="2669" y="1268"/>
                    <a:pt x="2269" y="902"/>
                    <a:pt x="2002" y="435"/>
                  </a:cubicBezTo>
                  <a:lnTo>
                    <a:pt x="176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7"/>
            <p:cNvSpPr/>
            <p:nvPr/>
          </p:nvSpPr>
          <p:spPr>
            <a:xfrm rot="1903076">
              <a:off x="941210" y="1932496"/>
              <a:ext cx="62214" cy="64356"/>
            </a:xfrm>
            <a:custGeom>
              <a:avLst/>
              <a:gdLst/>
              <a:ahLst/>
              <a:cxnLst/>
              <a:rect l="l" t="t" r="r" b="b"/>
              <a:pathLst>
                <a:path w="3537" h="3536" extrusionOk="0">
                  <a:moveTo>
                    <a:pt x="1768" y="0"/>
                  </a:moveTo>
                  <a:lnTo>
                    <a:pt x="1535" y="400"/>
                  </a:lnTo>
                  <a:cubicBezTo>
                    <a:pt x="1268" y="867"/>
                    <a:pt x="901" y="1268"/>
                    <a:pt x="401" y="1534"/>
                  </a:cubicBezTo>
                  <a:lnTo>
                    <a:pt x="0" y="1768"/>
                  </a:lnTo>
                  <a:lnTo>
                    <a:pt x="401" y="2001"/>
                  </a:lnTo>
                  <a:cubicBezTo>
                    <a:pt x="868" y="2235"/>
                    <a:pt x="1268" y="2635"/>
                    <a:pt x="1535" y="3102"/>
                  </a:cubicBezTo>
                  <a:lnTo>
                    <a:pt x="1768" y="3536"/>
                  </a:lnTo>
                  <a:lnTo>
                    <a:pt x="2002" y="3102"/>
                  </a:lnTo>
                  <a:cubicBezTo>
                    <a:pt x="2269" y="2635"/>
                    <a:pt x="2669" y="2235"/>
                    <a:pt x="3136" y="2001"/>
                  </a:cubicBezTo>
                  <a:lnTo>
                    <a:pt x="3536" y="1768"/>
                  </a:lnTo>
                  <a:lnTo>
                    <a:pt x="3136" y="1534"/>
                  </a:lnTo>
                  <a:cubicBezTo>
                    <a:pt x="2636" y="1268"/>
                    <a:pt x="2269" y="867"/>
                    <a:pt x="2002" y="400"/>
                  </a:cubicBezTo>
                  <a:lnTo>
                    <a:pt x="176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7"/>
            <p:cNvSpPr/>
            <p:nvPr/>
          </p:nvSpPr>
          <p:spPr>
            <a:xfrm rot="1903076">
              <a:off x="2607277" y="3941046"/>
              <a:ext cx="62214" cy="63773"/>
            </a:xfrm>
            <a:custGeom>
              <a:avLst/>
              <a:gdLst/>
              <a:ahLst/>
              <a:cxnLst/>
              <a:rect l="l" t="t" r="r" b="b"/>
              <a:pathLst>
                <a:path w="3537" h="3504" extrusionOk="0">
                  <a:moveTo>
                    <a:pt x="1769" y="1"/>
                  </a:moveTo>
                  <a:lnTo>
                    <a:pt x="1535" y="401"/>
                  </a:lnTo>
                  <a:cubicBezTo>
                    <a:pt x="1268" y="868"/>
                    <a:pt x="868" y="1268"/>
                    <a:pt x="401" y="1535"/>
                  </a:cubicBezTo>
                  <a:lnTo>
                    <a:pt x="1" y="1769"/>
                  </a:lnTo>
                  <a:lnTo>
                    <a:pt x="401" y="1969"/>
                  </a:lnTo>
                  <a:cubicBezTo>
                    <a:pt x="868" y="2236"/>
                    <a:pt x="1268" y="2636"/>
                    <a:pt x="1535" y="3103"/>
                  </a:cubicBezTo>
                  <a:lnTo>
                    <a:pt x="1769" y="3503"/>
                  </a:lnTo>
                  <a:lnTo>
                    <a:pt x="2002" y="3103"/>
                  </a:lnTo>
                  <a:cubicBezTo>
                    <a:pt x="2269" y="2636"/>
                    <a:pt x="2636" y="2236"/>
                    <a:pt x="3136" y="1969"/>
                  </a:cubicBezTo>
                  <a:lnTo>
                    <a:pt x="3537" y="1769"/>
                  </a:lnTo>
                  <a:lnTo>
                    <a:pt x="3136" y="1535"/>
                  </a:lnTo>
                  <a:cubicBezTo>
                    <a:pt x="2636" y="1268"/>
                    <a:pt x="2269" y="868"/>
                    <a:pt x="2002" y="401"/>
                  </a:cubicBezTo>
                  <a:lnTo>
                    <a:pt x="176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7"/>
            <p:cNvSpPr/>
            <p:nvPr/>
          </p:nvSpPr>
          <p:spPr>
            <a:xfrm rot="1903076">
              <a:off x="1609085" y="2335737"/>
              <a:ext cx="107982" cy="111713"/>
            </a:xfrm>
            <a:custGeom>
              <a:avLst/>
              <a:gdLst/>
              <a:ahLst/>
              <a:cxnLst/>
              <a:rect l="l" t="t" r="r" b="b"/>
              <a:pathLst>
                <a:path w="6139" h="6138" extrusionOk="0">
                  <a:moveTo>
                    <a:pt x="3036" y="0"/>
                  </a:moveTo>
                  <a:lnTo>
                    <a:pt x="2669" y="701"/>
                  </a:lnTo>
                  <a:cubicBezTo>
                    <a:pt x="2202" y="1535"/>
                    <a:pt x="1535" y="2202"/>
                    <a:pt x="735" y="2635"/>
                  </a:cubicBezTo>
                  <a:lnTo>
                    <a:pt x="1" y="3069"/>
                  </a:lnTo>
                  <a:lnTo>
                    <a:pt x="735" y="3469"/>
                  </a:lnTo>
                  <a:cubicBezTo>
                    <a:pt x="1535" y="3903"/>
                    <a:pt x="2202" y="4603"/>
                    <a:pt x="2669" y="5404"/>
                  </a:cubicBezTo>
                  <a:lnTo>
                    <a:pt x="3036" y="6138"/>
                  </a:lnTo>
                  <a:lnTo>
                    <a:pt x="3470" y="5404"/>
                  </a:lnTo>
                  <a:cubicBezTo>
                    <a:pt x="3903" y="4603"/>
                    <a:pt x="4571" y="3903"/>
                    <a:pt x="5405" y="3469"/>
                  </a:cubicBezTo>
                  <a:lnTo>
                    <a:pt x="6138" y="3069"/>
                  </a:lnTo>
                  <a:lnTo>
                    <a:pt x="5405" y="2669"/>
                  </a:lnTo>
                  <a:cubicBezTo>
                    <a:pt x="4571" y="2202"/>
                    <a:pt x="3903" y="1535"/>
                    <a:pt x="3470" y="734"/>
                  </a:cubicBezTo>
                  <a:lnTo>
                    <a:pt x="303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7"/>
            <p:cNvSpPr/>
            <p:nvPr/>
          </p:nvSpPr>
          <p:spPr>
            <a:xfrm rot="1903076">
              <a:off x="490390" y="2406603"/>
              <a:ext cx="107982" cy="111112"/>
            </a:xfrm>
            <a:custGeom>
              <a:avLst/>
              <a:gdLst/>
              <a:ahLst/>
              <a:cxnLst/>
              <a:rect l="l" t="t" r="r" b="b"/>
              <a:pathLst>
                <a:path w="6139" h="6105" extrusionOk="0">
                  <a:moveTo>
                    <a:pt x="3070" y="0"/>
                  </a:moveTo>
                  <a:lnTo>
                    <a:pt x="2669" y="734"/>
                  </a:lnTo>
                  <a:cubicBezTo>
                    <a:pt x="2236" y="1535"/>
                    <a:pt x="1568" y="2202"/>
                    <a:pt x="735" y="2636"/>
                  </a:cubicBezTo>
                  <a:lnTo>
                    <a:pt x="1" y="3069"/>
                  </a:lnTo>
                  <a:lnTo>
                    <a:pt x="735" y="3469"/>
                  </a:lnTo>
                  <a:cubicBezTo>
                    <a:pt x="1568" y="3903"/>
                    <a:pt x="2236" y="4570"/>
                    <a:pt x="2669" y="5404"/>
                  </a:cubicBezTo>
                  <a:lnTo>
                    <a:pt x="3070" y="6105"/>
                  </a:lnTo>
                  <a:lnTo>
                    <a:pt x="3470" y="5404"/>
                  </a:lnTo>
                  <a:cubicBezTo>
                    <a:pt x="3937" y="4570"/>
                    <a:pt x="4604" y="3903"/>
                    <a:pt x="5405" y="3469"/>
                  </a:cubicBezTo>
                  <a:lnTo>
                    <a:pt x="6138" y="3069"/>
                  </a:lnTo>
                  <a:lnTo>
                    <a:pt x="5405" y="2636"/>
                  </a:lnTo>
                  <a:cubicBezTo>
                    <a:pt x="4604" y="2202"/>
                    <a:pt x="3937" y="1535"/>
                    <a:pt x="3470" y="734"/>
                  </a:cubicBezTo>
                  <a:lnTo>
                    <a:pt x="307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7"/>
            <p:cNvSpPr/>
            <p:nvPr/>
          </p:nvSpPr>
          <p:spPr>
            <a:xfrm rot="1903076">
              <a:off x="2773830" y="3271267"/>
              <a:ext cx="30535" cy="32196"/>
            </a:xfrm>
            <a:custGeom>
              <a:avLst/>
              <a:gdLst/>
              <a:ahLst/>
              <a:cxnLst/>
              <a:rect l="l" t="t" r="r" b="b"/>
              <a:pathLst>
                <a:path w="1736" h="1769" extrusionOk="0">
                  <a:moveTo>
                    <a:pt x="868" y="1"/>
                  </a:moveTo>
                  <a:lnTo>
                    <a:pt x="768" y="234"/>
                  </a:lnTo>
                  <a:cubicBezTo>
                    <a:pt x="635" y="468"/>
                    <a:pt x="434" y="634"/>
                    <a:pt x="201" y="768"/>
                  </a:cubicBezTo>
                  <a:lnTo>
                    <a:pt x="1" y="901"/>
                  </a:lnTo>
                  <a:lnTo>
                    <a:pt x="201" y="1001"/>
                  </a:lnTo>
                  <a:cubicBezTo>
                    <a:pt x="434" y="1135"/>
                    <a:pt x="635" y="1335"/>
                    <a:pt x="768" y="1568"/>
                  </a:cubicBezTo>
                  <a:lnTo>
                    <a:pt x="868" y="1769"/>
                  </a:lnTo>
                  <a:lnTo>
                    <a:pt x="1002" y="1568"/>
                  </a:lnTo>
                  <a:cubicBezTo>
                    <a:pt x="1102" y="1335"/>
                    <a:pt x="1302" y="1135"/>
                    <a:pt x="1535" y="1001"/>
                  </a:cubicBezTo>
                  <a:lnTo>
                    <a:pt x="1735" y="901"/>
                  </a:lnTo>
                  <a:lnTo>
                    <a:pt x="1535" y="768"/>
                  </a:lnTo>
                  <a:cubicBezTo>
                    <a:pt x="1302" y="634"/>
                    <a:pt x="1102" y="468"/>
                    <a:pt x="1002" y="234"/>
                  </a:cubicBezTo>
                  <a:lnTo>
                    <a:pt x="86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7"/>
            <p:cNvSpPr/>
            <p:nvPr/>
          </p:nvSpPr>
          <p:spPr>
            <a:xfrm rot="1903076">
              <a:off x="134298" y="2353979"/>
              <a:ext cx="31116" cy="32196"/>
            </a:xfrm>
            <a:custGeom>
              <a:avLst/>
              <a:gdLst/>
              <a:ahLst/>
              <a:cxnLst/>
              <a:rect l="l" t="t" r="r" b="b"/>
              <a:pathLst>
                <a:path w="1769" h="1769" extrusionOk="0">
                  <a:moveTo>
                    <a:pt x="868" y="1"/>
                  </a:moveTo>
                  <a:lnTo>
                    <a:pt x="801" y="234"/>
                  </a:lnTo>
                  <a:cubicBezTo>
                    <a:pt x="634" y="468"/>
                    <a:pt x="434" y="668"/>
                    <a:pt x="201" y="768"/>
                  </a:cubicBezTo>
                  <a:lnTo>
                    <a:pt x="1" y="901"/>
                  </a:lnTo>
                  <a:lnTo>
                    <a:pt x="201" y="1001"/>
                  </a:lnTo>
                  <a:cubicBezTo>
                    <a:pt x="434" y="1135"/>
                    <a:pt x="634" y="1335"/>
                    <a:pt x="768" y="1568"/>
                  </a:cubicBezTo>
                  <a:lnTo>
                    <a:pt x="868" y="1769"/>
                  </a:lnTo>
                  <a:lnTo>
                    <a:pt x="1001" y="1568"/>
                  </a:lnTo>
                  <a:cubicBezTo>
                    <a:pt x="1135" y="1335"/>
                    <a:pt x="1335" y="1135"/>
                    <a:pt x="1568" y="1001"/>
                  </a:cubicBezTo>
                  <a:lnTo>
                    <a:pt x="1769" y="901"/>
                  </a:lnTo>
                  <a:lnTo>
                    <a:pt x="1568" y="768"/>
                  </a:lnTo>
                  <a:cubicBezTo>
                    <a:pt x="1335" y="668"/>
                    <a:pt x="1135" y="468"/>
                    <a:pt x="1001" y="234"/>
                  </a:cubicBezTo>
                  <a:lnTo>
                    <a:pt x="86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7"/>
            <p:cNvSpPr/>
            <p:nvPr/>
          </p:nvSpPr>
          <p:spPr>
            <a:xfrm rot="1903076">
              <a:off x="2275265" y="3492293"/>
              <a:ext cx="248206" cy="251563"/>
            </a:xfrm>
            <a:custGeom>
              <a:avLst/>
              <a:gdLst/>
              <a:ahLst/>
              <a:cxnLst/>
              <a:rect l="l" t="t" r="r" b="b"/>
              <a:pathLst>
                <a:path w="14111" h="13822" extrusionOk="0">
                  <a:moveTo>
                    <a:pt x="7059" y="0"/>
                  </a:moveTo>
                  <a:cubicBezTo>
                    <a:pt x="3366" y="0"/>
                    <a:pt x="298" y="2923"/>
                    <a:pt x="167" y="6676"/>
                  </a:cubicBezTo>
                  <a:cubicBezTo>
                    <a:pt x="1" y="10479"/>
                    <a:pt x="3003" y="13681"/>
                    <a:pt x="6805" y="13815"/>
                  </a:cubicBezTo>
                  <a:cubicBezTo>
                    <a:pt x="6906" y="13819"/>
                    <a:pt x="7007" y="13821"/>
                    <a:pt x="7107" y="13821"/>
                  </a:cubicBezTo>
                  <a:cubicBezTo>
                    <a:pt x="10778" y="13821"/>
                    <a:pt x="13847" y="10878"/>
                    <a:pt x="13977" y="7177"/>
                  </a:cubicBezTo>
                  <a:cubicBezTo>
                    <a:pt x="14111" y="3374"/>
                    <a:pt x="11142" y="138"/>
                    <a:pt x="7306" y="5"/>
                  </a:cubicBezTo>
                  <a:cubicBezTo>
                    <a:pt x="7223" y="2"/>
                    <a:pt x="7141" y="0"/>
                    <a:pt x="705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7"/>
            <p:cNvSpPr/>
            <p:nvPr/>
          </p:nvSpPr>
          <p:spPr>
            <a:xfrm rot="1903076">
              <a:off x="2306128" y="3939665"/>
              <a:ext cx="46788" cy="41132"/>
            </a:xfrm>
            <a:custGeom>
              <a:avLst/>
              <a:gdLst/>
              <a:ahLst/>
              <a:cxnLst/>
              <a:rect l="l" t="t" r="r" b="b"/>
              <a:pathLst>
                <a:path w="2660" h="2260" extrusionOk="0">
                  <a:moveTo>
                    <a:pt x="1151" y="0"/>
                  </a:moveTo>
                  <a:cubicBezTo>
                    <a:pt x="580" y="0"/>
                    <a:pt x="34" y="437"/>
                    <a:pt x="34" y="1125"/>
                  </a:cubicBezTo>
                  <a:cubicBezTo>
                    <a:pt x="1" y="1725"/>
                    <a:pt x="501" y="2259"/>
                    <a:pt x="1135" y="2259"/>
                  </a:cubicBezTo>
                  <a:cubicBezTo>
                    <a:pt x="1149" y="2259"/>
                    <a:pt x="1162" y="2259"/>
                    <a:pt x="1176" y="2259"/>
                  </a:cubicBezTo>
                  <a:cubicBezTo>
                    <a:pt x="2150" y="2259"/>
                    <a:pt x="2660" y="1081"/>
                    <a:pt x="1969" y="357"/>
                  </a:cubicBezTo>
                  <a:cubicBezTo>
                    <a:pt x="1734" y="111"/>
                    <a:pt x="1439" y="0"/>
                    <a:pt x="11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7"/>
            <p:cNvSpPr/>
            <p:nvPr/>
          </p:nvSpPr>
          <p:spPr>
            <a:xfrm rot="1903076">
              <a:off x="2571982" y="3629587"/>
              <a:ext cx="27580" cy="24115"/>
            </a:xfrm>
            <a:custGeom>
              <a:avLst/>
              <a:gdLst/>
              <a:ahLst/>
              <a:cxnLst/>
              <a:rect l="l" t="t" r="r" b="b"/>
              <a:pathLst>
                <a:path w="1568" h="1325" extrusionOk="0">
                  <a:moveTo>
                    <a:pt x="680" y="0"/>
                  </a:moveTo>
                  <a:cubicBezTo>
                    <a:pt x="348" y="0"/>
                    <a:pt x="23" y="253"/>
                    <a:pt x="0" y="658"/>
                  </a:cubicBezTo>
                  <a:cubicBezTo>
                    <a:pt x="0" y="991"/>
                    <a:pt x="300" y="1292"/>
                    <a:pt x="667" y="1325"/>
                  </a:cubicBezTo>
                  <a:cubicBezTo>
                    <a:pt x="1234" y="1325"/>
                    <a:pt x="1568" y="624"/>
                    <a:pt x="1134" y="191"/>
                  </a:cubicBezTo>
                  <a:cubicBezTo>
                    <a:pt x="1004" y="60"/>
                    <a:pt x="841" y="0"/>
                    <a:pt x="6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7"/>
            <p:cNvSpPr/>
            <p:nvPr/>
          </p:nvSpPr>
          <p:spPr>
            <a:xfrm rot="1903076">
              <a:off x="2537413" y="3658277"/>
              <a:ext cx="9991" cy="9118"/>
            </a:xfrm>
            <a:custGeom>
              <a:avLst/>
              <a:gdLst/>
              <a:ahLst/>
              <a:cxnLst/>
              <a:rect l="l" t="t" r="r" b="b"/>
              <a:pathLst>
                <a:path w="568" h="501" extrusionOk="0">
                  <a:moveTo>
                    <a:pt x="234" y="0"/>
                  </a:moveTo>
                  <a:cubicBezTo>
                    <a:pt x="100" y="0"/>
                    <a:pt x="0" y="100"/>
                    <a:pt x="0" y="234"/>
                  </a:cubicBezTo>
                  <a:cubicBezTo>
                    <a:pt x="0" y="367"/>
                    <a:pt x="100" y="467"/>
                    <a:pt x="234" y="501"/>
                  </a:cubicBezTo>
                  <a:cubicBezTo>
                    <a:pt x="567" y="501"/>
                    <a:pt x="567" y="0"/>
                    <a:pt x="2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7"/>
            <p:cNvSpPr/>
            <p:nvPr/>
          </p:nvSpPr>
          <p:spPr>
            <a:xfrm rot="1903076">
              <a:off x="1987880" y="3957069"/>
              <a:ext cx="63375" cy="66194"/>
            </a:xfrm>
            <a:custGeom>
              <a:avLst/>
              <a:gdLst/>
              <a:ahLst/>
              <a:cxnLst/>
              <a:rect l="l" t="t" r="r" b="b"/>
              <a:pathLst>
                <a:path w="3603" h="3637" extrusionOk="0">
                  <a:moveTo>
                    <a:pt x="1801" y="1"/>
                  </a:moveTo>
                  <a:lnTo>
                    <a:pt x="1568" y="434"/>
                  </a:lnTo>
                  <a:cubicBezTo>
                    <a:pt x="1301" y="901"/>
                    <a:pt x="901" y="1301"/>
                    <a:pt x="434" y="1568"/>
                  </a:cubicBezTo>
                  <a:lnTo>
                    <a:pt x="0" y="1835"/>
                  </a:lnTo>
                  <a:lnTo>
                    <a:pt x="434" y="2069"/>
                  </a:lnTo>
                  <a:cubicBezTo>
                    <a:pt x="901" y="2336"/>
                    <a:pt x="1301" y="2702"/>
                    <a:pt x="1568" y="3203"/>
                  </a:cubicBezTo>
                  <a:lnTo>
                    <a:pt x="1801" y="3636"/>
                  </a:lnTo>
                  <a:lnTo>
                    <a:pt x="2035" y="3203"/>
                  </a:lnTo>
                  <a:cubicBezTo>
                    <a:pt x="2302" y="2736"/>
                    <a:pt x="2702" y="2336"/>
                    <a:pt x="3202" y="2069"/>
                  </a:cubicBezTo>
                  <a:lnTo>
                    <a:pt x="3603" y="1835"/>
                  </a:lnTo>
                  <a:lnTo>
                    <a:pt x="3202" y="1568"/>
                  </a:lnTo>
                  <a:cubicBezTo>
                    <a:pt x="2702" y="1301"/>
                    <a:pt x="2302" y="901"/>
                    <a:pt x="2035" y="434"/>
                  </a:cubicBezTo>
                  <a:lnTo>
                    <a:pt x="18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7"/>
            <p:cNvSpPr/>
            <p:nvPr/>
          </p:nvSpPr>
          <p:spPr>
            <a:xfrm rot="1903076">
              <a:off x="871942" y="2513253"/>
              <a:ext cx="110920" cy="114770"/>
            </a:xfrm>
            <a:custGeom>
              <a:avLst/>
              <a:gdLst/>
              <a:ahLst/>
              <a:cxnLst/>
              <a:rect l="l" t="t" r="r" b="b"/>
              <a:pathLst>
                <a:path w="6306" h="6306" extrusionOk="0">
                  <a:moveTo>
                    <a:pt x="3136" y="1"/>
                  </a:moveTo>
                  <a:lnTo>
                    <a:pt x="2736" y="768"/>
                  </a:lnTo>
                  <a:cubicBezTo>
                    <a:pt x="2269" y="1602"/>
                    <a:pt x="1569" y="2303"/>
                    <a:pt x="735" y="2736"/>
                  </a:cubicBezTo>
                  <a:lnTo>
                    <a:pt x="1" y="3170"/>
                  </a:lnTo>
                  <a:lnTo>
                    <a:pt x="735" y="3570"/>
                  </a:lnTo>
                  <a:cubicBezTo>
                    <a:pt x="1569" y="4037"/>
                    <a:pt x="2269" y="4738"/>
                    <a:pt x="2736" y="5572"/>
                  </a:cubicBezTo>
                  <a:lnTo>
                    <a:pt x="3136" y="6305"/>
                  </a:lnTo>
                  <a:lnTo>
                    <a:pt x="3570" y="5572"/>
                  </a:lnTo>
                  <a:cubicBezTo>
                    <a:pt x="4004" y="4738"/>
                    <a:pt x="4704" y="4037"/>
                    <a:pt x="5538" y="3570"/>
                  </a:cubicBezTo>
                  <a:lnTo>
                    <a:pt x="6305" y="3170"/>
                  </a:lnTo>
                  <a:lnTo>
                    <a:pt x="5538" y="2736"/>
                  </a:lnTo>
                  <a:cubicBezTo>
                    <a:pt x="4704" y="2303"/>
                    <a:pt x="4004" y="1602"/>
                    <a:pt x="3570" y="768"/>
                  </a:cubicBezTo>
                  <a:lnTo>
                    <a:pt x="313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7"/>
            <p:cNvSpPr/>
            <p:nvPr/>
          </p:nvSpPr>
          <p:spPr>
            <a:xfrm rot="1903076">
              <a:off x="738281" y="1876784"/>
              <a:ext cx="40509" cy="41897"/>
            </a:xfrm>
            <a:custGeom>
              <a:avLst/>
              <a:gdLst/>
              <a:ahLst/>
              <a:cxnLst/>
              <a:rect l="l" t="t" r="r" b="b"/>
              <a:pathLst>
                <a:path w="2303" h="2302" extrusionOk="0">
                  <a:moveTo>
                    <a:pt x="1135" y="0"/>
                  </a:moveTo>
                  <a:lnTo>
                    <a:pt x="1002" y="267"/>
                  </a:lnTo>
                  <a:cubicBezTo>
                    <a:pt x="835" y="567"/>
                    <a:pt x="568" y="834"/>
                    <a:pt x="268" y="1001"/>
                  </a:cubicBezTo>
                  <a:lnTo>
                    <a:pt x="1" y="1134"/>
                  </a:lnTo>
                  <a:lnTo>
                    <a:pt x="234" y="1301"/>
                  </a:lnTo>
                  <a:cubicBezTo>
                    <a:pt x="568" y="1468"/>
                    <a:pt x="801" y="1735"/>
                    <a:pt x="968" y="2035"/>
                  </a:cubicBezTo>
                  <a:lnTo>
                    <a:pt x="1135" y="2302"/>
                  </a:lnTo>
                  <a:lnTo>
                    <a:pt x="1268" y="2035"/>
                  </a:lnTo>
                  <a:cubicBezTo>
                    <a:pt x="1435" y="1735"/>
                    <a:pt x="1702" y="1468"/>
                    <a:pt x="2002" y="1301"/>
                  </a:cubicBezTo>
                  <a:lnTo>
                    <a:pt x="2302" y="1168"/>
                  </a:lnTo>
                  <a:lnTo>
                    <a:pt x="2002" y="1001"/>
                  </a:lnTo>
                  <a:cubicBezTo>
                    <a:pt x="1702" y="834"/>
                    <a:pt x="1435" y="567"/>
                    <a:pt x="1268" y="267"/>
                  </a:cubicBezTo>
                  <a:lnTo>
                    <a:pt x="113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7"/>
            <p:cNvSpPr/>
            <p:nvPr/>
          </p:nvSpPr>
          <p:spPr>
            <a:xfrm rot="1903076">
              <a:off x="366282" y="4143187"/>
              <a:ext cx="20562" cy="21276"/>
            </a:xfrm>
            <a:custGeom>
              <a:avLst/>
              <a:gdLst/>
              <a:ahLst/>
              <a:cxnLst/>
              <a:rect l="l" t="t" r="r" b="b"/>
              <a:pathLst>
                <a:path w="1169" h="1169" extrusionOk="0">
                  <a:moveTo>
                    <a:pt x="601" y="1"/>
                  </a:moveTo>
                  <a:lnTo>
                    <a:pt x="501" y="134"/>
                  </a:lnTo>
                  <a:cubicBezTo>
                    <a:pt x="434" y="301"/>
                    <a:pt x="301" y="435"/>
                    <a:pt x="134" y="501"/>
                  </a:cubicBezTo>
                  <a:lnTo>
                    <a:pt x="1" y="601"/>
                  </a:lnTo>
                  <a:lnTo>
                    <a:pt x="134" y="668"/>
                  </a:lnTo>
                  <a:cubicBezTo>
                    <a:pt x="301" y="735"/>
                    <a:pt x="434" y="868"/>
                    <a:pt x="501" y="1035"/>
                  </a:cubicBezTo>
                  <a:lnTo>
                    <a:pt x="601" y="1168"/>
                  </a:lnTo>
                  <a:lnTo>
                    <a:pt x="668" y="1035"/>
                  </a:lnTo>
                  <a:cubicBezTo>
                    <a:pt x="735" y="868"/>
                    <a:pt x="868" y="735"/>
                    <a:pt x="1035" y="668"/>
                  </a:cubicBezTo>
                  <a:lnTo>
                    <a:pt x="1168" y="601"/>
                  </a:lnTo>
                  <a:lnTo>
                    <a:pt x="1035" y="501"/>
                  </a:lnTo>
                  <a:cubicBezTo>
                    <a:pt x="868" y="435"/>
                    <a:pt x="735" y="301"/>
                    <a:pt x="668" y="134"/>
                  </a:cubicBezTo>
                  <a:lnTo>
                    <a:pt x="6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7"/>
            <p:cNvSpPr/>
            <p:nvPr/>
          </p:nvSpPr>
          <p:spPr>
            <a:xfrm rot="1903076">
              <a:off x="574382" y="3198139"/>
              <a:ext cx="20562" cy="21276"/>
            </a:xfrm>
            <a:custGeom>
              <a:avLst/>
              <a:gdLst/>
              <a:ahLst/>
              <a:cxnLst/>
              <a:rect l="l" t="t" r="r" b="b"/>
              <a:pathLst>
                <a:path w="1169" h="1169" extrusionOk="0">
                  <a:moveTo>
                    <a:pt x="568" y="1"/>
                  </a:moveTo>
                  <a:lnTo>
                    <a:pt x="501" y="134"/>
                  </a:lnTo>
                  <a:cubicBezTo>
                    <a:pt x="401" y="301"/>
                    <a:pt x="301" y="434"/>
                    <a:pt x="134" y="501"/>
                  </a:cubicBezTo>
                  <a:lnTo>
                    <a:pt x="1" y="568"/>
                  </a:lnTo>
                  <a:lnTo>
                    <a:pt x="134" y="668"/>
                  </a:lnTo>
                  <a:cubicBezTo>
                    <a:pt x="301" y="734"/>
                    <a:pt x="401" y="868"/>
                    <a:pt x="501" y="1035"/>
                  </a:cubicBezTo>
                  <a:lnTo>
                    <a:pt x="568" y="1168"/>
                  </a:lnTo>
                  <a:lnTo>
                    <a:pt x="668" y="1035"/>
                  </a:lnTo>
                  <a:cubicBezTo>
                    <a:pt x="735" y="868"/>
                    <a:pt x="868" y="734"/>
                    <a:pt x="1035" y="668"/>
                  </a:cubicBezTo>
                  <a:lnTo>
                    <a:pt x="1168" y="568"/>
                  </a:lnTo>
                  <a:lnTo>
                    <a:pt x="1035" y="501"/>
                  </a:lnTo>
                  <a:cubicBezTo>
                    <a:pt x="868" y="434"/>
                    <a:pt x="735" y="301"/>
                    <a:pt x="668" y="134"/>
                  </a:cubicBezTo>
                  <a:lnTo>
                    <a:pt x="5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7"/>
            <p:cNvSpPr/>
            <p:nvPr/>
          </p:nvSpPr>
          <p:spPr>
            <a:xfrm rot="1903076">
              <a:off x="2522759" y="4101477"/>
              <a:ext cx="19964" cy="21276"/>
            </a:xfrm>
            <a:custGeom>
              <a:avLst/>
              <a:gdLst/>
              <a:ahLst/>
              <a:cxnLst/>
              <a:rect l="l" t="t" r="r" b="b"/>
              <a:pathLst>
                <a:path w="1135" h="1169" extrusionOk="0">
                  <a:moveTo>
                    <a:pt x="567" y="1"/>
                  </a:moveTo>
                  <a:lnTo>
                    <a:pt x="500" y="168"/>
                  </a:lnTo>
                  <a:cubicBezTo>
                    <a:pt x="400" y="301"/>
                    <a:pt x="267" y="435"/>
                    <a:pt x="134" y="535"/>
                  </a:cubicBezTo>
                  <a:lnTo>
                    <a:pt x="0" y="601"/>
                  </a:lnTo>
                  <a:lnTo>
                    <a:pt x="134" y="668"/>
                  </a:lnTo>
                  <a:cubicBezTo>
                    <a:pt x="267" y="768"/>
                    <a:pt x="400" y="868"/>
                    <a:pt x="500" y="1035"/>
                  </a:cubicBezTo>
                  <a:lnTo>
                    <a:pt x="567" y="1168"/>
                  </a:lnTo>
                  <a:lnTo>
                    <a:pt x="634" y="1035"/>
                  </a:lnTo>
                  <a:cubicBezTo>
                    <a:pt x="734" y="868"/>
                    <a:pt x="867" y="768"/>
                    <a:pt x="1001" y="668"/>
                  </a:cubicBezTo>
                  <a:lnTo>
                    <a:pt x="1134" y="601"/>
                  </a:lnTo>
                  <a:lnTo>
                    <a:pt x="1001" y="535"/>
                  </a:lnTo>
                  <a:cubicBezTo>
                    <a:pt x="867" y="435"/>
                    <a:pt x="734" y="301"/>
                    <a:pt x="634" y="168"/>
                  </a:cubicBezTo>
                  <a:lnTo>
                    <a:pt x="56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7"/>
            <p:cNvSpPr/>
            <p:nvPr/>
          </p:nvSpPr>
          <p:spPr>
            <a:xfrm rot="1903076">
              <a:off x="135726" y="2621686"/>
              <a:ext cx="41089" cy="41915"/>
            </a:xfrm>
            <a:custGeom>
              <a:avLst/>
              <a:gdLst/>
              <a:ahLst/>
              <a:cxnLst/>
              <a:rect l="l" t="t" r="r" b="b"/>
              <a:pathLst>
                <a:path w="2336" h="2303" extrusionOk="0">
                  <a:moveTo>
                    <a:pt x="1168" y="0"/>
                  </a:moveTo>
                  <a:lnTo>
                    <a:pt x="1002" y="267"/>
                  </a:lnTo>
                  <a:cubicBezTo>
                    <a:pt x="835" y="568"/>
                    <a:pt x="568" y="834"/>
                    <a:pt x="268" y="1001"/>
                  </a:cubicBezTo>
                  <a:lnTo>
                    <a:pt x="1" y="1168"/>
                  </a:lnTo>
                  <a:lnTo>
                    <a:pt x="268" y="1301"/>
                  </a:lnTo>
                  <a:cubicBezTo>
                    <a:pt x="568" y="1468"/>
                    <a:pt x="835" y="1735"/>
                    <a:pt x="1002" y="2035"/>
                  </a:cubicBezTo>
                  <a:lnTo>
                    <a:pt x="1135" y="2302"/>
                  </a:lnTo>
                  <a:lnTo>
                    <a:pt x="1302" y="2035"/>
                  </a:lnTo>
                  <a:cubicBezTo>
                    <a:pt x="1469" y="1735"/>
                    <a:pt x="1736" y="1468"/>
                    <a:pt x="2069" y="1301"/>
                  </a:cubicBezTo>
                  <a:lnTo>
                    <a:pt x="2336" y="1135"/>
                  </a:lnTo>
                  <a:lnTo>
                    <a:pt x="2069" y="1001"/>
                  </a:lnTo>
                  <a:cubicBezTo>
                    <a:pt x="1736" y="834"/>
                    <a:pt x="1502" y="568"/>
                    <a:pt x="1335" y="267"/>
                  </a:cubicBezTo>
                  <a:lnTo>
                    <a:pt x="11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7"/>
            <p:cNvSpPr/>
            <p:nvPr/>
          </p:nvSpPr>
          <p:spPr>
            <a:xfrm rot="1903076">
              <a:off x="1319749" y="4662295"/>
              <a:ext cx="41089" cy="42516"/>
            </a:xfrm>
            <a:custGeom>
              <a:avLst/>
              <a:gdLst/>
              <a:ahLst/>
              <a:cxnLst/>
              <a:rect l="l" t="t" r="r" b="b"/>
              <a:pathLst>
                <a:path w="2336" h="2336" extrusionOk="0">
                  <a:moveTo>
                    <a:pt x="1168" y="1"/>
                  </a:moveTo>
                  <a:lnTo>
                    <a:pt x="1034" y="268"/>
                  </a:lnTo>
                  <a:cubicBezTo>
                    <a:pt x="867" y="601"/>
                    <a:pt x="600" y="835"/>
                    <a:pt x="300" y="1001"/>
                  </a:cubicBezTo>
                  <a:lnTo>
                    <a:pt x="0" y="1168"/>
                  </a:lnTo>
                  <a:lnTo>
                    <a:pt x="300" y="1302"/>
                  </a:lnTo>
                  <a:cubicBezTo>
                    <a:pt x="600" y="1468"/>
                    <a:pt x="867" y="1735"/>
                    <a:pt x="1034" y="2035"/>
                  </a:cubicBezTo>
                  <a:lnTo>
                    <a:pt x="1168" y="2336"/>
                  </a:lnTo>
                  <a:lnTo>
                    <a:pt x="1334" y="2035"/>
                  </a:lnTo>
                  <a:cubicBezTo>
                    <a:pt x="1501" y="1735"/>
                    <a:pt x="1735" y="1468"/>
                    <a:pt x="2068" y="1302"/>
                  </a:cubicBezTo>
                  <a:lnTo>
                    <a:pt x="2335" y="1168"/>
                  </a:lnTo>
                  <a:lnTo>
                    <a:pt x="2068" y="1001"/>
                  </a:lnTo>
                  <a:cubicBezTo>
                    <a:pt x="1735" y="835"/>
                    <a:pt x="1501" y="601"/>
                    <a:pt x="1334" y="268"/>
                  </a:cubicBezTo>
                  <a:lnTo>
                    <a:pt x="11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7"/>
            <p:cNvSpPr/>
            <p:nvPr/>
          </p:nvSpPr>
          <p:spPr>
            <a:xfrm rot="1903076">
              <a:off x="2343910" y="2919850"/>
              <a:ext cx="110920" cy="114770"/>
            </a:xfrm>
            <a:custGeom>
              <a:avLst/>
              <a:gdLst/>
              <a:ahLst/>
              <a:cxnLst/>
              <a:rect l="l" t="t" r="r" b="b"/>
              <a:pathLst>
                <a:path w="6306" h="6306" extrusionOk="0">
                  <a:moveTo>
                    <a:pt x="3136" y="1"/>
                  </a:moveTo>
                  <a:lnTo>
                    <a:pt x="2736" y="768"/>
                  </a:lnTo>
                  <a:cubicBezTo>
                    <a:pt x="2269" y="1602"/>
                    <a:pt x="1568" y="2303"/>
                    <a:pt x="734" y="2736"/>
                  </a:cubicBezTo>
                  <a:lnTo>
                    <a:pt x="1" y="3170"/>
                  </a:lnTo>
                  <a:lnTo>
                    <a:pt x="734" y="3570"/>
                  </a:lnTo>
                  <a:cubicBezTo>
                    <a:pt x="1568" y="4037"/>
                    <a:pt x="2269" y="4738"/>
                    <a:pt x="2736" y="5572"/>
                  </a:cubicBezTo>
                  <a:lnTo>
                    <a:pt x="3136" y="6305"/>
                  </a:lnTo>
                  <a:lnTo>
                    <a:pt x="3570" y="5572"/>
                  </a:lnTo>
                  <a:cubicBezTo>
                    <a:pt x="4037" y="4738"/>
                    <a:pt x="4704" y="4037"/>
                    <a:pt x="5538" y="3570"/>
                  </a:cubicBezTo>
                  <a:lnTo>
                    <a:pt x="6305" y="3170"/>
                  </a:lnTo>
                  <a:lnTo>
                    <a:pt x="5538" y="2736"/>
                  </a:lnTo>
                  <a:cubicBezTo>
                    <a:pt x="4704" y="2303"/>
                    <a:pt x="4003" y="1602"/>
                    <a:pt x="3570" y="768"/>
                  </a:cubicBezTo>
                  <a:lnTo>
                    <a:pt x="313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7"/>
            <p:cNvSpPr/>
            <p:nvPr/>
          </p:nvSpPr>
          <p:spPr>
            <a:xfrm rot="1903076">
              <a:off x="-87965" y="4078062"/>
              <a:ext cx="1391176" cy="1328279"/>
            </a:xfrm>
            <a:custGeom>
              <a:avLst/>
              <a:gdLst/>
              <a:ahLst/>
              <a:cxnLst/>
              <a:rect l="l" t="t" r="r" b="b"/>
              <a:pathLst>
                <a:path w="79091" h="67116" extrusionOk="0">
                  <a:moveTo>
                    <a:pt x="38862" y="1"/>
                  </a:moveTo>
                  <a:cubicBezTo>
                    <a:pt x="38862" y="1"/>
                    <a:pt x="38729" y="21716"/>
                    <a:pt x="34692" y="40096"/>
                  </a:cubicBezTo>
                  <a:cubicBezTo>
                    <a:pt x="34259" y="41931"/>
                    <a:pt x="32958" y="43465"/>
                    <a:pt x="31223" y="44166"/>
                  </a:cubicBezTo>
                  <a:cubicBezTo>
                    <a:pt x="27254" y="45834"/>
                    <a:pt x="23985" y="48769"/>
                    <a:pt x="21917" y="52538"/>
                  </a:cubicBezTo>
                  <a:cubicBezTo>
                    <a:pt x="20863" y="54412"/>
                    <a:pt x="18884" y="55541"/>
                    <a:pt x="16791" y="55541"/>
                  </a:cubicBezTo>
                  <a:cubicBezTo>
                    <a:pt x="16500" y="55541"/>
                    <a:pt x="16206" y="55519"/>
                    <a:pt x="15912" y="55474"/>
                  </a:cubicBezTo>
                  <a:cubicBezTo>
                    <a:pt x="15257" y="55384"/>
                    <a:pt x="14606" y="55341"/>
                    <a:pt x="13963" y="55341"/>
                  </a:cubicBezTo>
                  <a:cubicBezTo>
                    <a:pt x="7166" y="55341"/>
                    <a:pt x="1189" y="60196"/>
                    <a:pt x="1" y="67082"/>
                  </a:cubicBezTo>
                  <a:lnTo>
                    <a:pt x="79091" y="67116"/>
                  </a:lnTo>
                  <a:cubicBezTo>
                    <a:pt x="78090" y="62012"/>
                    <a:pt x="74721" y="57709"/>
                    <a:pt x="70018" y="55507"/>
                  </a:cubicBezTo>
                  <a:cubicBezTo>
                    <a:pt x="68283" y="54707"/>
                    <a:pt x="66382" y="54206"/>
                    <a:pt x="64480" y="54106"/>
                  </a:cubicBezTo>
                  <a:cubicBezTo>
                    <a:pt x="59076" y="53706"/>
                    <a:pt x="54006" y="51271"/>
                    <a:pt x="49970" y="47635"/>
                  </a:cubicBezTo>
                  <a:cubicBezTo>
                    <a:pt x="49770" y="47468"/>
                    <a:pt x="49636" y="47335"/>
                    <a:pt x="49470" y="47201"/>
                  </a:cubicBezTo>
                  <a:cubicBezTo>
                    <a:pt x="46868" y="45033"/>
                    <a:pt x="44166" y="41631"/>
                    <a:pt x="43632" y="38295"/>
                  </a:cubicBezTo>
                  <a:cubicBezTo>
                    <a:pt x="41531" y="25953"/>
                    <a:pt x="39996" y="8941"/>
                    <a:pt x="4009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7"/>
            <p:cNvSpPr/>
            <p:nvPr/>
          </p:nvSpPr>
          <p:spPr>
            <a:xfrm rot="1903076">
              <a:off x="787941" y="2709938"/>
              <a:ext cx="294572" cy="1184486"/>
            </a:xfrm>
            <a:custGeom>
              <a:avLst/>
              <a:gdLst/>
              <a:ahLst/>
              <a:cxnLst/>
              <a:rect l="l" t="t" r="r" b="b"/>
              <a:pathLst>
                <a:path w="16747" h="65081" extrusionOk="0">
                  <a:moveTo>
                    <a:pt x="8340" y="1"/>
                  </a:moveTo>
                  <a:cubicBezTo>
                    <a:pt x="3737" y="1"/>
                    <a:pt x="1" y="3737"/>
                    <a:pt x="1" y="8340"/>
                  </a:cubicBezTo>
                  <a:lnTo>
                    <a:pt x="1" y="65081"/>
                  </a:lnTo>
                  <a:lnTo>
                    <a:pt x="16746" y="65081"/>
                  </a:lnTo>
                  <a:lnTo>
                    <a:pt x="16679" y="8340"/>
                  </a:lnTo>
                  <a:cubicBezTo>
                    <a:pt x="16679" y="3737"/>
                    <a:pt x="12943" y="1"/>
                    <a:pt x="834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7"/>
            <p:cNvSpPr/>
            <p:nvPr/>
          </p:nvSpPr>
          <p:spPr>
            <a:xfrm rot="1903076">
              <a:off x="787941" y="2709938"/>
              <a:ext cx="294572" cy="1184486"/>
            </a:xfrm>
            <a:custGeom>
              <a:avLst/>
              <a:gdLst/>
              <a:ahLst/>
              <a:cxnLst/>
              <a:rect l="l" t="t" r="r" b="b"/>
              <a:pathLst>
                <a:path w="16747" h="65081" extrusionOk="0">
                  <a:moveTo>
                    <a:pt x="8340" y="1"/>
                  </a:moveTo>
                  <a:cubicBezTo>
                    <a:pt x="3737" y="1"/>
                    <a:pt x="1" y="3737"/>
                    <a:pt x="1" y="8340"/>
                  </a:cubicBezTo>
                  <a:lnTo>
                    <a:pt x="1" y="65081"/>
                  </a:lnTo>
                  <a:lnTo>
                    <a:pt x="16746" y="65081"/>
                  </a:lnTo>
                  <a:lnTo>
                    <a:pt x="16679" y="8340"/>
                  </a:lnTo>
                  <a:cubicBezTo>
                    <a:pt x="16679" y="3737"/>
                    <a:pt x="12943" y="1"/>
                    <a:pt x="834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7"/>
            <p:cNvSpPr/>
            <p:nvPr/>
          </p:nvSpPr>
          <p:spPr>
            <a:xfrm rot="1903076">
              <a:off x="1005988" y="2897962"/>
              <a:ext cx="293394" cy="4277"/>
            </a:xfrm>
            <a:custGeom>
              <a:avLst/>
              <a:gdLst/>
              <a:ahLst/>
              <a:cxnLst/>
              <a:rect l="l" t="t" r="r" b="b"/>
              <a:pathLst>
                <a:path w="16680" h="235" extrusionOk="0">
                  <a:moveTo>
                    <a:pt x="8340" y="1"/>
                  </a:moveTo>
                  <a:cubicBezTo>
                    <a:pt x="3736" y="1"/>
                    <a:pt x="0" y="68"/>
                    <a:pt x="0" y="134"/>
                  </a:cubicBezTo>
                  <a:cubicBezTo>
                    <a:pt x="0" y="168"/>
                    <a:pt x="3736" y="234"/>
                    <a:pt x="8340" y="234"/>
                  </a:cubicBezTo>
                  <a:cubicBezTo>
                    <a:pt x="12943" y="234"/>
                    <a:pt x="16679" y="168"/>
                    <a:pt x="16679" y="134"/>
                  </a:cubicBezTo>
                  <a:cubicBezTo>
                    <a:pt x="16679" y="68"/>
                    <a:pt x="12910"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7"/>
            <p:cNvSpPr/>
            <p:nvPr/>
          </p:nvSpPr>
          <p:spPr>
            <a:xfrm rot="1903076">
              <a:off x="880796" y="3130466"/>
              <a:ext cx="293394" cy="3658"/>
            </a:xfrm>
            <a:custGeom>
              <a:avLst/>
              <a:gdLst/>
              <a:ahLst/>
              <a:cxnLst/>
              <a:rect l="l" t="t" r="r" b="b"/>
              <a:pathLst>
                <a:path w="16680" h="201" extrusionOk="0">
                  <a:moveTo>
                    <a:pt x="8340" y="0"/>
                  </a:moveTo>
                  <a:cubicBezTo>
                    <a:pt x="3736" y="0"/>
                    <a:pt x="0" y="34"/>
                    <a:pt x="0" y="100"/>
                  </a:cubicBezTo>
                  <a:cubicBezTo>
                    <a:pt x="0" y="167"/>
                    <a:pt x="3736" y="200"/>
                    <a:pt x="8340" y="200"/>
                  </a:cubicBezTo>
                  <a:cubicBezTo>
                    <a:pt x="12943" y="200"/>
                    <a:pt x="16679" y="167"/>
                    <a:pt x="16679" y="100"/>
                  </a:cubicBezTo>
                  <a:cubicBezTo>
                    <a:pt x="16679" y="34"/>
                    <a:pt x="12910" y="0"/>
                    <a:pt x="8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7"/>
            <p:cNvSpPr/>
            <p:nvPr/>
          </p:nvSpPr>
          <p:spPr>
            <a:xfrm rot="1903076">
              <a:off x="1143093" y="2918665"/>
              <a:ext cx="4134" cy="263502"/>
            </a:xfrm>
            <a:custGeom>
              <a:avLst/>
              <a:gdLst/>
              <a:ahLst/>
              <a:cxnLst/>
              <a:rect l="l" t="t" r="r" b="b"/>
              <a:pathLst>
                <a:path w="235" h="14478" extrusionOk="0">
                  <a:moveTo>
                    <a:pt x="134" y="0"/>
                  </a:moveTo>
                  <a:cubicBezTo>
                    <a:pt x="68" y="0"/>
                    <a:pt x="1" y="3236"/>
                    <a:pt x="1" y="7239"/>
                  </a:cubicBezTo>
                  <a:cubicBezTo>
                    <a:pt x="1" y="11242"/>
                    <a:pt x="68" y="14477"/>
                    <a:pt x="134" y="14477"/>
                  </a:cubicBezTo>
                  <a:cubicBezTo>
                    <a:pt x="201" y="14477"/>
                    <a:pt x="234" y="11242"/>
                    <a:pt x="234" y="7239"/>
                  </a:cubicBezTo>
                  <a:cubicBezTo>
                    <a:pt x="234" y="3236"/>
                    <a:pt x="168"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7"/>
            <p:cNvSpPr/>
            <p:nvPr/>
          </p:nvSpPr>
          <p:spPr>
            <a:xfrm rot="1903076">
              <a:off x="1120012" y="2966497"/>
              <a:ext cx="24080" cy="21476"/>
            </a:xfrm>
            <a:custGeom>
              <a:avLst/>
              <a:gdLst/>
              <a:ahLst/>
              <a:cxnLst/>
              <a:rect l="l" t="t" r="r" b="b"/>
              <a:pathLst>
                <a:path w="1369" h="1180" extrusionOk="0">
                  <a:moveTo>
                    <a:pt x="768" y="1"/>
                  </a:moveTo>
                  <a:cubicBezTo>
                    <a:pt x="268" y="1"/>
                    <a:pt x="1" y="635"/>
                    <a:pt x="368" y="1002"/>
                  </a:cubicBezTo>
                  <a:cubicBezTo>
                    <a:pt x="490" y="1124"/>
                    <a:pt x="642" y="1179"/>
                    <a:pt x="790" y="1179"/>
                  </a:cubicBezTo>
                  <a:cubicBezTo>
                    <a:pt x="1087" y="1179"/>
                    <a:pt x="1368" y="957"/>
                    <a:pt x="1368" y="601"/>
                  </a:cubicBezTo>
                  <a:cubicBezTo>
                    <a:pt x="1368" y="268"/>
                    <a:pt x="1101" y="1"/>
                    <a:pt x="7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7"/>
            <p:cNvSpPr/>
            <p:nvPr/>
          </p:nvSpPr>
          <p:spPr>
            <a:xfrm rot="1903076">
              <a:off x="1076729" y="3046646"/>
              <a:ext cx="24080" cy="21731"/>
            </a:xfrm>
            <a:custGeom>
              <a:avLst/>
              <a:gdLst/>
              <a:ahLst/>
              <a:cxnLst/>
              <a:rect l="l" t="t" r="r" b="b"/>
              <a:pathLst>
                <a:path w="1369" h="1194" extrusionOk="0">
                  <a:moveTo>
                    <a:pt x="768" y="0"/>
                  </a:moveTo>
                  <a:cubicBezTo>
                    <a:pt x="268" y="0"/>
                    <a:pt x="1" y="634"/>
                    <a:pt x="368" y="1001"/>
                  </a:cubicBezTo>
                  <a:cubicBezTo>
                    <a:pt x="490" y="1135"/>
                    <a:pt x="642" y="1194"/>
                    <a:pt x="790" y="1194"/>
                  </a:cubicBezTo>
                  <a:cubicBezTo>
                    <a:pt x="1087" y="1194"/>
                    <a:pt x="1368" y="957"/>
                    <a:pt x="1368" y="601"/>
                  </a:cubicBezTo>
                  <a:cubicBezTo>
                    <a:pt x="1368" y="267"/>
                    <a:pt x="1101" y="0"/>
                    <a:pt x="7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7"/>
            <p:cNvSpPr/>
            <p:nvPr/>
          </p:nvSpPr>
          <p:spPr>
            <a:xfrm rot="1903076">
              <a:off x="626240" y="3602282"/>
              <a:ext cx="293394" cy="4277"/>
            </a:xfrm>
            <a:custGeom>
              <a:avLst/>
              <a:gdLst/>
              <a:ahLst/>
              <a:cxnLst/>
              <a:rect l="l" t="t" r="r" b="b"/>
              <a:pathLst>
                <a:path w="16680" h="235" extrusionOk="0">
                  <a:moveTo>
                    <a:pt x="8340" y="1"/>
                  </a:moveTo>
                  <a:cubicBezTo>
                    <a:pt x="3736" y="1"/>
                    <a:pt x="0" y="67"/>
                    <a:pt x="0" y="134"/>
                  </a:cubicBezTo>
                  <a:cubicBezTo>
                    <a:pt x="0" y="167"/>
                    <a:pt x="3736" y="234"/>
                    <a:pt x="8340" y="234"/>
                  </a:cubicBezTo>
                  <a:cubicBezTo>
                    <a:pt x="12943" y="234"/>
                    <a:pt x="16679" y="167"/>
                    <a:pt x="16679" y="134"/>
                  </a:cubicBezTo>
                  <a:cubicBezTo>
                    <a:pt x="16679" y="34"/>
                    <a:pt x="12910"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7"/>
            <p:cNvSpPr/>
            <p:nvPr/>
          </p:nvSpPr>
          <p:spPr>
            <a:xfrm rot="1903076">
              <a:off x="888537" y="3390481"/>
              <a:ext cx="4134" cy="264121"/>
            </a:xfrm>
            <a:custGeom>
              <a:avLst/>
              <a:gdLst/>
              <a:ahLst/>
              <a:cxnLst/>
              <a:rect l="l" t="t" r="r" b="b"/>
              <a:pathLst>
                <a:path w="235" h="14512" extrusionOk="0">
                  <a:moveTo>
                    <a:pt x="134" y="1"/>
                  </a:moveTo>
                  <a:cubicBezTo>
                    <a:pt x="68" y="1"/>
                    <a:pt x="1" y="3270"/>
                    <a:pt x="1" y="7239"/>
                  </a:cubicBezTo>
                  <a:cubicBezTo>
                    <a:pt x="1" y="11242"/>
                    <a:pt x="68" y="14511"/>
                    <a:pt x="134" y="14511"/>
                  </a:cubicBezTo>
                  <a:cubicBezTo>
                    <a:pt x="201" y="14511"/>
                    <a:pt x="234" y="11242"/>
                    <a:pt x="234" y="7239"/>
                  </a:cubicBezTo>
                  <a:cubicBezTo>
                    <a:pt x="234" y="3236"/>
                    <a:pt x="168"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7"/>
            <p:cNvSpPr/>
            <p:nvPr/>
          </p:nvSpPr>
          <p:spPr>
            <a:xfrm rot="1903076">
              <a:off x="868612" y="3439832"/>
              <a:ext cx="20562" cy="21276"/>
            </a:xfrm>
            <a:custGeom>
              <a:avLst/>
              <a:gdLst/>
              <a:ahLst/>
              <a:cxnLst/>
              <a:rect l="l" t="t" r="r" b="b"/>
              <a:pathLst>
                <a:path w="1169" h="1169" extrusionOk="0">
                  <a:moveTo>
                    <a:pt x="568" y="1"/>
                  </a:moveTo>
                  <a:cubicBezTo>
                    <a:pt x="268" y="1"/>
                    <a:pt x="1" y="234"/>
                    <a:pt x="1" y="568"/>
                  </a:cubicBezTo>
                  <a:cubicBezTo>
                    <a:pt x="1" y="901"/>
                    <a:pt x="268" y="1168"/>
                    <a:pt x="568" y="1168"/>
                  </a:cubicBezTo>
                  <a:cubicBezTo>
                    <a:pt x="901" y="1168"/>
                    <a:pt x="1168" y="901"/>
                    <a:pt x="1168" y="568"/>
                  </a:cubicBezTo>
                  <a:cubicBezTo>
                    <a:pt x="1168" y="234"/>
                    <a:pt x="901" y="1"/>
                    <a:pt x="5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7"/>
            <p:cNvSpPr/>
            <p:nvPr/>
          </p:nvSpPr>
          <p:spPr>
            <a:xfrm rot="1903076">
              <a:off x="825394" y="3519997"/>
              <a:ext cx="20562" cy="21258"/>
            </a:xfrm>
            <a:custGeom>
              <a:avLst/>
              <a:gdLst/>
              <a:ahLst/>
              <a:cxnLst/>
              <a:rect l="l" t="t" r="r" b="b"/>
              <a:pathLst>
                <a:path w="1169" h="1168" extrusionOk="0">
                  <a:moveTo>
                    <a:pt x="568" y="0"/>
                  </a:moveTo>
                  <a:cubicBezTo>
                    <a:pt x="268" y="0"/>
                    <a:pt x="1" y="267"/>
                    <a:pt x="1" y="567"/>
                  </a:cubicBezTo>
                  <a:cubicBezTo>
                    <a:pt x="1" y="901"/>
                    <a:pt x="268" y="1168"/>
                    <a:pt x="568" y="1168"/>
                  </a:cubicBezTo>
                  <a:cubicBezTo>
                    <a:pt x="901" y="1168"/>
                    <a:pt x="1168" y="901"/>
                    <a:pt x="1168" y="567"/>
                  </a:cubicBezTo>
                  <a:cubicBezTo>
                    <a:pt x="1168" y="267"/>
                    <a:pt x="901" y="0"/>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7"/>
            <p:cNvSpPr/>
            <p:nvPr/>
          </p:nvSpPr>
          <p:spPr>
            <a:xfrm rot="1903076">
              <a:off x="752296" y="3368795"/>
              <a:ext cx="293394" cy="3658"/>
            </a:xfrm>
            <a:custGeom>
              <a:avLst/>
              <a:gdLst/>
              <a:ahLst/>
              <a:cxnLst/>
              <a:rect l="l" t="t" r="r" b="b"/>
              <a:pathLst>
                <a:path w="16680" h="201" extrusionOk="0">
                  <a:moveTo>
                    <a:pt x="8340" y="1"/>
                  </a:moveTo>
                  <a:cubicBezTo>
                    <a:pt x="3770" y="1"/>
                    <a:pt x="0" y="34"/>
                    <a:pt x="0" y="101"/>
                  </a:cubicBezTo>
                  <a:cubicBezTo>
                    <a:pt x="0" y="134"/>
                    <a:pt x="3736" y="201"/>
                    <a:pt x="8340" y="201"/>
                  </a:cubicBezTo>
                  <a:cubicBezTo>
                    <a:pt x="12943" y="201"/>
                    <a:pt x="16679" y="167"/>
                    <a:pt x="16679" y="101"/>
                  </a:cubicBezTo>
                  <a:cubicBezTo>
                    <a:pt x="16679" y="34"/>
                    <a:pt x="12943"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7"/>
            <p:cNvSpPr/>
            <p:nvPr/>
          </p:nvSpPr>
          <p:spPr>
            <a:xfrm rot="1903076">
              <a:off x="904349" y="3088674"/>
              <a:ext cx="3536" cy="263502"/>
            </a:xfrm>
            <a:custGeom>
              <a:avLst/>
              <a:gdLst/>
              <a:ahLst/>
              <a:cxnLst/>
              <a:rect l="l" t="t" r="r" b="b"/>
              <a:pathLst>
                <a:path w="201" h="14478" extrusionOk="0">
                  <a:moveTo>
                    <a:pt x="100" y="1"/>
                  </a:moveTo>
                  <a:cubicBezTo>
                    <a:pt x="33" y="1"/>
                    <a:pt x="0" y="3236"/>
                    <a:pt x="0" y="7239"/>
                  </a:cubicBezTo>
                  <a:cubicBezTo>
                    <a:pt x="0" y="11242"/>
                    <a:pt x="33" y="14478"/>
                    <a:pt x="100" y="14478"/>
                  </a:cubicBezTo>
                  <a:cubicBezTo>
                    <a:pt x="167" y="14478"/>
                    <a:pt x="200" y="11242"/>
                    <a:pt x="200" y="7239"/>
                  </a:cubicBezTo>
                  <a:cubicBezTo>
                    <a:pt x="200" y="3236"/>
                    <a:pt x="167" y="1"/>
                    <a:pt x="1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7"/>
            <p:cNvSpPr/>
            <p:nvPr/>
          </p:nvSpPr>
          <p:spPr>
            <a:xfrm rot="1903076">
              <a:off x="960103" y="3185418"/>
              <a:ext cx="24063" cy="21331"/>
            </a:xfrm>
            <a:custGeom>
              <a:avLst/>
              <a:gdLst/>
              <a:ahLst/>
              <a:cxnLst/>
              <a:rect l="l" t="t" r="r" b="b"/>
              <a:pathLst>
                <a:path w="1368" h="1172" extrusionOk="0">
                  <a:moveTo>
                    <a:pt x="601" y="0"/>
                  </a:moveTo>
                  <a:cubicBezTo>
                    <a:pt x="267" y="0"/>
                    <a:pt x="0" y="267"/>
                    <a:pt x="0" y="601"/>
                  </a:cubicBezTo>
                  <a:cubicBezTo>
                    <a:pt x="0" y="940"/>
                    <a:pt x="291" y="1172"/>
                    <a:pt x="593" y="1172"/>
                  </a:cubicBezTo>
                  <a:cubicBezTo>
                    <a:pt x="737" y="1172"/>
                    <a:pt x="883" y="1119"/>
                    <a:pt x="1001" y="1001"/>
                  </a:cubicBezTo>
                  <a:cubicBezTo>
                    <a:pt x="1368" y="634"/>
                    <a:pt x="1101" y="0"/>
                    <a:pt x="6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7"/>
            <p:cNvSpPr/>
            <p:nvPr/>
          </p:nvSpPr>
          <p:spPr>
            <a:xfrm rot="1903076">
              <a:off x="916885" y="3265565"/>
              <a:ext cx="24063" cy="21349"/>
            </a:xfrm>
            <a:custGeom>
              <a:avLst/>
              <a:gdLst/>
              <a:ahLst/>
              <a:cxnLst/>
              <a:rect l="l" t="t" r="r" b="b"/>
              <a:pathLst>
                <a:path w="1368" h="1173" extrusionOk="0">
                  <a:moveTo>
                    <a:pt x="601" y="1"/>
                  </a:moveTo>
                  <a:cubicBezTo>
                    <a:pt x="267" y="1"/>
                    <a:pt x="0" y="268"/>
                    <a:pt x="0" y="601"/>
                  </a:cubicBezTo>
                  <a:cubicBezTo>
                    <a:pt x="0" y="940"/>
                    <a:pt x="291" y="1172"/>
                    <a:pt x="593" y="1172"/>
                  </a:cubicBezTo>
                  <a:cubicBezTo>
                    <a:pt x="737" y="1172"/>
                    <a:pt x="883" y="1120"/>
                    <a:pt x="1001" y="1001"/>
                  </a:cubicBezTo>
                  <a:cubicBezTo>
                    <a:pt x="1368" y="635"/>
                    <a:pt x="1101" y="1"/>
                    <a:pt x="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7"/>
            <p:cNvSpPr/>
            <p:nvPr/>
          </p:nvSpPr>
          <p:spPr>
            <a:xfrm rot="1903076">
              <a:off x="1056304" y="2752568"/>
              <a:ext cx="69848" cy="129331"/>
            </a:xfrm>
            <a:custGeom>
              <a:avLst/>
              <a:gdLst/>
              <a:ahLst/>
              <a:cxnLst/>
              <a:rect l="l" t="t" r="r" b="b"/>
              <a:pathLst>
                <a:path w="3971" h="7106" extrusionOk="0">
                  <a:moveTo>
                    <a:pt x="3937" y="1"/>
                  </a:moveTo>
                  <a:cubicBezTo>
                    <a:pt x="3837" y="1"/>
                    <a:pt x="3737" y="67"/>
                    <a:pt x="3636" y="134"/>
                  </a:cubicBezTo>
                  <a:cubicBezTo>
                    <a:pt x="3536" y="167"/>
                    <a:pt x="3403" y="234"/>
                    <a:pt x="3303" y="334"/>
                  </a:cubicBezTo>
                  <a:cubicBezTo>
                    <a:pt x="3169" y="401"/>
                    <a:pt x="3036" y="501"/>
                    <a:pt x="2903" y="634"/>
                  </a:cubicBezTo>
                  <a:cubicBezTo>
                    <a:pt x="2536" y="901"/>
                    <a:pt x="2235" y="1235"/>
                    <a:pt x="1935" y="1602"/>
                  </a:cubicBezTo>
                  <a:cubicBezTo>
                    <a:pt x="1602" y="2035"/>
                    <a:pt x="1301" y="2502"/>
                    <a:pt x="1035" y="3003"/>
                  </a:cubicBezTo>
                  <a:cubicBezTo>
                    <a:pt x="601" y="3903"/>
                    <a:pt x="301" y="4871"/>
                    <a:pt x="134" y="5838"/>
                  </a:cubicBezTo>
                  <a:cubicBezTo>
                    <a:pt x="67" y="6138"/>
                    <a:pt x="34" y="6438"/>
                    <a:pt x="1" y="6739"/>
                  </a:cubicBezTo>
                  <a:cubicBezTo>
                    <a:pt x="1" y="6872"/>
                    <a:pt x="1" y="6972"/>
                    <a:pt x="1" y="7106"/>
                  </a:cubicBezTo>
                  <a:cubicBezTo>
                    <a:pt x="67" y="7106"/>
                    <a:pt x="101" y="6605"/>
                    <a:pt x="267" y="5871"/>
                  </a:cubicBezTo>
                  <a:cubicBezTo>
                    <a:pt x="468" y="4904"/>
                    <a:pt x="801" y="3970"/>
                    <a:pt x="1235" y="3103"/>
                  </a:cubicBezTo>
                  <a:cubicBezTo>
                    <a:pt x="1468" y="2602"/>
                    <a:pt x="1768" y="2135"/>
                    <a:pt x="2102" y="1702"/>
                  </a:cubicBezTo>
                  <a:cubicBezTo>
                    <a:pt x="2369" y="1368"/>
                    <a:pt x="2669" y="1035"/>
                    <a:pt x="3003" y="734"/>
                  </a:cubicBezTo>
                  <a:cubicBezTo>
                    <a:pt x="3570" y="234"/>
                    <a:pt x="3970" y="34"/>
                    <a:pt x="393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7"/>
            <p:cNvSpPr/>
            <p:nvPr/>
          </p:nvSpPr>
          <p:spPr>
            <a:xfrm rot="1903076">
              <a:off x="1179459" y="2786141"/>
              <a:ext cx="21143" cy="5478"/>
            </a:xfrm>
            <a:custGeom>
              <a:avLst/>
              <a:gdLst/>
              <a:ahLst/>
              <a:cxnLst/>
              <a:rect l="l" t="t" r="r" b="b"/>
              <a:pathLst>
                <a:path w="1202" h="301" extrusionOk="0">
                  <a:moveTo>
                    <a:pt x="1026" y="1"/>
                  </a:moveTo>
                  <a:cubicBezTo>
                    <a:pt x="917" y="1"/>
                    <a:pt x="767" y="17"/>
                    <a:pt x="601" y="51"/>
                  </a:cubicBezTo>
                  <a:cubicBezTo>
                    <a:pt x="267" y="117"/>
                    <a:pt x="0" y="217"/>
                    <a:pt x="0" y="251"/>
                  </a:cubicBezTo>
                  <a:cubicBezTo>
                    <a:pt x="17" y="284"/>
                    <a:pt x="92" y="301"/>
                    <a:pt x="204" y="301"/>
                  </a:cubicBezTo>
                  <a:cubicBezTo>
                    <a:pt x="317" y="301"/>
                    <a:pt x="467" y="284"/>
                    <a:pt x="634" y="251"/>
                  </a:cubicBezTo>
                  <a:cubicBezTo>
                    <a:pt x="968" y="217"/>
                    <a:pt x="1201" y="117"/>
                    <a:pt x="1201" y="51"/>
                  </a:cubicBezTo>
                  <a:cubicBezTo>
                    <a:pt x="1201" y="17"/>
                    <a:pt x="1134" y="1"/>
                    <a:pt x="102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7"/>
            <p:cNvSpPr/>
            <p:nvPr/>
          </p:nvSpPr>
          <p:spPr>
            <a:xfrm rot="1903076">
              <a:off x="1440277" y="3113106"/>
              <a:ext cx="294555" cy="1184486"/>
            </a:xfrm>
            <a:custGeom>
              <a:avLst/>
              <a:gdLst/>
              <a:ahLst/>
              <a:cxnLst/>
              <a:rect l="l" t="t" r="r" b="b"/>
              <a:pathLst>
                <a:path w="16746" h="65081" extrusionOk="0">
                  <a:moveTo>
                    <a:pt x="8434" y="0"/>
                  </a:moveTo>
                  <a:cubicBezTo>
                    <a:pt x="8414" y="0"/>
                    <a:pt x="8394" y="0"/>
                    <a:pt x="8373" y="1"/>
                  </a:cubicBezTo>
                  <a:cubicBezTo>
                    <a:pt x="3770" y="1"/>
                    <a:pt x="34" y="3737"/>
                    <a:pt x="34" y="8340"/>
                  </a:cubicBezTo>
                  <a:lnTo>
                    <a:pt x="1" y="65081"/>
                  </a:lnTo>
                  <a:lnTo>
                    <a:pt x="16712" y="65081"/>
                  </a:lnTo>
                  <a:lnTo>
                    <a:pt x="16712" y="8340"/>
                  </a:lnTo>
                  <a:cubicBezTo>
                    <a:pt x="16746" y="3724"/>
                    <a:pt x="13010" y="0"/>
                    <a:pt x="843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7"/>
            <p:cNvSpPr/>
            <p:nvPr/>
          </p:nvSpPr>
          <p:spPr>
            <a:xfrm rot="1903076">
              <a:off x="1440277" y="3113106"/>
              <a:ext cx="294555" cy="1184486"/>
            </a:xfrm>
            <a:custGeom>
              <a:avLst/>
              <a:gdLst/>
              <a:ahLst/>
              <a:cxnLst/>
              <a:rect l="l" t="t" r="r" b="b"/>
              <a:pathLst>
                <a:path w="16746" h="65081" extrusionOk="0">
                  <a:moveTo>
                    <a:pt x="8434" y="0"/>
                  </a:moveTo>
                  <a:cubicBezTo>
                    <a:pt x="8414" y="0"/>
                    <a:pt x="8394" y="0"/>
                    <a:pt x="8373" y="1"/>
                  </a:cubicBezTo>
                  <a:cubicBezTo>
                    <a:pt x="3770" y="1"/>
                    <a:pt x="34" y="3737"/>
                    <a:pt x="34" y="8340"/>
                  </a:cubicBezTo>
                  <a:lnTo>
                    <a:pt x="1" y="65081"/>
                  </a:lnTo>
                  <a:lnTo>
                    <a:pt x="16712" y="65081"/>
                  </a:lnTo>
                  <a:lnTo>
                    <a:pt x="16712" y="8340"/>
                  </a:lnTo>
                  <a:cubicBezTo>
                    <a:pt x="16746" y="3724"/>
                    <a:pt x="13010" y="0"/>
                    <a:pt x="84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7"/>
            <p:cNvSpPr/>
            <p:nvPr/>
          </p:nvSpPr>
          <p:spPr>
            <a:xfrm rot="1903076">
              <a:off x="1657320" y="3300515"/>
              <a:ext cx="293394" cy="4277"/>
            </a:xfrm>
            <a:custGeom>
              <a:avLst/>
              <a:gdLst/>
              <a:ahLst/>
              <a:cxnLst/>
              <a:rect l="l" t="t" r="r" b="b"/>
              <a:pathLst>
                <a:path w="16680" h="235" extrusionOk="0">
                  <a:moveTo>
                    <a:pt x="8340" y="1"/>
                  </a:moveTo>
                  <a:cubicBezTo>
                    <a:pt x="3770" y="1"/>
                    <a:pt x="1" y="68"/>
                    <a:pt x="1" y="134"/>
                  </a:cubicBezTo>
                  <a:cubicBezTo>
                    <a:pt x="1" y="168"/>
                    <a:pt x="3737" y="234"/>
                    <a:pt x="8340" y="234"/>
                  </a:cubicBezTo>
                  <a:cubicBezTo>
                    <a:pt x="12976" y="234"/>
                    <a:pt x="16679" y="168"/>
                    <a:pt x="16679" y="134"/>
                  </a:cubicBezTo>
                  <a:cubicBezTo>
                    <a:pt x="16679" y="68"/>
                    <a:pt x="12943"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7"/>
            <p:cNvSpPr/>
            <p:nvPr/>
          </p:nvSpPr>
          <p:spPr>
            <a:xfrm rot="1903076">
              <a:off x="1532129" y="3533019"/>
              <a:ext cx="293394" cy="3658"/>
            </a:xfrm>
            <a:custGeom>
              <a:avLst/>
              <a:gdLst/>
              <a:ahLst/>
              <a:cxnLst/>
              <a:rect l="l" t="t" r="r" b="b"/>
              <a:pathLst>
                <a:path w="16680" h="201" extrusionOk="0">
                  <a:moveTo>
                    <a:pt x="8340" y="0"/>
                  </a:moveTo>
                  <a:cubicBezTo>
                    <a:pt x="3770" y="0"/>
                    <a:pt x="1" y="34"/>
                    <a:pt x="1" y="100"/>
                  </a:cubicBezTo>
                  <a:cubicBezTo>
                    <a:pt x="1" y="167"/>
                    <a:pt x="3737" y="200"/>
                    <a:pt x="8340" y="200"/>
                  </a:cubicBezTo>
                  <a:cubicBezTo>
                    <a:pt x="12976" y="200"/>
                    <a:pt x="16679" y="167"/>
                    <a:pt x="16679" y="100"/>
                  </a:cubicBezTo>
                  <a:cubicBezTo>
                    <a:pt x="16679" y="34"/>
                    <a:pt x="12943" y="0"/>
                    <a:pt x="8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7"/>
            <p:cNvSpPr/>
            <p:nvPr/>
          </p:nvSpPr>
          <p:spPr>
            <a:xfrm rot="1903076">
              <a:off x="1684182" y="3252897"/>
              <a:ext cx="3536" cy="263502"/>
            </a:xfrm>
            <a:custGeom>
              <a:avLst/>
              <a:gdLst/>
              <a:ahLst/>
              <a:cxnLst/>
              <a:rect l="l" t="t" r="r" b="b"/>
              <a:pathLst>
                <a:path w="201" h="14478" extrusionOk="0">
                  <a:moveTo>
                    <a:pt x="100" y="0"/>
                  </a:moveTo>
                  <a:cubicBezTo>
                    <a:pt x="67" y="0"/>
                    <a:pt x="0" y="3236"/>
                    <a:pt x="0" y="7239"/>
                  </a:cubicBezTo>
                  <a:cubicBezTo>
                    <a:pt x="0" y="11242"/>
                    <a:pt x="67" y="14477"/>
                    <a:pt x="100" y="14477"/>
                  </a:cubicBezTo>
                  <a:cubicBezTo>
                    <a:pt x="167" y="14477"/>
                    <a:pt x="200" y="11242"/>
                    <a:pt x="200" y="7239"/>
                  </a:cubicBezTo>
                  <a:cubicBezTo>
                    <a:pt x="200" y="3236"/>
                    <a:pt x="167" y="0"/>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7"/>
            <p:cNvSpPr/>
            <p:nvPr/>
          </p:nvSpPr>
          <p:spPr>
            <a:xfrm rot="1903076">
              <a:off x="1739910" y="3349617"/>
              <a:ext cx="24063" cy="21476"/>
            </a:xfrm>
            <a:custGeom>
              <a:avLst/>
              <a:gdLst/>
              <a:ahLst/>
              <a:cxnLst/>
              <a:rect l="l" t="t" r="r" b="b"/>
              <a:pathLst>
                <a:path w="1368" h="1180" extrusionOk="0">
                  <a:moveTo>
                    <a:pt x="601" y="1"/>
                  </a:moveTo>
                  <a:cubicBezTo>
                    <a:pt x="267" y="1"/>
                    <a:pt x="0" y="268"/>
                    <a:pt x="0" y="601"/>
                  </a:cubicBezTo>
                  <a:cubicBezTo>
                    <a:pt x="0" y="957"/>
                    <a:pt x="282" y="1179"/>
                    <a:pt x="578" y="1179"/>
                  </a:cubicBezTo>
                  <a:cubicBezTo>
                    <a:pt x="727" y="1179"/>
                    <a:pt x="879" y="1124"/>
                    <a:pt x="1001" y="1002"/>
                  </a:cubicBezTo>
                  <a:cubicBezTo>
                    <a:pt x="1368" y="635"/>
                    <a:pt x="1101" y="1"/>
                    <a:pt x="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7"/>
            <p:cNvSpPr/>
            <p:nvPr/>
          </p:nvSpPr>
          <p:spPr>
            <a:xfrm rot="1903076">
              <a:off x="1696627" y="3429766"/>
              <a:ext cx="24063" cy="21731"/>
            </a:xfrm>
            <a:custGeom>
              <a:avLst/>
              <a:gdLst/>
              <a:ahLst/>
              <a:cxnLst/>
              <a:rect l="l" t="t" r="r" b="b"/>
              <a:pathLst>
                <a:path w="1368" h="1194" extrusionOk="0">
                  <a:moveTo>
                    <a:pt x="601" y="0"/>
                  </a:moveTo>
                  <a:cubicBezTo>
                    <a:pt x="267" y="0"/>
                    <a:pt x="0" y="267"/>
                    <a:pt x="0" y="601"/>
                  </a:cubicBezTo>
                  <a:cubicBezTo>
                    <a:pt x="0" y="957"/>
                    <a:pt x="282" y="1194"/>
                    <a:pt x="578" y="1194"/>
                  </a:cubicBezTo>
                  <a:cubicBezTo>
                    <a:pt x="727" y="1194"/>
                    <a:pt x="879" y="1135"/>
                    <a:pt x="1001" y="1001"/>
                  </a:cubicBezTo>
                  <a:cubicBezTo>
                    <a:pt x="1368" y="634"/>
                    <a:pt x="1101" y="0"/>
                    <a:pt x="6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7"/>
            <p:cNvSpPr/>
            <p:nvPr/>
          </p:nvSpPr>
          <p:spPr>
            <a:xfrm rot="1903076">
              <a:off x="1277573" y="4004835"/>
              <a:ext cx="293394" cy="4277"/>
            </a:xfrm>
            <a:custGeom>
              <a:avLst/>
              <a:gdLst/>
              <a:ahLst/>
              <a:cxnLst/>
              <a:rect l="l" t="t" r="r" b="b"/>
              <a:pathLst>
                <a:path w="16680" h="235" extrusionOk="0">
                  <a:moveTo>
                    <a:pt x="8340" y="1"/>
                  </a:moveTo>
                  <a:cubicBezTo>
                    <a:pt x="3770" y="1"/>
                    <a:pt x="1" y="67"/>
                    <a:pt x="1" y="134"/>
                  </a:cubicBezTo>
                  <a:cubicBezTo>
                    <a:pt x="1" y="167"/>
                    <a:pt x="3737" y="234"/>
                    <a:pt x="8340" y="234"/>
                  </a:cubicBezTo>
                  <a:cubicBezTo>
                    <a:pt x="12976" y="234"/>
                    <a:pt x="16679" y="167"/>
                    <a:pt x="16679" y="134"/>
                  </a:cubicBezTo>
                  <a:cubicBezTo>
                    <a:pt x="16679" y="67"/>
                    <a:pt x="12943"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7"/>
            <p:cNvSpPr/>
            <p:nvPr/>
          </p:nvSpPr>
          <p:spPr>
            <a:xfrm rot="1903076">
              <a:off x="1429582" y="3724866"/>
              <a:ext cx="4116" cy="264121"/>
            </a:xfrm>
            <a:custGeom>
              <a:avLst/>
              <a:gdLst/>
              <a:ahLst/>
              <a:cxnLst/>
              <a:rect l="l" t="t" r="r" b="b"/>
              <a:pathLst>
                <a:path w="234" h="14512" extrusionOk="0">
                  <a:moveTo>
                    <a:pt x="100" y="1"/>
                  </a:moveTo>
                  <a:cubicBezTo>
                    <a:pt x="67" y="1"/>
                    <a:pt x="0" y="3270"/>
                    <a:pt x="0" y="7239"/>
                  </a:cubicBezTo>
                  <a:cubicBezTo>
                    <a:pt x="0" y="11242"/>
                    <a:pt x="67" y="14511"/>
                    <a:pt x="100" y="14511"/>
                  </a:cubicBezTo>
                  <a:cubicBezTo>
                    <a:pt x="167" y="14511"/>
                    <a:pt x="234" y="11242"/>
                    <a:pt x="234" y="7239"/>
                  </a:cubicBezTo>
                  <a:cubicBezTo>
                    <a:pt x="234" y="3236"/>
                    <a:pt x="167" y="1"/>
                    <a:pt x="1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7"/>
            <p:cNvSpPr/>
            <p:nvPr/>
          </p:nvSpPr>
          <p:spPr>
            <a:xfrm rot="1903076">
              <a:off x="1485517" y="3821102"/>
              <a:ext cx="20545" cy="21276"/>
            </a:xfrm>
            <a:custGeom>
              <a:avLst/>
              <a:gdLst/>
              <a:ahLst/>
              <a:cxnLst/>
              <a:rect l="l" t="t" r="r" b="b"/>
              <a:pathLst>
                <a:path w="1168" h="1169" extrusionOk="0">
                  <a:moveTo>
                    <a:pt x="601" y="1"/>
                  </a:moveTo>
                  <a:cubicBezTo>
                    <a:pt x="267" y="1"/>
                    <a:pt x="0" y="234"/>
                    <a:pt x="0" y="568"/>
                  </a:cubicBezTo>
                  <a:cubicBezTo>
                    <a:pt x="0" y="901"/>
                    <a:pt x="267" y="1168"/>
                    <a:pt x="601" y="1168"/>
                  </a:cubicBezTo>
                  <a:cubicBezTo>
                    <a:pt x="901" y="1168"/>
                    <a:pt x="1168" y="901"/>
                    <a:pt x="1168" y="568"/>
                  </a:cubicBezTo>
                  <a:cubicBezTo>
                    <a:pt x="1168" y="234"/>
                    <a:pt x="901" y="1"/>
                    <a:pt x="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7"/>
            <p:cNvSpPr/>
            <p:nvPr/>
          </p:nvSpPr>
          <p:spPr>
            <a:xfrm rot="1903076">
              <a:off x="1442299" y="3901267"/>
              <a:ext cx="20545" cy="21258"/>
            </a:xfrm>
            <a:custGeom>
              <a:avLst/>
              <a:gdLst/>
              <a:ahLst/>
              <a:cxnLst/>
              <a:rect l="l" t="t" r="r" b="b"/>
              <a:pathLst>
                <a:path w="1168" h="1168" extrusionOk="0">
                  <a:moveTo>
                    <a:pt x="601" y="0"/>
                  </a:moveTo>
                  <a:cubicBezTo>
                    <a:pt x="267" y="0"/>
                    <a:pt x="0" y="267"/>
                    <a:pt x="0" y="567"/>
                  </a:cubicBezTo>
                  <a:cubicBezTo>
                    <a:pt x="0" y="901"/>
                    <a:pt x="267" y="1168"/>
                    <a:pt x="601" y="1168"/>
                  </a:cubicBezTo>
                  <a:cubicBezTo>
                    <a:pt x="901" y="1168"/>
                    <a:pt x="1168" y="901"/>
                    <a:pt x="1168" y="567"/>
                  </a:cubicBezTo>
                  <a:cubicBezTo>
                    <a:pt x="1168" y="267"/>
                    <a:pt x="901" y="0"/>
                    <a:pt x="6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7"/>
            <p:cNvSpPr/>
            <p:nvPr/>
          </p:nvSpPr>
          <p:spPr>
            <a:xfrm rot="1903076">
              <a:off x="1403628" y="3771348"/>
              <a:ext cx="293394" cy="3658"/>
            </a:xfrm>
            <a:custGeom>
              <a:avLst/>
              <a:gdLst/>
              <a:ahLst/>
              <a:cxnLst/>
              <a:rect l="l" t="t" r="r" b="b"/>
              <a:pathLst>
                <a:path w="16680" h="201" extrusionOk="0">
                  <a:moveTo>
                    <a:pt x="8340" y="1"/>
                  </a:moveTo>
                  <a:cubicBezTo>
                    <a:pt x="3770" y="1"/>
                    <a:pt x="1" y="34"/>
                    <a:pt x="1" y="101"/>
                  </a:cubicBezTo>
                  <a:cubicBezTo>
                    <a:pt x="1" y="167"/>
                    <a:pt x="3737" y="201"/>
                    <a:pt x="8340" y="201"/>
                  </a:cubicBezTo>
                  <a:cubicBezTo>
                    <a:pt x="12943" y="201"/>
                    <a:pt x="16679" y="167"/>
                    <a:pt x="16679" y="101"/>
                  </a:cubicBezTo>
                  <a:cubicBezTo>
                    <a:pt x="16679" y="34"/>
                    <a:pt x="12943"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7"/>
            <p:cNvSpPr/>
            <p:nvPr/>
          </p:nvSpPr>
          <p:spPr>
            <a:xfrm rot="1903076">
              <a:off x="1666479" y="3559704"/>
              <a:ext cx="3536" cy="263502"/>
            </a:xfrm>
            <a:custGeom>
              <a:avLst/>
              <a:gdLst/>
              <a:ahLst/>
              <a:cxnLst/>
              <a:rect l="l" t="t" r="r" b="b"/>
              <a:pathLst>
                <a:path w="201" h="14478" extrusionOk="0">
                  <a:moveTo>
                    <a:pt x="100" y="1"/>
                  </a:moveTo>
                  <a:cubicBezTo>
                    <a:pt x="34" y="1"/>
                    <a:pt x="0" y="3236"/>
                    <a:pt x="0" y="7239"/>
                  </a:cubicBezTo>
                  <a:cubicBezTo>
                    <a:pt x="0" y="11242"/>
                    <a:pt x="34" y="14478"/>
                    <a:pt x="100" y="14478"/>
                  </a:cubicBezTo>
                  <a:cubicBezTo>
                    <a:pt x="167" y="14478"/>
                    <a:pt x="201" y="11242"/>
                    <a:pt x="201" y="7239"/>
                  </a:cubicBezTo>
                  <a:cubicBezTo>
                    <a:pt x="201" y="3236"/>
                    <a:pt x="167" y="1"/>
                    <a:pt x="1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7"/>
            <p:cNvSpPr/>
            <p:nvPr/>
          </p:nvSpPr>
          <p:spPr>
            <a:xfrm rot="1903076">
              <a:off x="1642870" y="3607405"/>
              <a:ext cx="24080" cy="21331"/>
            </a:xfrm>
            <a:custGeom>
              <a:avLst/>
              <a:gdLst/>
              <a:ahLst/>
              <a:cxnLst/>
              <a:rect l="l" t="t" r="r" b="b"/>
              <a:pathLst>
                <a:path w="1369" h="1172" extrusionOk="0">
                  <a:moveTo>
                    <a:pt x="801" y="0"/>
                  </a:moveTo>
                  <a:cubicBezTo>
                    <a:pt x="268" y="0"/>
                    <a:pt x="1" y="634"/>
                    <a:pt x="368" y="1001"/>
                  </a:cubicBezTo>
                  <a:cubicBezTo>
                    <a:pt x="486" y="1119"/>
                    <a:pt x="632" y="1172"/>
                    <a:pt x="775" y="1172"/>
                  </a:cubicBezTo>
                  <a:cubicBezTo>
                    <a:pt x="1077" y="1172"/>
                    <a:pt x="1368" y="940"/>
                    <a:pt x="1368" y="601"/>
                  </a:cubicBezTo>
                  <a:cubicBezTo>
                    <a:pt x="1368" y="267"/>
                    <a:pt x="1102" y="0"/>
                    <a:pt x="8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7"/>
            <p:cNvSpPr/>
            <p:nvPr/>
          </p:nvSpPr>
          <p:spPr>
            <a:xfrm rot="1903076">
              <a:off x="1599653" y="3687552"/>
              <a:ext cx="24080" cy="21349"/>
            </a:xfrm>
            <a:custGeom>
              <a:avLst/>
              <a:gdLst/>
              <a:ahLst/>
              <a:cxnLst/>
              <a:rect l="l" t="t" r="r" b="b"/>
              <a:pathLst>
                <a:path w="1369" h="1173" extrusionOk="0">
                  <a:moveTo>
                    <a:pt x="801" y="1"/>
                  </a:moveTo>
                  <a:cubicBezTo>
                    <a:pt x="268" y="1"/>
                    <a:pt x="1" y="635"/>
                    <a:pt x="368" y="1001"/>
                  </a:cubicBezTo>
                  <a:cubicBezTo>
                    <a:pt x="486" y="1120"/>
                    <a:pt x="632" y="1172"/>
                    <a:pt x="775" y="1172"/>
                  </a:cubicBezTo>
                  <a:cubicBezTo>
                    <a:pt x="1077" y="1172"/>
                    <a:pt x="1368" y="940"/>
                    <a:pt x="1368" y="601"/>
                  </a:cubicBezTo>
                  <a:cubicBezTo>
                    <a:pt x="1368" y="268"/>
                    <a:pt x="1102" y="1"/>
                    <a:pt x="8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7"/>
            <p:cNvSpPr/>
            <p:nvPr/>
          </p:nvSpPr>
          <p:spPr>
            <a:xfrm rot="1903076">
              <a:off x="1866316" y="3253371"/>
              <a:ext cx="70429" cy="129331"/>
            </a:xfrm>
            <a:custGeom>
              <a:avLst/>
              <a:gdLst/>
              <a:ahLst/>
              <a:cxnLst/>
              <a:rect l="l" t="t" r="r" b="b"/>
              <a:pathLst>
                <a:path w="4004" h="7106" extrusionOk="0">
                  <a:moveTo>
                    <a:pt x="34" y="1"/>
                  </a:moveTo>
                  <a:cubicBezTo>
                    <a:pt x="0" y="34"/>
                    <a:pt x="434" y="234"/>
                    <a:pt x="1001" y="734"/>
                  </a:cubicBezTo>
                  <a:cubicBezTo>
                    <a:pt x="1334" y="1035"/>
                    <a:pt x="1635" y="1368"/>
                    <a:pt x="1902" y="1702"/>
                  </a:cubicBezTo>
                  <a:cubicBezTo>
                    <a:pt x="2235" y="2135"/>
                    <a:pt x="2502" y="2602"/>
                    <a:pt x="2735" y="3103"/>
                  </a:cubicBezTo>
                  <a:cubicBezTo>
                    <a:pt x="3169" y="3970"/>
                    <a:pt x="3503" y="4904"/>
                    <a:pt x="3703" y="5871"/>
                  </a:cubicBezTo>
                  <a:cubicBezTo>
                    <a:pt x="3870" y="6639"/>
                    <a:pt x="3936" y="7106"/>
                    <a:pt x="3970" y="7106"/>
                  </a:cubicBezTo>
                  <a:cubicBezTo>
                    <a:pt x="4003" y="6972"/>
                    <a:pt x="4003" y="6872"/>
                    <a:pt x="3970" y="6739"/>
                  </a:cubicBezTo>
                  <a:cubicBezTo>
                    <a:pt x="3936" y="6438"/>
                    <a:pt x="3903" y="6138"/>
                    <a:pt x="3870" y="5838"/>
                  </a:cubicBezTo>
                  <a:cubicBezTo>
                    <a:pt x="3703" y="4871"/>
                    <a:pt x="3369" y="3903"/>
                    <a:pt x="2936" y="3003"/>
                  </a:cubicBezTo>
                  <a:cubicBezTo>
                    <a:pt x="2702" y="2502"/>
                    <a:pt x="2402" y="2035"/>
                    <a:pt x="2035" y="1602"/>
                  </a:cubicBezTo>
                  <a:cubicBezTo>
                    <a:pt x="1768" y="1235"/>
                    <a:pt x="1435" y="901"/>
                    <a:pt x="1101" y="634"/>
                  </a:cubicBezTo>
                  <a:cubicBezTo>
                    <a:pt x="968" y="501"/>
                    <a:pt x="801" y="401"/>
                    <a:pt x="667" y="334"/>
                  </a:cubicBezTo>
                  <a:cubicBezTo>
                    <a:pt x="567" y="234"/>
                    <a:pt x="467" y="167"/>
                    <a:pt x="334" y="134"/>
                  </a:cubicBezTo>
                  <a:cubicBezTo>
                    <a:pt x="234" y="67"/>
                    <a:pt x="134" y="1"/>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7"/>
            <p:cNvSpPr/>
            <p:nvPr/>
          </p:nvSpPr>
          <p:spPr>
            <a:xfrm rot="1903076">
              <a:off x="1864150" y="3209505"/>
              <a:ext cx="21723" cy="5642"/>
            </a:xfrm>
            <a:custGeom>
              <a:avLst/>
              <a:gdLst/>
              <a:ahLst/>
              <a:cxnLst/>
              <a:rect l="l" t="t" r="r" b="b"/>
              <a:pathLst>
                <a:path w="1235" h="310" extrusionOk="0">
                  <a:moveTo>
                    <a:pt x="209" y="1"/>
                  </a:moveTo>
                  <a:cubicBezTo>
                    <a:pt x="100" y="1"/>
                    <a:pt x="34" y="17"/>
                    <a:pt x="34" y="51"/>
                  </a:cubicBezTo>
                  <a:cubicBezTo>
                    <a:pt x="0" y="117"/>
                    <a:pt x="267" y="217"/>
                    <a:pt x="601" y="284"/>
                  </a:cubicBezTo>
                  <a:cubicBezTo>
                    <a:pt x="767" y="301"/>
                    <a:pt x="918" y="309"/>
                    <a:pt x="1030" y="309"/>
                  </a:cubicBezTo>
                  <a:cubicBezTo>
                    <a:pt x="1143" y="309"/>
                    <a:pt x="1218" y="301"/>
                    <a:pt x="1234" y="284"/>
                  </a:cubicBezTo>
                  <a:cubicBezTo>
                    <a:pt x="1234" y="217"/>
                    <a:pt x="968" y="117"/>
                    <a:pt x="634" y="51"/>
                  </a:cubicBezTo>
                  <a:cubicBezTo>
                    <a:pt x="467" y="17"/>
                    <a:pt x="317" y="1"/>
                    <a:pt x="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7"/>
            <p:cNvSpPr/>
            <p:nvPr/>
          </p:nvSpPr>
          <p:spPr>
            <a:xfrm rot="1903076">
              <a:off x="1054589" y="2471542"/>
              <a:ext cx="474672" cy="1956120"/>
            </a:xfrm>
            <a:custGeom>
              <a:avLst/>
              <a:gdLst/>
              <a:ahLst/>
              <a:cxnLst/>
              <a:rect l="l" t="t" r="r" b="b"/>
              <a:pathLst>
                <a:path w="26986" h="107478" extrusionOk="0">
                  <a:moveTo>
                    <a:pt x="12075" y="1"/>
                  </a:moveTo>
                  <a:cubicBezTo>
                    <a:pt x="10541" y="1"/>
                    <a:pt x="9140" y="902"/>
                    <a:pt x="8473" y="2269"/>
                  </a:cubicBezTo>
                  <a:lnTo>
                    <a:pt x="2635" y="13344"/>
                  </a:lnTo>
                  <a:cubicBezTo>
                    <a:pt x="901" y="16580"/>
                    <a:pt x="0" y="20215"/>
                    <a:pt x="0" y="23918"/>
                  </a:cubicBezTo>
                  <a:lnTo>
                    <a:pt x="0" y="100907"/>
                  </a:lnTo>
                  <a:lnTo>
                    <a:pt x="10274" y="107478"/>
                  </a:lnTo>
                  <a:lnTo>
                    <a:pt x="17379" y="107478"/>
                  </a:lnTo>
                  <a:lnTo>
                    <a:pt x="26986" y="100907"/>
                  </a:lnTo>
                  <a:lnTo>
                    <a:pt x="26986" y="24252"/>
                  </a:lnTo>
                  <a:cubicBezTo>
                    <a:pt x="26986" y="20716"/>
                    <a:pt x="26119" y="17213"/>
                    <a:pt x="24551" y="14078"/>
                  </a:cubicBezTo>
                  <a:lnTo>
                    <a:pt x="18580" y="2203"/>
                  </a:lnTo>
                  <a:cubicBezTo>
                    <a:pt x="17879" y="868"/>
                    <a:pt x="16512" y="1"/>
                    <a:pt x="1501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7"/>
            <p:cNvSpPr/>
            <p:nvPr/>
          </p:nvSpPr>
          <p:spPr>
            <a:xfrm rot="1903076">
              <a:off x="513390" y="3076098"/>
              <a:ext cx="454743" cy="836608"/>
            </a:xfrm>
            <a:custGeom>
              <a:avLst/>
              <a:gdLst/>
              <a:ahLst/>
              <a:cxnLst/>
              <a:rect l="l" t="t" r="r" b="b"/>
              <a:pathLst>
                <a:path w="25853" h="45967" extrusionOk="0">
                  <a:moveTo>
                    <a:pt x="25852" y="1"/>
                  </a:moveTo>
                  <a:cubicBezTo>
                    <a:pt x="25852" y="1"/>
                    <a:pt x="21616" y="18347"/>
                    <a:pt x="10808" y="26453"/>
                  </a:cubicBezTo>
                  <a:cubicBezTo>
                    <a:pt x="0" y="34559"/>
                    <a:pt x="0" y="45967"/>
                    <a:pt x="0" y="45967"/>
                  </a:cubicBezTo>
                  <a:lnTo>
                    <a:pt x="25852" y="45967"/>
                  </a:lnTo>
                  <a:lnTo>
                    <a:pt x="2585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7"/>
            <p:cNvSpPr/>
            <p:nvPr/>
          </p:nvSpPr>
          <p:spPr>
            <a:xfrm rot="1903076">
              <a:off x="1303964" y="3564708"/>
              <a:ext cx="454743" cy="836608"/>
            </a:xfrm>
            <a:custGeom>
              <a:avLst/>
              <a:gdLst/>
              <a:ahLst/>
              <a:cxnLst/>
              <a:rect l="l" t="t" r="r" b="b"/>
              <a:pathLst>
                <a:path w="25853" h="45967" extrusionOk="0">
                  <a:moveTo>
                    <a:pt x="1" y="1"/>
                  </a:moveTo>
                  <a:lnTo>
                    <a:pt x="1" y="45967"/>
                  </a:lnTo>
                  <a:lnTo>
                    <a:pt x="25853" y="45967"/>
                  </a:lnTo>
                  <a:cubicBezTo>
                    <a:pt x="25853" y="45967"/>
                    <a:pt x="25853" y="34559"/>
                    <a:pt x="15045" y="26453"/>
                  </a:cubicBezTo>
                  <a:cubicBezTo>
                    <a:pt x="4204" y="18347"/>
                    <a:pt x="1" y="1"/>
                    <a:pt x="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7"/>
            <p:cNvSpPr/>
            <p:nvPr/>
          </p:nvSpPr>
          <p:spPr>
            <a:xfrm rot="1903076">
              <a:off x="513390" y="3076098"/>
              <a:ext cx="454743" cy="836608"/>
            </a:xfrm>
            <a:custGeom>
              <a:avLst/>
              <a:gdLst/>
              <a:ahLst/>
              <a:cxnLst/>
              <a:rect l="l" t="t" r="r" b="b"/>
              <a:pathLst>
                <a:path w="25853" h="45967" extrusionOk="0">
                  <a:moveTo>
                    <a:pt x="25852" y="1"/>
                  </a:moveTo>
                  <a:cubicBezTo>
                    <a:pt x="25852" y="1"/>
                    <a:pt x="21616" y="18347"/>
                    <a:pt x="10808" y="26453"/>
                  </a:cubicBezTo>
                  <a:cubicBezTo>
                    <a:pt x="0" y="34559"/>
                    <a:pt x="0" y="45967"/>
                    <a:pt x="0" y="45967"/>
                  </a:cubicBezTo>
                  <a:lnTo>
                    <a:pt x="25852" y="45967"/>
                  </a:lnTo>
                  <a:lnTo>
                    <a:pt x="2585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7"/>
            <p:cNvSpPr/>
            <p:nvPr/>
          </p:nvSpPr>
          <p:spPr>
            <a:xfrm rot="1903076">
              <a:off x="1303964" y="3564708"/>
              <a:ext cx="454743" cy="836608"/>
            </a:xfrm>
            <a:custGeom>
              <a:avLst/>
              <a:gdLst/>
              <a:ahLst/>
              <a:cxnLst/>
              <a:rect l="l" t="t" r="r" b="b"/>
              <a:pathLst>
                <a:path w="25853" h="45967" extrusionOk="0">
                  <a:moveTo>
                    <a:pt x="1" y="1"/>
                  </a:moveTo>
                  <a:lnTo>
                    <a:pt x="1" y="45967"/>
                  </a:lnTo>
                  <a:lnTo>
                    <a:pt x="25853" y="45967"/>
                  </a:lnTo>
                  <a:cubicBezTo>
                    <a:pt x="25853" y="45967"/>
                    <a:pt x="25853" y="34559"/>
                    <a:pt x="15045" y="26453"/>
                  </a:cubicBezTo>
                  <a:cubicBezTo>
                    <a:pt x="4204" y="18347"/>
                    <a:pt x="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7"/>
            <p:cNvSpPr/>
            <p:nvPr/>
          </p:nvSpPr>
          <p:spPr>
            <a:xfrm rot="1903076">
              <a:off x="1218978" y="2920315"/>
              <a:ext cx="4714" cy="462649"/>
            </a:xfrm>
            <a:custGeom>
              <a:avLst/>
              <a:gdLst/>
              <a:ahLst/>
              <a:cxnLst/>
              <a:rect l="l" t="t" r="r" b="b"/>
              <a:pathLst>
                <a:path w="268" h="25420" extrusionOk="0">
                  <a:moveTo>
                    <a:pt x="134" y="1"/>
                  </a:moveTo>
                  <a:cubicBezTo>
                    <a:pt x="68" y="1"/>
                    <a:pt x="1" y="5705"/>
                    <a:pt x="1" y="12710"/>
                  </a:cubicBezTo>
                  <a:cubicBezTo>
                    <a:pt x="1" y="19715"/>
                    <a:pt x="68" y="25419"/>
                    <a:pt x="134" y="25419"/>
                  </a:cubicBezTo>
                  <a:cubicBezTo>
                    <a:pt x="168" y="25419"/>
                    <a:pt x="268" y="19682"/>
                    <a:pt x="268" y="12710"/>
                  </a:cubicBezTo>
                  <a:cubicBezTo>
                    <a:pt x="268" y="5705"/>
                    <a:pt x="168" y="1"/>
                    <a:pt x="1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7"/>
            <p:cNvSpPr/>
            <p:nvPr/>
          </p:nvSpPr>
          <p:spPr>
            <a:xfrm rot="1903076">
              <a:off x="1387634" y="2827753"/>
              <a:ext cx="4714" cy="41915"/>
            </a:xfrm>
            <a:custGeom>
              <a:avLst/>
              <a:gdLst/>
              <a:ahLst/>
              <a:cxnLst/>
              <a:rect l="l" t="t" r="r" b="b"/>
              <a:pathLst>
                <a:path w="268" h="2303" extrusionOk="0">
                  <a:moveTo>
                    <a:pt x="134" y="0"/>
                  </a:moveTo>
                  <a:cubicBezTo>
                    <a:pt x="34" y="367"/>
                    <a:pt x="1" y="768"/>
                    <a:pt x="34" y="1135"/>
                  </a:cubicBezTo>
                  <a:cubicBezTo>
                    <a:pt x="1" y="1535"/>
                    <a:pt x="34" y="1935"/>
                    <a:pt x="134" y="2302"/>
                  </a:cubicBezTo>
                  <a:cubicBezTo>
                    <a:pt x="234" y="1935"/>
                    <a:pt x="268" y="1535"/>
                    <a:pt x="234" y="1135"/>
                  </a:cubicBezTo>
                  <a:cubicBezTo>
                    <a:pt x="268" y="768"/>
                    <a:pt x="234" y="367"/>
                    <a:pt x="1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7"/>
            <p:cNvSpPr/>
            <p:nvPr/>
          </p:nvSpPr>
          <p:spPr>
            <a:xfrm rot="1903076">
              <a:off x="1494141" y="2537606"/>
              <a:ext cx="144358" cy="286580"/>
            </a:xfrm>
            <a:custGeom>
              <a:avLst/>
              <a:gdLst/>
              <a:ahLst/>
              <a:cxnLst/>
              <a:rect l="l" t="t" r="r" b="b"/>
              <a:pathLst>
                <a:path w="8207" h="15746" extrusionOk="0">
                  <a:moveTo>
                    <a:pt x="8139" y="0"/>
                  </a:moveTo>
                  <a:cubicBezTo>
                    <a:pt x="8089" y="0"/>
                    <a:pt x="6228" y="3524"/>
                    <a:pt x="4003" y="7840"/>
                  </a:cubicBezTo>
                  <a:cubicBezTo>
                    <a:pt x="1768" y="12176"/>
                    <a:pt x="0" y="15712"/>
                    <a:pt x="67" y="15745"/>
                  </a:cubicBezTo>
                  <a:cubicBezTo>
                    <a:pt x="67" y="15745"/>
                    <a:pt x="68" y="15746"/>
                    <a:pt x="68" y="15746"/>
                  </a:cubicBezTo>
                  <a:cubicBezTo>
                    <a:pt x="151" y="15746"/>
                    <a:pt x="1979" y="12256"/>
                    <a:pt x="4203" y="7940"/>
                  </a:cubicBezTo>
                  <a:cubicBezTo>
                    <a:pt x="6438" y="3570"/>
                    <a:pt x="8206" y="34"/>
                    <a:pt x="8140" y="1"/>
                  </a:cubicBezTo>
                  <a:cubicBezTo>
                    <a:pt x="8139" y="1"/>
                    <a:pt x="8139" y="0"/>
                    <a:pt x="813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7"/>
            <p:cNvSpPr/>
            <p:nvPr/>
          </p:nvSpPr>
          <p:spPr>
            <a:xfrm rot="1903076">
              <a:off x="504954" y="3280300"/>
              <a:ext cx="369662" cy="588922"/>
            </a:xfrm>
            <a:custGeom>
              <a:avLst/>
              <a:gdLst/>
              <a:ahLst/>
              <a:cxnLst/>
              <a:rect l="l" t="t" r="r" b="b"/>
              <a:pathLst>
                <a:path w="21016" h="32358" extrusionOk="0">
                  <a:moveTo>
                    <a:pt x="21015" y="1"/>
                  </a:moveTo>
                  <a:cubicBezTo>
                    <a:pt x="20982" y="34"/>
                    <a:pt x="20982" y="67"/>
                    <a:pt x="20982" y="101"/>
                  </a:cubicBezTo>
                  <a:cubicBezTo>
                    <a:pt x="20948" y="167"/>
                    <a:pt x="20948" y="234"/>
                    <a:pt x="20915" y="367"/>
                  </a:cubicBezTo>
                  <a:cubicBezTo>
                    <a:pt x="20882" y="501"/>
                    <a:pt x="20848" y="668"/>
                    <a:pt x="20815" y="834"/>
                  </a:cubicBezTo>
                  <a:cubicBezTo>
                    <a:pt x="20748" y="1068"/>
                    <a:pt x="20681" y="1268"/>
                    <a:pt x="20615" y="1502"/>
                  </a:cubicBezTo>
                  <a:cubicBezTo>
                    <a:pt x="20214" y="2836"/>
                    <a:pt x="19681" y="4137"/>
                    <a:pt x="18947" y="5338"/>
                  </a:cubicBezTo>
                  <a:cubicBezTo>
                    <a:pt x="17879" y="7139"/>
                    <a:pt x="16645" y="8807"/>
                    <a:pt x="15211" y="10308"/>
                  </a:cubicBezTo>
                  <a:cubicBezTo>
                    <a:pt x="13610" y="12042"/>
                    <a:pt x="11708" y="13810"/>
                    <a:pt x="9707" y="15645"/>
                  </a:cubicBezTo>
                  <a:cubicBezTo>
                    <a:pt x="7806" y="17380"/>
                    <a:pt x="6104" y="19281"/>
                    <a:pt x="4570" y="21349"/>
                  </a:cubicBezTo>
                  <a:cubicBezTo>
                    <a:pt x="3936" y="22250"/>
                    <a:pt x="3302" y="23217"/>
                    <a:pt x="2769" y="24185"/>
                  </a:cubicBezTo>
                  <a:cubicBezTo>
                    <a:pt x="2302" y="25018"/>
                    <a:pt x="1868" y="25919"/>
                    <a:pt x="1468" y="26820"/>
                  </a:cubicBezTo>
                  <a:cubicBezTo>
                    <a:pt x="934" y="28121"/>
                    <a:pt x="534" y="29455"/>
                    <a:pt x="234" y="30856"/>
                  </a:cubicBezTo>
                  <a:cubicBezTo>
                    <a:pt x="133" y="31323"/>
                    <a:pt x="67" y="31723"/>
                    <a:pt x="33" y="31990"/>
                  </a:cubicBezTo>
                  <a:lnTo>
                    <a:pt x="0" y="32257"/>
                  </a:lnTo>
                  <a:cubicBezTo>
                    <a:pt x="0" y="32290"/>
                    <a:pt x="0" y="32324"/>
                    <a:pt x="0" y="32357"/>
                  </a:cubicBezTo>
                  <a:cubicBezTo>
                    <a:pt x="0" y="32324"/>
                    <a:pt x="33" y="32290"/>
                    <a:pt x="33" y="32257"/>
                  </a:cubicBezTo>
                  <a:lnTo>
                    <a:pt x="100" y="31990"/>
                  </a:lnTo>
                  <a:cubicBezTo>
                    <a:pt x="133" y="31723"/>
                    <a:pt x="200" y="31356"/>
                    <a:pt x="334" y="30856"/>
                  </a:cubicBezTo>
                  <a:cubicBezTo>
                    <a:pt x="634" y="29488"/>
                    <a:pt x="1101" y="28154"/>
                    <a:pt x="1635" y="26886"/>
                  </a:cubicBezTo>
                  <a:cubicBezTo>
                    <a:pt x="2035" y="25986"/>
                    <a:pt x="2468" y="25119"/>
                    <a:pt x="2935" y="24285"/>
                  </a:cubicBezTo>
                  <a:cubicBezTo>
                    <a:pt x="3503" y="23317"/>
                    <a:pt x="4103" y="22383"/>
                    <a:pt x="4770" y="21483"/>
                  </a:cubicBezTo>
                  <a:cubicBezTo>
                    <a:pt x="6271" y="19414"/>
                    <a:pt x="8006" y="17513"/>
                    <a:pt x="9874" y="15812"/>
                  </a:cubicBezTo>
                  <a:cubicBezTo>
                    <a:pt x="11875" y="13977"/>
                    <a:pt x="13777" y="12209"/>
                    <a:pt x="15378" y="10441"/>
                  </a:cubicBezTo>
                  <a:cubicBezTo>
                    <a:pt x="16812" y="8907"/>
                    <a:pt x="18046" y="7239"/>
                    <a:pt x="19080" y="5404"/>
                  </a:cubicBezTo>
                  <a:cubicBezTo>
                    <a:pt x="19814" y="4170"/>
                    <a:pt x="20348" y="2869"/>
                    <a:pt x="20715" y="1502"/>
                  </a:cubicBezTo>
                  <a:cubicBezTo>
                    <a:pt x="20782" y="1301"/>
                    <a:pt x="20815" y="1068"/>
                    <a:pt x="20882" y="868"/>
                  </a:cubicBezTo>
                  <a:lnTo>
                    <a:pt x="20948" y="401"/>
                  </a:lnTo>
                  <a:cubicBezTo>
                    <a:pt x="20982" y="267"/>
                    <a:pt x="21015" y="167"/>
                    <a:pt x="21015" y="101"/>
                  </a:cubicBezTo>
                  <a:cubicBezTo>
                    <a:pt x="21015" y="67"/>
                    <a:pt x="21015" y="34"/>
                    <a:pt x="2101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7"/>
            <p:cNvSpPr/>
            <p:nvPr/>
          </p:nvSpPr>
          <p:spPr>
            <a:xfrm rot="1903076">
              <a:off x="1444875" y="2844565"/>
              <a:ext cx="249965" cy="177889"/>
            </a:xfrm>
            <a:custGeom>
              <a:avLst/>
              <a:gdLst/>
              <a:ahLst/>
              <a:cxnLst/>
              <a:rect l="l" t="t" r="r" b="b"/>
              <a:pathLst>
                <a:path w="14211" h="9774" extrusionOk="0">
                  <a:moveTo>
                    <a:pt x="4870" y="0"/>
                  </a:moveTo>
                  <a:cubicBezTo>
                    <a:pt x="2168" y="0"/>
                    <a:pt x="0" y="2202"/>
                    <a:pt x="0" y="4904"/>
                  </a:cubicBezTo>
                  <a:cubicBezTo>
                    <a:pt x="0" y="7606"/>
                    <a:pt x="2168" y="9774"/>
                    <a:pt x="4870" y="9774"/>
                  </a:cubicBezTo>
                  <a:lnTo>
                    <a:pt x="9340" y="9774"/>
                  </a:lnTo>
                  <a:cubicBezTo>
                    <a:pt x="12042" y="9774"/>
                    <a:pt x="14210" y="7606"/>
                    <a:pt x="14210" y="4904"/>
                  </a:cubicBezTo>
                  <a:cubicBezTo>
                    <a:pt x="14210" y="2202"/>
                    <a:pt x="12042" y="0"/>
                    <a:pt x="9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7"/>
            <p:cNvSpPr/>
            <p:nvPr/>
          </p:nvSpPr>
          <p:spPr>
            <a:xfrm rot="1903076">
              <a:off x="630471" y="4151822"/>
              <a:ext cx="474672" cy="168789"/>
            </a:xfrm>
            <a:custGeom>
              <a:avLst/>
              <a:gdLst/>
              <a:ahLst/>
              <a:cxnLst/>
              <a:rect l="l" t="t" r="r" b="b"/>
              <a:pathLst>
                <a:path w="26986" h="9274" extrusionOk="0">
                  <a:moveTo>
                    <a:pt x="0" y="1"/>
                  </a:moveTo>
                  <a:lnTo>
                    <a:pt x="0" y="2703"/>
                  </a:lnTo>
                  <a:lnTo>
                    <a:pt x="10274" y="9274"/>
                  </a:lnTo>
                  <a:lnTo>
                    <a:pt x="17379" y="9274"/>
                  </a:lnTo>
                  <a:lnTo>
                    <a:pt x="26986" y="2703"/>
                  </a:lnTo>
                  <a:lnTo>
                    <a:pt x="2698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7"/>
            <p:cNvSpPr/>
            <p:nvPr/>
          </p:nvSpPr>
          <p:spPr>
            <a:xfrm>
              <a:off x="2089531" y="2469150"/>
              <a:ext cx="120900" cy="1209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7"/>
            <p:cNvSpPr/>
            <p:nvPr/>
          </p:nvSpPr>
          <p:spPr>
            <a:xfrm>
              <a:off x="2070316" y="1938522"/>
              <a:ext cx="159300" cy="159300"/>
            </a:xfrm>
            <a:prstGeom prst="ellipse">
              <a:avLst/>
            </a:pr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7"/>
            <p:cNvSpPr/>
            <p:nvPr/>
          </p:nvSpPr>
          <p:spPr>
            <a:xfrm>
              <a:off x="212820" y="3135660"/>
              <a:ext cx="223500" cy="2235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7"/>
            <p:cNvSpPr/>
            <p:nvPr/>
          </p:nvSpPr>
          <p:spPr>
            <a:xfrm>
              <a:off x="1827451" y="4304077"/>
              <a:ext cx="159300" cy="159300"/>
            </a:xfrm>
            <a:prstGeom prst="ellipse">
              <a:avLst/>
            </a:pr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57"/>
          <p:cNvGrpSpPr/>
          <p:nvPr/>
        </p:nvGrpSpPr>
        <p:grpSpPr>
          <a:xfrm>
            <a:off x="609625" y="2513276"/>
            <a:ext cx="2273708" cy="2654800"/>
            <a:chOff x="2059150" y="912750"/>
            <a:chExt cx="3531700" cy="4123000"/>
          </a:xfrm>
        </p:grpSpPr>
        <p:sp>
          <p:nvSpPr>
            <p:cNvPr id="1708" name="Google Shape;1708;p57"/>
            <p:cNvSpPr/>
            <p:nvPr/>
          </p:nvSpPr>
          <p:spPr>
            <a:xfrm>
              <a:off x="5381525" y="4473450"/>
              <a:ext cx="125100" cy="242250"/>
            </a:xfrm>
            <a:custGeom>
              <a:avLst/>
              <a:gdLst/>
              <a:ahLst/>
              <a:cxnLst/>
              <a:rect l="l" t="t" r="r" b="b"/>
              <a:pathLst>
                <a:path w="5004" h="9690" extrusionOk="0">
                  <a:moveTo>
                    <a:pt x="2868" y="0"/>
                  </a:moveTo>
                  <a:cubicBezTo>
                    <a:pt x="2758" y="0"/>
                    <a:pt x="2647" y="14"/>
                    <a:pt x="2535" y="42"/>
                  </a:cubicBezTo>
                  <a:cubicBezTo>
                    <a:pt x="1935" y="175"/>
                    <a:pt x="1568" y="775"/>
                    <a:pt x="1301" y="1343"/>
                  </a:cubicBezTo>
                  <a:cubicBezTo>
                    <a:pt x="500" y="3010"/>
                    <a:pt x="67" y="4812"/>
                    <a:pt x="67" y="6680"/>
                  </a:cubicBezTo>
                  <a:cubicBezTo>
                    <a:pt x="0" y="7514"/>
                    <a:pt x="200" y="8381"/>
                    <a:pt x="634" y="9115"/>
                  </a:cubicBezTo>
                  <a:cubicBezTo>
                    <a:pt x="926" y="9529"/>
                    <a:pt x="1338" y="9690"/>
                    <a:pt x="1749" y="9690"/>
                  </a:cubicBezTo>
                  <a:cubicBezTo>
                    <a:pt x="2232" y="9690"/>
                    <a:pt x="2714" y="9470"/>
                    <a:pt x="3002" y="9182"/>
                  </a:cubicBezTo>
                  <a:cubicBezTo>
                    <a:pt x="3536" y="8581"/>
                    <a:pt x="3869" y="7881"/>
                    <a:pt x="4003" y="7113"/>
                  </a:cubicBezTo>
                  <a:cubicBezTo>
                    <a:pt x="4503" y="5412"/>
                    <a:pt x="5004" y="3644"/>
                    <a:pt x="4637" y="1910"/>
                  </a:cubicBezTo>
                  <a:cubicBezTo>
                    <a:pt x="4537" y="1409"/>
                    <a:pt x="4303" y="909"/>
                    <a:pt x="3970" y="509"/>
                  </a:cubicBezTo>
                  <a:cubicBezTo>
                    <a:pt x="3679" y="192"/>
                    <a:pt x="3284" y="0"/>
                    <a:pt x="286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7"/>
            <p:cNvSpPr/>
            <p:nvPr/>
          </p:nvSpPr>
          <p:spPr>
            <a:xfrm>
              <a:off x="5381525" y="4473450"/>
              <a:ext cx="125100" cy="242250"/>
            </a:xfrm>
            <a:custGeom>
              <a:avLst/>
              <a:gdLst/>
              <a:ahLst/>
              <a:cxnLst/>
              <a:rect l="l" t="t" r="r" b="b"/>
              <a:pathLst>
                <a:path w="5004" h="9690" extrusionOk="0">
                  <a:moveTo>
                    <a:pt x="2868" y="0"/>
                  </a:moveTo>
                  <a:cubicBezTo>
                    <a:pt x="2758" y="0"/>
                    <a:pt x="2647" y="14"/>
                    <a:pt x="2535" y="42"/>
                  </a:cubicBezTo>
                  <a:cubicBezTo>
                    <a:pt x="1935" y="175"/>
                    <a:pt x="1568" y="775"/>
                    <a:pt x="1301" y="1343"/>
                  </a:cubicBezTo>
                  <a:cubicBezTo>
                    <a:pt x="500" y="3010"/>
                    <a:pt x="67" y="4812"/>
                    <a:pt x="67" y="6680"/>
                  </a:cubicBezTo>
                  <a:cubicBezTo>
                    <a:pt x="0" y="7514"/>
                    <a:pt x="200" y="8381"/>
                    <a:pt x="634" y="9115"/>
                  </a:cubicBezTo>
                  <a:cubicBezTo>
                    <a:pt x="926" y="9529"/>
                    <a:pt x="1338" y="9690"/>
                    <a:pt x="1749" y="9690"/>
                  </a:cubicBezTo>
                  <a:cubicBezTo>
                    <a:pt x="2232" y="9690"/>
                    <a:pt x="2714" y="9470"/>
                    <a:pt x="3002" y="9182"/>
                  </a:cubicBezTo>
                  <a:cubicBezTo>
                    <a:pt x="3536" y="8581"/>
                    <a:pt x="3869" y="7881"/>
                    <a:pt x="4003" y="7113"/>
                  </a:cubicBezTo>
                  <a:cubicBezTo>
                    <a:pt x="4503" y="5412"/>
                    <a:pt x="5004" y="3644"/>
                    <a:pt x="4637" y="1910"/>
                  </a:cubicBezTo>
                  <a:cubicBezTo>
                    <a:pt x="4537" y="1409"/>
                    <a:pt x="4303" y="909"/>
                    <a:pt x="3970" y="509"/>
                  </a:cubicBezTo>
                  <a:cubicBezTo>
                    <a:pt x="3679" y="192"/>
                    <a:pt x="3284" y="0"/>
                    <a:pt x="2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7"/>
            <p:cNvSpPr/>
            <p:nvPr/>
          </p:nvSpPr>
          <p:spPr>
            <a:xfrm>
              <a:off x="5423200" y="4799975"/>
              <a:ext cx="167650" cy="101600"/>
            </a:xfrm>
            <a:custGeom>
              <a:avLst/>
              <a:gdLst/>
              <a:ahLst/>
              <a:cxnLst/>
              <a:rect l="l" t="t" r="r" b="b"/>
              <a:pathLst>
                <a:path w="6706" h="4064" extrusionOk="0">
                  <a:moveTo>
                    <a:pt x="3595" y="1"/>
                  </a:moveTo>
                  <a:cubicBezTo>
                    <a:pt x="2794" y="1"/>
                    <a:pt x="2007" y="171"/>
                    <a:pt x="1302" y="524"/>
                  </a:cubicBezTo>
                  <a:cubicBezTo>
                    <a:pt x="668" y="824"/>
                    <a:pt x="234" y="1391"/>
                    <a:pt x="134" y="2058"/>
                  </a:cubicBezTo>
                  <a:cubicBezTo>
                    <a:pt x="1" y="2525"/>
                    <a:pt x="34" y="3059"/>
                    <a:pt x="268" y="3492"/>
                  </a:cubicBezTo>
                  <a:cubicBezTo>
                    <a:pt x="457" y="3844"/>
                    <a:pt x="843" y="4064"/>
                    <a:pt x="1231" y="4064"/>
                  </a:cubicBezTo>
                  <a:cubicBezTo>
                    <a:pt x="1322" y="4064"/>
                    <a:pt x="1413" y="4052"/>
                    <a:pt x="1502" y="4026"/>
                  </a:cubicBezTo>
                  <a:cubicBezTo>
                    <a:pt x="2002" y="3893"/>
                    <a:pt x="2236" y="3392"/>
                    <a:pt x="2669" y="3092"/>
                  </a:cubicBezTo>
                  <a:cubicBezTo>
                    <a:pt x="3101" y="2764"/>
                    <a:pt x="3633" y="2701"/>
                    <a:pt x="4180" y="2701"/>
                  </a:cubicBezTo>
                  <a:cubicBezTo>
                    <a:pt x="4523" y="2701"/>
                    <a:pt x="4871" y="2725"/>
                    <a:pt x="5205" y="2725"/>
                  </a:cubicBezTo>
                  <a:cubicBezTo>
                    <a:pt x="5251" y="2729"/>
                    <a:pt x="5298" y="2732"/>
                    <a:pt x="5344" y="2732"/>
                  </a:cubicBezTo>
                  <a:cubicBezTo>
                    <a:pt x="5664" y="2732"/>
                    <a:pt x="5977" y="2633"/>
                    <a:pt x="6239" y="2458"/>
                  </a:cubicBezTo>
                  <a:cubicBezTo>
                    <a:pt x="6706" y="2091"/>
                    <a:pt x="6639" y="1291"/>
                    <a:pt x="6239" y="824"/>
                  </a:cubicBezTo>
                  <a:cubicBezTo>
                    <a:pt x="5772" y="424"/>
                    <a:pt x="5205" y="157"/>
                    <a:pt x="4604" y="90"/>
                  </a:cubicBezTo>
                  <a:cubicBezTo>
                    <a:pt x="4269" y="31"/>
                    <a:pt x="3931" y="1"/>
                    <a:pt x="359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7"/>
            <p:cNvSpPr/>
            <p:nvPr/>
          </p:nvSpPr>
          <p:spPr>
            <a:xfrm>
              <a:off x="5173025" y="4544325"/>
              <a:ext cx="203500" cy="199775"/>
            </a:xfrm>
            <a:custGeom>
              <a:avLst/>
              <a:gdLst/>
              <a:ahLst/>
              <a:cxnLst/>
              <a:rect l="l" t="t" r="r" b="b"/>
              <a:pathLst>
                <a:path w="8140" h="7991" extrusionOk="0">
                  <a:moveTo>
                    <a:pt x="1763" y="0"/>
                  </a:moveTo>
                  <a:cubicBezTo>
                    <a:pt x="1687" y="0"/>
                    <a:pt x="1611" y="3"/>
                    <a:pt x="1535" y="9"/>
                  </a:cubicBezTo>
                  <a:cubicBezTo>
                    <a:pt x="1035" y="9"/>
                    <a:pt x="601" y="276"/>
                    <a:pt x="334" y="709"/>
                  </a:cubicBezTo>
                  <a:cubicBezTo>
                    <a:pt x="1" y="1343"/>
                    <a:pt x="334" y="2110"/>
                    <a:pt x="668" y="2711"/>
                  </a:cubicBezTo>
                  <a:cubicBezTo>
                    <a:pt x="1268" y="3811"/>
                    <a:pt x="1969" y="4845"/>
                    <a:pt x="2736" y="5846"/>
                  </a:cubicBezTo>
                  <a:cubicBezTo>
                    <a:pt x="3336" y="6647"/>
                    <a:pt x="4037" y="7414"/>
                    <a:pt x="4971" y="7781"/>
                  </a:cubicBezTo>
                  <a:cubicBezTo>
                    <a:pt x="5347" y="7915"/>
                    <a:pt x="5729" y="7990"/>
                    <a:pt x="6083" y="7990"/>
                  </a:cubicBezTo>
                  <a:cubicBezTo>
                    <a:pt x="6609" y="7990"/>
                    <a:pt x="7074" y="7826"/>
                    <a:pt x="7373" y="7447"/>
                  </a:cubicBezTo>
                  <a:lnTo>
                    <a:pt x="7373" y="7447"/>
                  </a:lnTo>
                  <a:lnTo>
                    <a:pt x="7306" y="7547"/>
                  </a:lnTo>
                  <a:cubicBezTo>
                    <a:pt x="7940" y="6713"/>
                    <a:pt x="8140" y="5613"/>
                    <a:pt x="7806" y="4612"/>
                  </a:cubicBezTo>
                  <a:cubicBezTo>
                    <a:pt x="7439" y="3611"/>
                    <a:pt x="6839" y="2744"/>
                    <a:pt x="6038" y="2077"/>
                  </a:cubicBezTo>
                  <a:cubicBezTo>
                    <a:pt x="5138" y="1276"/>
                    <a:pt x="4070" y="642"/>
                    <a:pt x="2936" y="242"/>
                  </a:cubicBezTo>
                  <a:cubicBezTo>
                    <a:pt x="2545" y="74"/>
                    <a:pt x="2154" y="0"/>
                    <a:pt x="176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7"/>
            <p:cNvSpPr/>
            <p:nvPr/>
          </p:nvSpPr>
          <p:spPr>
            <a:xfrm>
              <a:off x="5395700" y="4830575"/>
              <a:ext cx="115925" cy="202650"/>
            </a:xfrm>
            <a:custGeom>
              <a:avLst/>
              <a:gdLst/>
              <a:ahLst/>
              <a:cxnLst/>
              <a:rect l="l" t="t" r="r" b="b"/>
              <a:pathLst>
                <a:path w="4637" h="8106" extrusionOk="0">
                  <a:moveTo>
                    <a:pt x="4203" y="0"/>
                  </a:moveTo>
                  <a:cubicBezTo>
                    <a:pt x="3836" y="34"/>
                    <a:pt x="3469" y="134"/>
                    <a:pt x="3136" y="300"/>
                  </a:cubicBezTo>
                  <a:cubicBezTo>
                    <a:pt x="2635" y="534"/>
                    <a:pt x="2202" y="867"/>
                    <a:pt x="1868" y="1301"/>
                  </a:cubicBezTo>
                  <a:cubicBezTo>
                    <a:pt x="1434" y="1835"/>
                    <a:pt x="1101" y="2435"/>
                    <a:pt x="867" y="3069"/>
                  </a:cubicBezTo>
                  <a:cubicBezTo>
                    <a:pt x="601" y="3669"/>
                    <a:pt x="434" y="4303"/>
                    <a:pt x="267" y="4970"/>
                  </a:cubicBezTo>
                  <a:cubicBezTo>
                    <a:pt x="167" y="5504"/>
                    <a:pt x="100" y="6038"/>
                    <a:pt x="67" y="6605"/>
                  </a:cubicBezTo>
                  <a:cubicBezTo>
                    <a:pt x="33" y="7072"/>
                    <a:pt x="33" y="7439"/>
                    <a:pt x="0" y="7706"/>
                  </a:cubicBezTo>
                  <a:cubicBezTo>
                    <a:pt x="0" y="7839"/>
                    <a:pt x="0" y="7973"/>
                    <a:pt x="33" y="8106"/>
                  </a:cubicBezTo>
                  <a:cubicBezTo>
                    <a:pt x="67" y="7973"/>
                    <a:pt x="100" y="7839"/>
                    <a:pt x="100" y="7706"/>
                  </a:cubicBezTo>
                  <a:cubicBezTo>
                    <a:pt x="134" y="7405"/>
                    <a:pt x="167" y="7039"/>
                    <a:pt x="200" y="6605"/>
                  </a:cubicBezTo>
                  <a:cubicBezTo>
                    <a:pt x="267" y="6071"/>
                    <a:pt x="334" y="5537"/>
                    <a:pt x="434" y="5004"/>
                  </a:cubicBezTo>
                  <a:cubicBezTo>
                    <a:pt x="601" y="4370"/>
                    <a:pt x="767" y="3736"/>
                    <a:pt x="1034" y="3102"/>
                  </a:cubicBezTo>
                  <a:cubicBezTo>
                    <a:pt x="1268" y="2502"/>
                    <a:pt x="1601" y="1935"/>
                    <a:pt x="2002" y="1401"/>
                  </a:cubicBezTo>
                  <a:cubicBezTo>
                    <a:pt x="2302" y="968"/>
                    <a:pt x="2735" y="634"/>
                    <a:pt x="3202" y="400"/>
                  </a:cubicBezTo>
                  <a:cubicBezTo>
                    <a:pt x="3536" y="234"/>
                    <a:pt x="3870" y="134"/>
                    <a:pt x="4236" y="67"/>
                  </a:cubicBezTo>
                  <a:cubicBezTo>
                    <a:pt x="4370" y="67"/>
                    <a:pt x="4503" y="34"/>
                    <a:pt x="46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7"/>
            <p:cNvSpPr/>
            <p:nvPr/>
          </p:nvSpPr>
          <p:spPr>
            <a:xfrm>
              <a:off x="5395700" y="4561200"/>
              <a:ext cx="53375" cy="451200"/>
            </a:xfrm>
            <a:custGeom>
              <a:avLst/>
              <a:gdLst/>
              <a:ahLst/>
              <a:cxnLst/>
              <a:rect l="l" t="t" r="r" b="b"/>
              <a:pathLst>
                <a:path w="2135" h="18048" extrusionOk="0">
                  <a:moveTo>
                    <a:pt x="2135" y="1"/>
                  </a:moveTo>
                  <a:lnTo>
                    <a:pt x="2135" y="1"/>
                  </a:lnTo>
                  <a:cubicBezTo>
                    <a:pt x="2102" y="68"/>
                    <a:pt x="2102" y="101"/>
                    <a:pt x="2068" y="168"/>
                  </a:cubicBezTo>
                  <a:lnTo>
                    <a:pt x="1935" y="668"/>
                  </a:lnTo>
                  <a:cubicBezTo>
                    <a:pt x="1868" y="901"/>
                    <a:pt x="1801" y="1168"/>
                    <a:pt x="1701" y="1502"/>
                  </a:cubicBezTo>
                  <a:cubicBezTo>
                    <a:pt x="1635" y="1802"/>
                    <a:pt x="1535" y="2169"/>
                    <a:pt x="1434" y="2569"/>
                  </a:cubicBezTo>
                  <a:cubicBezTo>
                    <a:pt x="1001" y="4671"/>
                    <a:pt x="667" y="6806"/>
                    <a:pt x="434" y="8941"/>
                  </a:cubicBezTo>
                  <a:cubicBezTo>
                    <a:pt x="167" y="11442"/>
                    <a:pt x="0" y="13711"/>
                    <a:pt x="0" y="15378"/>
                  </a:cubicBezTo>
                  <a:cubicBezTo>
                    <a:pt x="0" y="16212"/>
                    <a:pt x="0" y="16846"/>
                    <a:pt x="33" y="17313"/>
                  </a:cubicBezTo>
                  <a:cubicBezTo>
                    <a:pt x="33" y="17547"/>
                    <a:pt x="67" y="17713"/>
                    <a:pt x="67" y="17847"/>
                  </a:cubicBezTo>
                  <a:cubicBezTo>
                    <a:pt x="67" y="17914"/>
                    <a:pt x="100" y="17980"/>
                    <a:pt x="100" y="18047"/>
                  </a:cubicBezTo>
                  <a:cubicBezTo>
                    <a:pt x="134" y="17980"/>
                    <a:pt x="134" y="17914"/>
                    <a:pt x="100" y="17847"/>
                  </a:cubicBezTo>
                  <a:lnTo>
                    <a:pt x="100" y="17347"/>
                  </a:lnTo>
                  <a:cubicBezTo>
                    <a:pt x="100" y="16880"/>
                    <a:pt x="100" y="16212"/>
                    <a:pt x="134" y="15378"/>
                  </a:cubicBezTo>
                  <a:cubicBezTo>
                    <a:pt x="167" y="13744"/>
                    <a:pt x="334" y="11476"/>
                    <a:pt x="601" y="8974"/>
                  </a:cubicBezTo>
                  <a:cubicBezTo>
                    <a:pt x="867" y="6472"/>
                    <a:pt x="1234" y="4237"/>
                    <a:pt x="1568" y="2603"/>
                  </a:cubicBezTo>
                  <a:cubicBezTo>
                    <a:pt x="1635" y="2202"/>
                    <a:pt x="1735" y="1835"/>
                    <a:pt x="1801" y="1535"/>
                  </a:cubicBezTo>
                  <a:cubicBezTo>
                    <a:pt x="1868" y="1202"/>
                    <a:pt x="1935" y="935"/>
                    <a:pt x="2002" y="701"/>
                  </a:cubicBezTo>
                  <a:lnTo>
                    <a:pt x="2102" y="168"/>
                  </a:lnTo>
                  <a:cubicBezTo>
                    <a:pt x="2135" y="134"/>
                    <a:pt x="2135" y="68"/>
                    <a:pt x="21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7"/>
            <p:cNvSpPr/>
            <p:nvPr/>
          </p:nvSpPr>
          <p:spPr>
            <a:xfrm>
              <a:off x="5252250" y="4595400"/>
              <a:ext cx="146800" cy="306900"/>
            </a:xfrm>
            <a:custGeom>
              <a:avLst/>
              <a:gdLst/>
              <a:ahLst/>
              <a:cxnLst/>
              <a:rect l="l" t="t" r="r" b="b"/>
              <a:pathLst>
                <a:path w="5872" h="12276" extrusionOk="0">
                  <a:moveTo>
                    <a:pt x="1" y="0"/>
                  </a:moveTo>
                  <a:lnTo>
                    <a:pt x="1" y="0"/>
                  </a:lnTo>
                  <a:cubicBezTo>
                    <a:pt x="534" y="434"/>
                    <a:pt x="1035" y="868"/>
                    <a:pt x="1502" y="1368"/>
                  </a:cubicBezTo>
                  <a:cubicBezTo>
                    <a:pt x="2603" y="2602"/>
                    <a:pt x="3503" y="4003"/>
                    <a:pt x="4137" y="5538"/>
                  </a:cubicBezTo>
                  <a:cubicBezTo>
                    <a:pt x="4504" y="6372"/>
                    <a:pt x="4804" y="7239"/>
                    <a:pt x="5071" y="8106"/>
                  </a:cubicBezTo>
                  <a:cubicBezTo>
                    <a:pt x="5304" y="8907"/>
                    <a:pt x="5438" y="9641"/>
                    <a:pt x="5571" y="10274"/>
                  </a:cubicBezTo>
                  <a:cubicBezTo>
                    <a:pt x="5705" y="10875"/>
                    <a:pt x="5771" y="11409"/>
                    <a:pt x="5805" y="11742"/>
                  </a:cubicBezTo>
                  <a:cubicBezTo>
                    <a:pt x="5805" y="11942"/>
                    <a:pt x="5838" y="12109"/>
                    <a:pt x="5872" y="12276"/>
                  </a:cubicBezTo>
                  <a:cubicBezTo>
                    <a:pt x="5872" y="12109"/>
                    <a:pt x="5872" y="11909"/>
                    <a:pt x="5872" y="11742"/>
                  </a:cubicBezTo>
                  <a:cubicBezTo>
                    <a:pt x="5838" y="11375"/>
                    <a:pt x="5805" y="10875"/>
                    <a:pt x="5705" y="10241"/>
                  </a:cubicBezTo>
                  <a:cubicBezTo>
                    <a:pt x="5571" y="9507"/>
                    <a:pt x="5405" y="8773"/>
                    <a:pt x="5204" y="8040"/>
                  </a:cubicBezTo>
                  <a:cubicBezTo>
                    <a:pt x="4971" y="7172"/>
                    <a:pt x="4637" y="6305"/>
                    <a:pt x="4270" y="5471"/>
                  </a:cubicBezTo>
                  <a:cubicBezTo>
                    <a:pt x="3637" y="3903"/>
                    <a:pt x="2736" y="2502"/>
                    <a:pt x="1602" y="1301"/>
                  </a:cubicBezTo>
                  <a:cubicBezTo>
                    <a:pt x="1402" y="1068"/>
                    <a:pt x="1202" y="868"/>
                    <a:pt x="968" y="701"/>
                  </a:cubicBezTo>
                  <a:cubicBezTo>
                    <a:pt x="868" y="634"/>
                    <a:pt x="801" y="534"/>
                    <a:pt x="701" y="467"/>
                  </a:cubicBezTo>
                  <a:lnTo>
                    <a:pt x="468" y="301"/>
                  </a:lnTo>
                  <a:cubicBezTo>
                    <a:pt x="301" y="201"/>
                    <a:pt x="134" y="1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7"/>
            <p:cNvSpPr/>
            <p:nvPr/>
          </p:nvSpPr>
          <p:spPr>
            <a:xfrm>
              <a:off x="2059150" y="3917425"/>
              <a:ext cx="537900" cy="1046600"/>
            </a:xfrm>
            <a:custGeom>
              <a:avLst/>
              <a:gdLst/>
              <a:ahLst/>
              <a:cxnLst/>
              <a:rect l="l" t="t" r="r" b="b"/>
              <a:pathLst>
                <a:path w="21516" h="41864" extrusionOk="0">
                  <a:moveTo>
                    <a:pt x="6205" y="0"/>
                  </a:moveTo>
                  <a:lnTo>
                    <a:pt x="6205" y="0"/>
                  </a:lnTo>
                  <a:cubicBezTo>
                    <a:pt x="6150" y="12"/>
                    <a:pt x="6095" y="26"/>
                    <a:pt x="6041" y="43"/>
                  </a:cubicBezTo>
                  <a:lnTo>
                    <a:pt x="6041" y="43"/>
                  </a:lnTo>
                  <a:cubicBezTo>
                    <a:pt x="6097" y="30"/>
                    <a:pt x="6159" y="23"/>
                    <a:pt x="6205" y="0"/>
                  </a:cubicBezTo>
                  <a:close/>
                  <a:moveTo>
                    <a:pt x="6041" y="43"/>
                  </a:moveTo>
                  <a:lnTo>
                    <a:pt x="6041" y="43"/>
                  </a:lnTo>
                  <a:cubicBezTo>
                    <a:pt x="6017" y="49"/>
                    <a:pt x="5994" y="56"/>
                    <a:pt x="5974" y="65"/>
                  </a:cubicBezTo>
                  <a:lnTo>
                    <a:pt x="5974" y="65"/>
                  </a:lnTo>
                  <a:cubicBezTo>
                    <a:pt x="5996" y="58"/>
                    <a:pt x="6019" y="50"/>
                    <a:pt x="6041" y="43"/>
                  </a:cubicBezTo>
                  <a:close/>
                  <a:moveTo>
                    <a:pt x="5974" y="65"/>
                  </a:moveTo>
                  <a:cubicBezTo>
                    <a:pt x="5971" y="66"/>
                    <a:pt x="5968" y="67"/>
                    <a:pt x="5965" y="68"/>
                  </a:cubicBezTo>
                  <a:lnTo>
                    <a:pt x="5965" y="68"/>
                  </a:lnTo>
                  <a:cubicBezTo>
                    <a:pt x="5967" y="68"/>
                    <a:pt x="5969" y="67"/>
                    <a:pt x="5971" y="67"/>
                  </a:cubicBezTo>
                  <a:cubicBezTo>
                    <a:pt x="5972" y="66"/>
                    <a:pt x="5973" y="66"/>
                    <a:pt x="5974" y="65"/>
                  </a:cubicBezTo>
                  <a:close/>
                  <a:moveTo>
                    <a:pt x="6371" y="33"/>
                  </a:moveTo>
                  <a:cubicBezTo>
                    <a:pt x="6305" y="33"/>
                    <a:pt x="6205" y="33"/>
                    <a:pt x="6138" y="67"/>
                  </a:cubicBezTo>
                  <a:cubicBezTo>
                    <a:pt x="6224" y="50"/>
                    <a:pt x="6310" y="41"/>
                    <a:pt x="6395" y="41"/>
                  </a:cubicBezTo>
                  <a:cubicBezTo>
                    <a:pt x="6639" y="41"/>
                    <a:pt x="6874" y="110"/>
                    <a:pt x="7072" y="234"/>
                  </a:cubicBezTo>
                  <a:cubicBezTo>
                    <a:pt x="7439" y="400"/>
                    <a:pt x="7739" y="667"/>
                    <a:pt x="7973" y="967"/>
                  </a:cubicBezTo>
                  <a:cubicBezTo>
                    <a:pt x="8273" y="1401"/>
                    <a:pt x="8540" y="1868"/>
                    <a:pt x="8706" y="2368"/>
                  </a:cubicBezTo>
                  <a:cubicBezTo>
                    <a:pt x="9140" y="3536"/>
                    <a:pt x="9340" y="5004"/>
                    <a:pt x="9540" y="6772"/>
                  </a:cubicBezTo>
                  <a:cubicBezTo>
                    <a:pt x="9774" y="8506"/>
                    <a:pt x="10007" y="10508"/>
                    <a:pt x="10074" y="12776"/>
                  </a:cubicBezTo>
                  <a:cubicBezTo>
                    <a:pt x="10107" y="12943"/>
                    <a:pt x="10207" y="13143"/>
                    <a:pt x="10341" y="13310"/>
                  </a:cubicBezTo>
                  <a:cubicBezTo>
                    <a:pt x="10474" y="13476"/>
                    <a:pt x="10674" y="13610"/>
                    <a:pt x="10875" y="13643"/>
                  </a:cubicBezTo>
                  <a:cubicBezTo>
                    <a:pt x="11108" y="13610"/>
                    <a:pt x="11308" y="13576"/>
                    <a:pt x="11475" y="13443"/>
                  </a:cubicBezTo>
                  <a:cubicBezTo>
                    <a:pt x="11675" y="13343"/>
                    <a:pt x="11842" y="13209"/>
                    <a:pt x="12009" y="13109"/>
                  </a:cubicBezTo>
                  <a:cubicBezTo>
                    <a:pt x="12342" y="12876"/>
                    <a:pt x="12709" y="12642"/>
                    <a:pt x="13076" y="12442"/>
                  </a:cubicBezTo>
                  <a:cubicBezTo>
                    <a:pt x="13345" y="12296"/>
                    <a:pt x="13649" y="12203"/>
                    <a:pt x="13950" y="12203"/>
                  </a:cubicBezTo>
                  <a:cubicBezTo>
                    <a:pt x="14060" y="12203"/>
                    <a:pt x="14170" y="12215"/>
                    <a:pt x="14277" y="12242"/>
                  </a:cubicBezTo>
                  <a:cubicBezTo>
                    <a:pt x="14677" y="12409"/>
                    <a:pt x="14978" y="12742"/>
                    <a:pt x="15111" y="13143"/>
                  </a:cubicBezTo>
                  <a:cubicBezTo>
                    <a:pt x="15244" y="13576"/>
                    <a:pt x="15278" y="14043"/>
                    <a:pt x="15178" y="14477"/>
                  </a:cubicBezTo>
                  <a:cubicBezTo>
                    <a:pt x="15011" y="15411"/>
                    <a:pt x="14577" y="16245"/>
                    <a:pt x="14177" y="17179"/>
                  </a:cubicBezTo>
                  <a:lnTo>
                    <a:pt x="12976" y="19948"/>
                  </a:lnTo>
                  <a:lnTo>
                    <a:pt x="12376" y="21415"/>
                  </a:lnTo>
                  <a:cubicBezTo>
                    <a:pt x="12242" y="21649"/>
                    <a:pt x="12142" y="21882"/>
                    <a:pt x="12042" y="22149"/>
                  </a:cubicBezTo>
                  <a:cubicBezTo>
                    <a:pt x="11909" y="22383"/>
                    <a:pt x="11875" y="22683"/>
                    <a:pt x="11942" y="22983"/>
                  </a:cubicBezTo>
                  <a:cubicBezTo>
                    <a:pt x="12000" y="23128"/>
                    <a:pt x="12134" y="23223"/>
                    <a:pt x="12300" y="23223"/>
                  </a:cubicBezTo>
                  <a:cubicBezTo>
                    <a:pt x="12325" y="23223"/>
                    <a:pt x="12350" y="23221"/>
                    <a:pt x="12376" y="23217"/>
                  </a:cubicBezTo>
                  <a:cubicBezTo>
                    <a:pt x="12509" y="23217"/>
                    <a:pt x="12643" y="23183"/>
                    <a:pt x="12776" y="23117"/>
                  </a:cubicBezTo>
                  <a:lnTo>
                    <a:pt x="13543" y="22783"/>
                  </a:lnTo>
                  <a:cubicBezTo>
                    <a:pt x="14044" y="22549"/>
                    <a:pt x="14544" y="22349"/>
                    <a:pt x="15078" y="22183"/>
                  </a:cubicBezTo>
                  <a:cubicBezTo>
                    <a:pt x="15611" y="21982"/>
                    <a:pt x="16178" y="21882"/>
                    <a:pt x="16712" y="21882"/>
                  </a:cubicBezTo>
                  <a:cubicBezTo>
                    <a:pt x="16741" y="21881"/>
                    <a:pt x="16769" y="21880"/>
                    <a:pt x="16798" y="21880"/>
                  </a:cubicBezTo>
                  <a:cubicBezTo>
                    <a:pt x="17332" y="21880"/>
                    <a:pt x="17825" y="22174"/>
                    <a:pt x="18046" y="22650"/>
                  </a:cubicBezTo>
                  <a:cubicBezTo>
                    <a:pt x="18247" y="23183"/>
                    <a:pt x="18280" y="23784"/>
                    <a:pt x="18113" y="24317"/>
                  </a:cubicBezTo>
                  <a:cubicBezTo>
                    <a:pt x="17980" y="24885"/>
                    <a:pt x="17813" y="25452"/>
                    <a:pt x="17579" y="25985"/>
                  </a:cubicBezTo>
                  <a:cubicBezTo>
                    <a:pt x="17079" y="27086"/>
                    <a:pt x="16479" y="28154"/>
                    <a:pt x="15811" y="29188"/>
                  </a:cubicBezTo>
                  <a:cubicBezTo>
                    <a:pt x="15645" y="29454"/>
                    <a:pt x="15478" y="29721"/>
                    <a:pt x="15344" y="30022"/>
                  </a:cubicBezTo>
                  <a:cubicBezTo>
                    <a:pt x="15278" y="30188"/>
                    <a:pt x="15278" y="30388"/>
                    <a:pt x="15344" y="30555"/>
                  </a:cubicBezTo>
                  <a:cubicBezTo>
                    <a:pt x="15378" y="30589"/>
                    <a:pt x="15378" y="30622"/>
                    <a:pt x="15411" y="30689"/>
                  </a:cubicBezTo>
                  <a:cubicBezTo>
                    <a:pt x="15445" y="30722"/>
                    <a:pt x="15478" y="30755"/>
                    <a:pt x="15545" y="30789"/>
                  </a:cubicBezTo>
                  <a:cubicBezTo>
                    <a:pt x="15595" y="30805"/>
                    <a:pt x="15645" y="30814"/>
                    <a:pt x="15695" y="30814"/>
                  </a:cubicBezTo>
                  <a:cubicBezTo>
                    <a:pt x="15745" y="30814"/>
                    <a:pt x="15795" y="30805"/>
                    <a:pt x="15845" y="30789"/>
                  </a:cubicBezTo>
                  <a:cubicBezTo>
                    <a:pt x="16445" y="30522"/>
                    <a:pt x="17012" y="30222"/>
                    <a:pt x="17546" y="29888"/>
                  </a:cubicBezTo>
                  <a:cubicBezTo>
                    <a:pt x="18080" y="29555"/>
                    <a:pt x="18647" y="29288"/>
                    <a:pt x="19247" y="29054"/>
                  </a:cubicBezTo>
                  <a:cubicBezTo>
                    <a:pt x="19547" y="28954"/>
                    <a:pt x="19848" y="28887"/>
                    <a:pt x="20148" y="28854"/>
                  </a:cubicBezTo>
                  <a:cubicBezTo>
                    <a:pt x="20179" y="28851"/>
                    <a:pt x="20210" y="28849"/>
                    <a:pt x="20241" y="28849"/>
                  </a:cubicBezTo>
                  <a:cubicBezTo>
                    <a:pt x="20509" y="28849"/>
                    <a:pt x="20769" y="28975"/>
                    <a:pt x="20948" y="29154"/>
                  </a:cubicBezTo>
                  <a:cubicBezTo>
                    <a:pt x="21149" y="29388"/>
                    <a:pt x="21282" y="29688"/>
                    <a:pt x="21249" y="29988"/>
                  </a:cubicBezTo>
                  <a:cubicBezTo>
                    <a:pt x="21282" y="30288"/>
                    <a:pt x="21249" y="30622"/>
                    <a:pt x="21182" y="30922"/>
                  </a:cubicBezTo>
                  <a:cubicBezTo>
                    <a:pt x="21015" y="31556"/>
                    <a:pt x="20782" y="32190"/>
                    <a:pt x="20515" y="32757"/>
                  </a:cubicBezTo>
                  <a:cubicBezTo>
                    <a:pt x="19914" y="33958"/>
                    <a:pt x="19147" y="35092"/>
                    <a:pt x="18280" y="36093"/>
                  </a:cubicBezTo>
                  <a:cubicBezTo>
                    <a:pt x="17413" y="37160"/>
                    <a:pt x="16479" y="38127"/>
                    <a:pt x="15478" y="39061"/>
                  </a:cubicBezTo>
                  <a:cubicBezTo>
                    <a:pt x="14978" y="39528"/>
                    <a:pt x="14444" y="39962"/>
                    <a:pt x="13877" y="40362"/>
                  </a:cubicBezTo>
                  <a:lnTo>
                    <a:pt x="12264" y="41646"/>
                  </a:lnTo>
                  <a:lnTo>
                    <a:pt x="12264" y="41646"/>
                  </a:lnTo>
                  <a:lnTo>
                    <a:pt x="10374" y="40896"/>
                  </a:lnTo>
                  <a:cubicBezTo>
                    <a:pt x="9707" y="40662"/>
                    <a:pt x="9073" y="40396"/>
                    <a:pt x="8440" y="40129"/>
                  </a:cubicBezTo>
                  <a:cubicBezTo>
                    <a:pt x="7205" y="39528"/>
                    <a:pt x="6038" y="38861"/>
                    <a:pt x="4904" y="38094"/>
                  </a:cubicBezTo>
                  <a:cubicBezTo>
                    <a:pt x="3770" y="37360"/>
                    <a:pt x="2735" y="36526"/>
                    <a:pt x="1835" y="35559"/>
                  </a:cubicBezTo>
                  <a:cubicBezTo>
                    <a:pt x="1368" y="35058"/>
                    <a:pt x="968" y="34558"/>
                    <a:pt x="667" y="33991"/>
                  </a:cubicBezTo>
                  <a:cubicBezTo>
                    <a:pt x="501" y="33691"/>
                    <a:pt x="367" y="33391"/>
                    <a:pt x="300" y="33090"/>
                  </a:cubicBezTo>
                  <a:cubicBezTo>
                    <a:pt x="200" y="32790"/>
                    <a:pt x="234" y="32490"/>
                    <a:pt x="334" y="32223"/>
                  </a:cubicBezTo>
                  <a:cubicBezTo>
                    <a:pt x="501" y="31956"/>
                    <a:pt x="734" y="31756"/>
                    <a:pt x="1034" y="31689"/>
                  </a:cubicBezTo>
                  <a:cubicBezTo>
                    <a:pt x="1254" y="31641"/>
                    <a:pt x="1492" y="31610"/>
                    <a:pt x="1721" y="31610"/>
                  </a:cubicBezTo>
                  <a:cubicBezTo>
                    <a:pt x="1805" y="31610"/>
                    <a:pt x="1888" y="31614"/>
                    <a:pt x="1968" y="31623"/>
                  </a:cubicBezTo>
                  <a:cubicBezTo>
                    <a:pt x="2602" y="31656"/>
                    <a:pt x="3236" y="31756"/>
                    <a:pt x="3836" y="31923"/>
                  </a:cubicBezTo>
                  <a:cubicBezTo>
                    <a:pt x="4437" y="32090"/>
                    <a:pt x="5070" y="32223"/>
                    <a:pt x="5738" y="32290"/>
                  </a:cubicBezTo>
                  <a:cubicBezTo>
                    <a:pt x="5764" y="32299"/>
                    <a:pt x="5791" y="32303"/>
                    <a:pt x="5817" y="32303"/>
                  </a:cubicBezTo>
                  <a:cubicBezTo>
                    <a:pt x="5889" y="32303"/>
                    <a:pt x="5956" y="32272"/>
                    <a:pt x="6004" y="32223"/>
                  </a:cubicBezTo>
                  <a:cubicBezTo>
                    <a:pt x="6038" y="32156"/>
                    <a:pt x="6071" y="32123"/>
                    <a:pt x="6105" y="32090"/>
                  </a:cubicBezTo>
                  <a:cubicBezTo>
                    <a:pt x="6105" y="32023"/>
                    <a:pt x="6138" y="31990"/>
                    <a:pt x="6138" y="31956"/>
                  </a:cubicBezTo>
                  <a:cubicBezTo>
                    <a:pt x="6138" y="31756"/>
                    <a:pt x="6105" y="31556"/>
                    <a:pt x="5971" y="31423"/>
                  </a:cubicBezTo>
                  <a:cubicBezTo>
                    <a:pt x="5771" y="31189"/>
                    <a:pt x="5537" y="30956"/>
                    <a:pt x="5271" y="30789"/>
                  </a:cubicBezTo>
                  <a:cubicBezTo>
                    <a:pt x="4370" y="29988"/>
                    <a:pt x="3503" y="29121"/>
                    <a:pt x="2702" y="28220"/>
                  </a:cubicBezTo>
                  <a:cubicBezTo>
                    <a:pt x="2302" y="27753"/>
                    <a:pt x="1968" y="27286"/>
                    <a:pt x="1668" y="26753"/>
                  </a:cubicBezTo>
                  <a:cubicBezTo>
                    <a:pt x="1368" y="26286"/>
                    <a:pt x="1234" y="25718"/>
                    <a:pt x="1268" y="25151"/>
                  </a:cubicBezTo>
                  <a:cubicBezTo>
                    <a:pt x="1368" y="24584"/>
                    <a:pt x="1768" y="24151"/>
                    <a:pt x="2335" y="24051"/>
                  </a:cubicBezTo>
                  <a:cubicBezTo>
                    <a:pt x="2869" y="23884"/>
                    <a:pt x="3436" y="23817"/>
                    <a:pt x="4003" y="23817"/>
                  </a:cubicBezTo>
                  <a:cubicBezTo>
                    <a:pt x="4537" y="23850"/>
                    <a:pt x="5104" y="23884"/>
                    <a:pt x="5671" y="23951"/>
                  </a:cubicBezTo>
                  <a:lnTo>
                    <a:pt x="6505" y="24051"/>
                  </a:lnTo>
                  <a:cubicBezTo>
                    <a:pt x="6572" y="24067"/>
                    <a:pt x="6647" y="24076"/>
                    <a:pt x="6722" y="24076"/>
                  </a:cubicBezTo>
                  <a:cubicBezTo>
                    <a:pt x="6797" y="24076"/>
                    <a:pt x="6872" y="24067"/>
                    <a:pt x="6938" y="24051"/>
                  </a:cubicBezTo>
                  <a:cubicBezTo>
                    <a:pt x="7105" y="24017"/>
                    <a:pt x="7239" y="23884"/>
                    <a:pt x="7239" y="23717"/>
                  </a:cubicBezTo>
                  <a:cubicBezTo>
                    <a:pt x="7272" y="23417"/>
                    <a:pt x="7139" y="23117"/>
                    <a:pt x="6905" y="22916"/>
                  </a:cubicBezTo>
                  <a:lnTo>
                    <a:pt x="6405" y="22316"/>
                  </a:lnTo>
                  <a:lnTo>
                    <a:pt x="5404" y="21115"/>
                  </a:lnTo>
                  <a:lnTo>
                    <a:pt x="3436" y="18780"/>
                  </a:lnTo>
                  <a:cubicBezTo>
                    <a:pt x="2802" y="18013"/>
                    <a:pt x="2135" y="17312"/>
                    <a:pt x="1701" y="16478"/>
                  </a:cubicBezTo>
                  <a:cubicBezTo>
                    <a:pt x="1501" y="16078"/>
                    <a:pt x="1368" y="15645"/>
                    <a:pt x="1401" y="15211"/>
                  </a:cubicBezTo>
                  <a:cubicBezTo>
                    <a:pt x="1401" y="14777"/>
                    <a:pt x="1601" y="14377"/>
                    <a:pt x="1935" y="14077"/>
                  </a:cubicBezTo>
                  <a:cubicBezTo>
                    <a:pt x="2170" y="13948"/>
                    <a:pt x="2433" y="13889"/>
                    <a:pt x="2705" y="13889"/>
                  </a:cubicBezTo>
                  <a:cubicBezTo>
                    <a:pt x="2858" y="13889"/>
                    <a:pt x="3013" y="13907"/>
                    <a:pt x="3169" y="13943"/>
                  </a:cubicBezTo>
                  <a:cubicBezTo>
                    <a:pt x="3569" y="14010"/>
                    <a:pt x="3970" y="14110"/>
                    <a:pt x="4370" y="14244"/>
                  </a:cubicBezTo>
                  <a:cubicBezTo>
                    <a:pt x="4570" y="14310"/>
                    <a:pt x="4770" y="14377"/>
                    <a:pt x="4970" y="14444"/>
                  </a:cubicBezTo>
                  <a:cubicBezTo>
                    <a:pt x="5070" y="14460"/>
                    <a:pt x="5179" y="14469"/>
                    <a:pt x="5287" y="14469"/>
                  </a:cubicBezTo>
                  <a:cubicBezTo>
                    <a:pt x="5396" y="14469"/>
                    <a:pt x="5504" y="14460"/>
                    <a:pt x="5604" y="14444"/>
                  </a:cubicBezTo>
                  <a:cubicBezTo>
                    <a:pt x="5804" y="14344"/>
                    <a:pt x="5971" y="14177"/>
                    <a:pt x="6038" y="13977"/>
                  </a:cubicBezTo>
                  <a:cubicBezTo>
                    <a:pt x="6105" y="13777"/>
                    <a:pt x="6138" y="13576"/>
                    <a:pt x="6138" y="13376"/>
                  </a:cubicBezTo>
                  <a:cubicBezTo>
                    <a:pt x="5638" y="11408"/>
                    <a:pt x="5237" y="9407"/>
                    <a:pt x="4937" y="7405"/>
                  </a:cubicBezTo>
                  <a:cubicBezTo>
                    <a:pt x="4637" y="5938"/>
                    <a:pt x="4470" y="4470"/>
                    <a:pt x="4470" y="2969"/>
                  </a:cubicBezTo>
                  <a:cubicBezTo>
                    <a:pt x="4503" y="2435"/>
                    <a:pt x="4603" y="1901"/>
                    <a:pt x="4770" y="1401"/>
                  </a:cubicBezTo>
                  <a:cubicBezTo>
                    <a:pt x="4904" y="1034"/>
                    <a:pt x="5104" y="701"/>
                    <a:pt x="5371" y="434"/>
                  </a:cubicBezTo>
                  <a:cubicBezTo>
                    <a:pt x="5542" y="263"/>
                    <a:pt x="5749" y="145"/>
                    <a:pt x="5965" y="68"/>
                  </a:cubicBezTo>
                  <a:lnTo>
                    <a:pt x="5965" y="68"/>
                  </a:lnTo>
                  <a:cubicBezTo>
                    <a:pt x="5734" y="135"/>
                    <a:pt x="5536" y="235"/>
                    <a:pt x="5337" y="400"/>
                  </a:cubicBezTo>
                  <a:cubicBezTo>
                    <a:pt x="5070" y="701"/>
                    <a:pt x="4837" y="1034"/>
                    <a:pt x="4737" y="1401"/>
                  </a:cubicBezTo>
                  <a:cubicBezTo>
                    <a:pt x="4537" y="1901"/>
                    <a:pt x="4437" y="2435"/>
                    <a:pt x="4403" y="2969"/>
                  </a:cubicBezTo>
                  <a:cubicBezTo>
                    <a:pt x="4403" y="4470"/>
                    <a:pt x="4537" y="5971"/>
                    <a:pt x="4837" y="7439"/>
                  </a:cubicBezTo>
                  <a:cubicBezTo>
                    <a:pt x="5137" y="9407"/>
                    <a:pt x="5537" y="11408"/>
                    <a:pt x="6038" y="13343"/>
                  </a:cubicBezTo>
                  <a:cubicBezTo>
                    <a:pt x="6038" y="13710"/>
                    <a:pt x="5938" y="14143"/>
                    <a:pt x="5571" y="14277"/>
                  </a:cubicBezTo>
                  <a:cubicBezTo>
                    <a:pt x="5487" y="14294"/>
                    <a:pt x="5396" y="14302"/>
                    <a:pt x="5304" y="14302"/>
                  </a:cubicBezTo>
                  <a:cubicBezTo>
                    <a:pt x="5212" y="14302"/>
                    <a:pt x="5120" y="14294"/>
                    <a:pt x="5037" y="14277"/>
                  </a:cubicBezTo>
                  <a:cubicBezTo>
                    <a:pt x="4837" y="14244"/>
                    <a:pt x="4637" y="14177"/>
                    <a:pt x="4437" y="14110"/>
                  </a:cubicBezTo>
                  <a:cubicBezTo>
                    <a:pt x="4036" y="13977"/>
                    <a:pt x="3603" y="13843"/>
                    <a:pt x="3202" y="13777"/>
                  </a:cubicBezTo>
                  <a:cubicBezTo>
                    <a:pt x="3037" y="13729"/>
                    <a:pt x="2872" y="13707"/>
                    <a:pt x="2709" y="13707"/>
                  </a:cubicBezTo>
                  <a:cubicBezTo>
                    <a:pt x="2413" y="13707"/>
                    <a:pt x="2127" y="13781"/>
                    <a:pt x="1868" y="13910"/>
                  </a:cubicBezTo>
                  <a:cubicBezTo>
                    <a:pt x="1501" y="14210"/>
                    <a:pt x="1268" y="14677"/>
                    <a:pt x="1234" y="15144"/>
                  </a:cubicBezTo>
                  <a:cubicBezTo>
                    <a:pt x="1234" y="15611"/>
                    <a:pt x="1368" y="16112"/>
                    <a:pt x="1568" y="16512"/>
                  </a:cubicBezTo>
                  <a:cubicBezTo>
                    <a:pt x="2002" y="17379"/>
                    <a:pt x="2702" y="18080"/>
                    <a:pt x="3336" y="18847"/>
                  </a:cubicBezTo>
                  <a:lnTo>
                    <a:pt x="5271" y="21182"/>
                  </a:lnTo>
                  <a:lnTo>
                    <a:pt x="6271" y="22383"/>
                  </a:lnTo>
                  <a:cubicBezTo>
                    <a:pt x="6471" y="22583"/>
                    <a:pt x="6638" y="22783"/>
                    <a:pt x="6805" y="22983"/>
                  </a:cubicBezTo>
                  <a:cubicBezTo>
                    <a:pt x="6872" y="23083"/>
                    <a:pt x="6972" y="23183"/>
                    <a:pt x="7005" y="23317"/>
                  </a:cubicBezTo>
                  <a:cubicBezTo>
                    <a:pt x="7072" y="23417"/>
                    <a:pt x="7105" y="23517"/>
                    <a:pt x="7105" y="23650"/>
                  </a:cubicBezTo>
                  <a:cubicBezTo>
                    <a:pt x="7080" y="23800"/>
                    <a:pt x="6905" y="23875"/>
                    <a:pt x="6721" y="23875"/>
                  </a:cubicBezTo>
                  <a:cubicBezTo>
                    <a:pt x="6659" y="23875"/>
                    <a:pt x="6597" y="23867"/>
                    <a:pt x="6538" y="23850"/>
                  </a:cubicBezTo>
                  <a:lnTo>
                    <a:pt x="5704" y="23750"/>
                  </a:lnTo>
                  <a:cubicBezTo>
                    <a:pt x="5137" y="23684"/>
                    <a:pt x="4603" y="23650"/>
                    <a:pt x="4036" y="23617"/>
                  </a:cubicBezTo>
                  <a:cubicBezTo>
                    <a:pt x="3469" y="23617"/>
                    <a:pt x="2869" y="23684"/>
                    <a:pt x="2302" y="23817"/>
                  </a:cubicBezTo>
                  <a:cubicBezTo>
                    <a:pt x="2035" y="23917"/>
                    <a:pt x="1768" y="24084"/>
                    <a:pt x="1535" y="24284"/>
                  </a:cubicBezTo>
                  <a:cubicBezTo>
                    <a:pt x="1301" y="24484"/>
                    <a:pt x="1168" y="24784"/>
                    <a:pt x="1134" y="25118"/>
                  </a:cubicBezTo>
                  <a:cubicBezTo>
                    <a:pt x="1068" y="25718"/>
                    <a:pt x="1234" y="26319"/>
                    <a:pt x="1535" y="26853"/>
                  </a:cubicBezTo>
                  <a:cubicBezTo>
                    <a:pt x="1835" y="27386"/>
                    <a:pt x="2168" y="27887"/>
                    <a:pt x="2569" y="28320"/>
                  </a:cubicBezTo>
                  <a:cubicBezTo>
                    <a:pt x="3369" y="29254"/>
                    <a:pt x="4237" y="30122"/>
                    <a:pt x="5171" y="30922"/>
                  </a:cubicBezTo>
                  <a:cubicBezTo>
                    <a:pt x="5437" y="31122"/>
                    <a:pt x="5638" y="31322"/>
                    <a:pt x="5838" y="31556"/>
                  </a:cubicBezTo>
                  <a:cubicBezTo>
                    <a:pt x="5938" y="31656"/>
                    <a:pt x="5971" y="31756"/>
                    <a:pt x="5938" y="31890"/>
                  </a:cubicBezTo>
                  <a:cubicBezTo>
                    <a:pt x="5938" y="31923"/>
                    <a:pt x="5938" y="31956"/>
                    <a:pt x="5938" y="31990"/>
                  </a:cubicBezTo>
                  <a:cubicBezTo>
                    <a:pt x="5904" y="32023"/>
                    <a:pt x="5904" y="32056"/>
                    <a:pt x="5904" y="32056"/>
                  </a:cubicBezTo>
                  <a:cubicBezTo>
                    <a:pt x="5838" y="32090"/>
                    <a:pt x="5804" y="32090"/>
                    <a:pt x="5738" y="32090"/>
                  </a:cubicBezTo>
                  <a:cubicBezTo>
                    <a:pt x="5137" y="32023"/>
                    <a:pt x="4503" y="31890"/>
                    <a:pt x="3903" y="31723"/>
                  </a:cubicBezTo>
                  <a:cubicBezTo>
                    <a:pt x="3303" y="31556"/>
                    <a:pt x="2635" y="31456"/>
                    <a:pt x="2002" y="31389"/>
                  </a:cubicBezTo>
                  <a:cubicBezTo>
                    <a:pt x="1668" y="31389"/>
                    <a:pt x="1334" y="31423"/>
                    <a:pt x="1001" y="31489"/>
                  </a:cubicBezTo>
                  <a:cubicBezTo>
                    <a:pt x="667" y="31556"/>
                    <a:pt x="367" y="31789"/>
                    <a:pt x="167" y="32123"/>
                  </a:cubicBezTo>
                  <a:cubicBezTo>
                    <a:pt x="34" y="32423"/>
                    <a:pt x="0" y="32790"/>
                    <a:pt x="100" y="33124"/>
                  </a:cubicBezTo>
                  <a:cubicBezTo>
                    <a:pt x="200" y="33457"/>
                    <a:pt x="334" y="33791"/>
                    <a:pt x="501" y="34058"/>
                  </a:cubicBezTo>
                  <a:cubicBezTo>
                    <a:pt x="834" y="34658"/>
                    <a:pt x="1234" y="35192"/>
                    <a:pt x="1701" y="35692"/>
                  </a:cubicBezTo>
                  <a:cubicBezTo>
                    <a:pt x="2602" y="36660"/>
                    <a:pt x="3669" y="37527"/>
                    <a:pt x="4804" y="38261"/>
                  </a:cubicBezTo>
                  <a:cubicBezTo>
                    <a:pt x="5938" y="39028"/>
                    <a:pt x="7139" y="39728"/>
                    <a:pt x="8373" y="40296"/>
                  </a:cubicBezTo>
                  <a:cubicBezTo>
                    <a:pt x="9007" y="40596"/>
                    <a:pt x="9640" y="40863"/>
                    <a:pt x="10308" y="41096"/>
                  </a:cubicBezTo>
                  <a:lnTo>
                    <a:pt x="12242" y="41863"/>
                  </a:lnTo>
                  <a:lnTo>
                    <a:pt x="12309" y="41863"/>
                  </a:lnTo>
                  <a:lnTo>
                    <a:pt x="12376" y="41830"/>
                  </a:lnTo>
                  <a:lnTo>
                    <a:pt x="14044" y="40562"/>
                  </a:lnTo>
                  <a:cubicBezTo>
                    <a:pt x="14577" y="40162"/>
                    <a:pt x="15144" y="39728"/>
                    <a:pt x="15645" y="39261"/>
                  </a:cubicBezTo>
                  <a:cubicBezTo>
                    <a:pt x="16679" y="38361"/>
                    <a:pt x="17613" y="37360"/>
                    <a:pt x="18480" y="36293"/>
                  </a:cubicBezTo>
                  <a:cubicBezTo>
                    <a:pt x="19381" y="35259"/>
                    <a:pt x="20115" y="34124"/>
                    <a:pt x="20715" y="32924"/>
                  </a:cubicBezTo>
                  <a:cubicBezTo>
                    <a:pt x="21015" y="32323"/>
                    <a:pt x="21249" y="31689"/>
                    <a:pt x="21415" y="31056"/>
                  </a:cubicBezTo>
                  <a:cubicBezTo>
                    <a:pt x="21482" y="30722"/>
                    <a:pt x="21516" y="30388"/>
                    <a:pt x="21516" y="30055"/>
                  </a:cubicBezTo>
                  <a:cubicBezTo>
                    <a:pt x="21516" y="29688"/>
                    <a:pt x="21382" y="29354"/>
                    <a:pt x="21149" y="29088"/>
                  </a:cubicBezTo>
                  <a:cubicBezTo>
                    <a:pt x="20909" y="28848"/>
                    <a:pt x="20615" y="28716"/>
                    <a:pt x="20291" y="28716"/>
                  </a:cubicBezTo>
                  <a:cubicBezTo>
                    <a:pt x="20255" y="28716"/>
                    <a:pt x="20218" y="28717"/>
                    <a:pt x="20181" y="28721"/>
                  </a:cubicBezTo>
                  <a:cubicBezTo>
                    <a:pt x="19848" y="28721"/>
                    <a:pt x="19514" y="28787"/>
                    <a:pt x="19214" y="28921"/>
                  </a:cubicBezTo>
                  <a:cubicBezTo>
                    <a:pt x="18613" y="29154"/>
                    <a:pt x="18013" y="29421"/>
                    <a:pt x="17479" y="29755"/>
                  </a:cubicBezTo>
                  <a:cubicBezTo>
                    <a:pt x="16946" y="30088"/>
                    <a:pt x="16379" y="30388"/>
                    <a:pt x="15811" y="30622"/>
                  </a:cubicBezTo>
                  <a:cubicBezTo>
                    <a:pt x="15795" y="30639"/>
                    <a:pt x="15770" y="30647"/>
                    <a:pt x="15745" y="30647"/>
                  </a:cubicBezTo>
                  <a:cubicBezTo>
                    <a:pt x="15720" y="30647"/>
                    <a:pt x="15695" y="30639"/>
                    <a:pt x="15678" y="30622"/>
                  </a:cubicBezTo>
                  <a:cubicBezTo>
                    <a:pt x="15678" y="30629"/>
                    <a:pt x="15675" y="30631"/>
                    <a:pt x="15671" y="30631"/>
                  </a:cubicBezTo>
                  <a:cubicBezTo>
                    <a:pt x="15654" y="30631"/>
                    <a:pt x="15611" y="30589"/>
                    <a:pt x="15611" y="30589"/>
                  </a:cubicBezTo>
                  <a:cubicBezTo>
                    <a:pt x="15578" y="30555"/>
                    <a:pt x="15578" y="30522"/>
                    <a:pt x="15578" y="30489"/>
                  </a:cubicBezTo>
                  <a:cubicBezTo>
                    <a:pt x="15511" y="30388"/>
                    <a:pt x="15511" y="30255"/>
                    <a:pt x="15578" y="30122"/>
                  </a:cubicBezTo>
                  <a:cubicBezTo>
                    <a:pt x="15678" y="29855"/>
                    <a:pt x="15845" y="29588"/>
                    <a:pt x="16012" y="29354"/>
                  </a:cubicBezTo>
                  <a:cubicBezTo>
                    <a:pt x="16679" y="28320"/>
                    <a:pt x="17279" y="27220"/>
                    <a:pt x="17780" y="26119"/>
                  </a:cubicBezTo>
                  <a:cubicBezTo>
                    <a:pt x="18013" y="25552"/>
                    <a:pt x="18213" y="24985"/>
                    <a:pt x="18347" y="24384"/>
                  </a:cubicBezTo>
                  <a:cubicBezTo>
                    <a:pt x="18513" y="23817"/>
                    <a:pt x="18480" y="23183"/>
                    <a:pt x="18247" y="22616"/>
                  </a:cubicBezTo>
                  <a:cubicBezTo>
                    <a:pt x="18113" y="22316"/>
                    <a:pt x="17913" y="22082"/>
                    <a:pt x="17613" y="21949"/>
                  </a:cubicBezTo>
                  <a:cubicBezTo>
                    <a:pt x="17346" y="21816"/>
                    <a:pt x="17046" y="21749"/>
                    <a:pt x="16745" y="21749"/>
                  </a:cubicBezTo>
                  <a:cubicBezTo>
                    <a:pt x="16178" y="21749"/>
                    <a:pt x="15611" y="21849"/>
                    <a:pt x="15044" y="22016"/>
                  </a:cubicBezTo>
                  <a:cubicBezTo>
                    <a:pt x="14511" y="22216"/>
                    <a:pt x="14010" y="22416"/>
                    <a:pt x="13476" y="22650"/>
                  </a:cubicBezTo>
                  <a:lnTo>
                    <a:pt x="12743" y="22983"/>
                  </a:lnTo>
                  <a:cubicBezTo>
                    <a:pt x="12626" y="23033"/>
                    <a:pt x="12492" y="23075"/>
                    <a:pt x="12380" y="23075"/>
                  </a:cubicBezTo>
                  <a:cubicBezTo>
                    <a:pt x="12267" y="23075"/>
                    <a:pt x="12176" y="23033"/>
                    <a:pt x="12142" y="22916"/>
                  </a:cubicBezTo>
                  <a:cubicBezTo>
                    <a:pt x="12075" y="22816"/>
                    <a:pt x="12075" y="22683"/>
                    <a:pt x="12109" y="22583"/>
                  </a:cubicBezTo>
                  <a:cubicBezTo>
                    <a:pt x="12142" y="22449"/>
                    <a:pt x="12176" y="22349"/>
                    <a:pt x="12242" y="22216"/>
                  </a:cubicBezTo>
                  <a:cubicBezTo>
                    <a:pt x="12342" y="21982"/>
                    <a:pt x="12442" y="21749"/>
                    <a:pt x="12542" y="21482"/>
                  </a:cubicBezTo>
                  <a:lnTo>
                    <a:pt x="13176" y="20048"/>
                  </a:lnTo>
                  <a:cubicBezTo>
                    <a:pt x="13577" y="19080"/>
                    <a:pt x="14010" y="18146"/>
                    <a:pt x="14377" y="17246"/>
                  </a:cubicBezTo>
                  <a:cubicBezTo>
                    <a:pt x="14744" y="16345"/>
                    <a:pt x="15211" y="15478"/>
                    <a:pt x="15378" y="14510"/>
                  </a:cubicBezTo>
                  <a:cubicBezTo>
                    <a:pt x="15445" y="14043"/>
                    <a:pt x="15445" y="13576"/>
                    <a:pt x="15278" y="13109"/>
                  </a:cubicBezTo>
                  <a:cubicBezTo>
                    <a:pt x="15111" y="12642"/>
                    <a:pt x="14777" y="12309"/>
                    <a:pt x="14344" y="12109"/>
                  </a:cubicBezTo>
                  <a:cubicBezTo>
                    <a:pt x="14222" y="12083"/>
                    <a:pt x="14100" y="12070"/>
                    <a:pt x="13979" y="12070"/>
                  </a:cubicBezTo>
                  <a:cubicBezTo>
                    <a:pt x="13637" y="12070"/>
                    <a:pt x="13305" y="12170"/>
                    <a:pt x="13009" y="12342"/>
                  </a:cubicBezTo>
                  <a:cubicBezTo>
                    <a:pt x="12643" y="12542"/>
                    <a:pt x="12276" y="12742"/>
                    <a:pt x="11942" y="13009"/>
                  </a:cubicBezTo>
                  <a:cubicBezTo>
                    <a:pt x="11775" y="13109"/>
                    <a:pt x="11575" y="13243"/>
                    <a:pt x="11408" y="13343"/>
                  </a:cubicBezTo>
                  <a:cubicBezTo>
                    <a:pt x="11242" y="13443"/>
                    <a:pt x="11075" y="13510"/>
                    <a:pt x="10875" y="13510"/>
                  </a:cubicBezTo>
                  <a:cubicBezTo>
                    <a:pt x="10508" y="13476"/>
                    <a:pt x="10274" y="13076"/>
                    <a:pt x="10174" y="12742"/>
                  </a:cubicBezTo>
                  <a:cubicBezTo>
                    <a:pt x="10107" y="10741"/>
                    <a:pt x="9941" y="8740"/>
                    <a:pt x="9640" y="6738"/>
                  </a:cubicBezTo>
                  <a:cubicBezTo>
                    <a:pt x="9407" y="5004"/>
                    <a:pt x="9207" y="3503"/>
                    <a:pt x="8740" y="2335"/>
                  </a:cubicBezTo>
                  <a:cubicBezTo>
                    <a:pt x="8573" y="1835"/>
                    <a:pt x="8306" y="1368"/>
                    <a:pt x="7973" y="934"/>
                  </a:cubicBezTo>
                  <a:cubicBezTo>
                    <a:pt x="7739" y="600"/>
                    <a:pt x="7439" y="367"/>
                    <a:pt x="7072" y="167"/>
                  </a:cubicBezTo>
                  <a:cubicBezTo>
                    <a:pt x="6872" y="67"/>
                    <a:pt x="6605" y="33"/>
                    <a:pt x="6371" y="33"/>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7"/>
            <p:cNvSpPr/>
            <p:nvPr/>
          </p:nvSpPr>
          <p:spPr>
            <a:xfrm>
              <a:off x="2230100" y="4038325"/>
              <a:ext cx="146800" cy="997425"/>
            </a:xfrm>
            <a:custGeom>
              <a:avLst/>
              <a:gdLst/>
              <a:ahLst/>
              <a:cxnLst/>
              <a:rect l="l" t="t" r="r" b="b"/>
              <a:pathLst>
                <a:path w="5872" h="39897" extrusionOk="0">
                  <a:moveTo>
                    <a:pt x="0" y="1"/>
                  </a:moveTo>
                  <a:lnTo>
                    <a:pt x="0" y="34"/>
                  </a:lnTo>
                  <a:lnTo>
                    <a:pt x="34" y="334"/>
                  </a:lnTo>
                  <a:cubicBezTo>
                    <a:pt x="34" y="201"/>
                    <a:pt x="0" y="101"/>
                    <a:pt x="0" y="1"/>
                  </a:cubicBezTo>
                  <a:close/>
                  <a:moveTo>
                    <a:pt x="34" y="334"/>
                  </a:moveTo>
                  <a:lnTo>
                    <a:pt x="34" y="334"/>
                  </a:lnTo>
                  <a:cubicBezTo>
                    <a:pt x="67" y="635"/>
                    <a:pt x="134" y="1068"/>
                    <a:pt x="201" y="1602"/>
                  </a:cubicBezTo>
                  <a:cubicBezTo>
                    <a:pt x="367" y="2669"/>
                    <a:pt x="601" y="4237"/>
                    <a:pt x="901" y="6139"/>
                  </a:cubicBezTo>
                  <a:cubicBezTo>
                    <a:pt x="1468" y="10008"/>
                    <a:pt x="2202" y="15312"/>
                    <a:pt x="3036" y="21183"/>
                  </a:cubicBezTo>
                  <a:cubicBezTo>
                    <a:pt x="3870" y="27087"/>
                    <a:pt x="5204" y="36027"/>
                    <a:pt x="5805" y="39896"/>
                  </a:cubicBezTo>
                  <a:lnTo>
                    <a:pt x="5871" y="39863"/>
                  </a:lnTo>
                  <a:cubicBezTo>
                    <a:pt x="5304" y="36027"/>
                    <a:pt x="3970" y="27054"/>
                    <a:pt x="3136" y="21183"/>
                  </a:cubicBezTo>
                  <a:cubicBezTo>
                    <a:pt x="2302" y="15312"/>
                    <a:pt x="1535" y="9975"/>
                    <a:pt x="968" y="6139"/>
                  </a:cubicBezTo>
                  <a:cubicBezTo>
                    <a:pt x="668" y="4204"/>
                    <a:pt x="434" y="2669"/>
                    <a:pt x="234" y="1569"/>
                  </a:cubicBezTo>
                  <a:cubicBezTo>
                    <a:pt x="167" y="1035"/>
                    <a:pt x="100" y="635"/>
                    <a:pt x="34" y="33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7"/>
            <p:cNvSpPr/>
            <p:nvPr/>
          </p:nvSpPr>
          <p:spPr>
            <a:xfrm>
              <a:off x="2163375" y="4309350"/>
              <a:ext cx="121775" cy="105100"/>
            </a:xfrm>
            <a:custGeom>
              <a:avLst/>
              <a:gdLst/>
              <a:ahLst/>
              <a:cxnLst/>
              <a:rect l="l" t="t" r="r" b="b"/>
              <a:pathLst>
                <a:path w="4871" h="4204" extrusionOk="0">
                  <a:moveTo>
                    <a:pt x="1" y="1"/>
                  </a:moveTo>
                  <a:cubicBezTo>
                    <a:pt x="34" y="68"/>
                    <a:pt x="101" y="134"/>
                    <a:pt x="168" y="201"/>
                  </a:cubicBezTo>
                  <a:lnTo>
                    <a:pt x="701" y="635"/>
                  </a:lnTo>
                  <a:lnTo>
                    <a:pt x="2403" y="2136"/>
                  </a:lnTo>
                  <a:cubicBezTo>
                    <a:pt x="3070" y="2736"/>
                    <a:pt x="3670" y="3270"/>
                    <a:pt x="4104" y="3670"/>
                  </a:cubicBezTo>
                  <a:cubicBezTo>
                    <a:pt x="4337" y="3837"/>
                    <a:pt x="4537" y="3970"/>
                    <a:pt x="4671" y="4070"/>
                  </a:cubicBezTo>
                  <a:cubicBezTo>
                    <a:pt x="4738" y="4137"/>
                    <a:pt x="4804" y="4171"/>
                    <a:pt x="4871" y="4204"/>
                  </a:cubicBezTo>
                  <a:cubicBezTo>
                    <a:pt x="4804" y="4137"/>
                    <a:pt x="4771" y="4070"/>
                    <a:pt x="4704" y="4037"/>
                  </a:cubicBezTo>
                  <a:lnTo>
                    <a:pt x="4170" y="3570"/>
                  </a:lnTo>
                  <a:lnTo>
                    <a:pt x="2469" y="2036"/>
                  </a:lnTo>
                  <a:cubicBezTo>
                    <a:pt x="1802" y="1435"/>
                    <a:pt x="1202" y="935"/>
                    <a:pt x="768" y="568"/>
                  </a:cubicBezTo>
                  <a:cubicBezTo>
                    <a:pt x="535" y="368"/>
                    <a:pt x="334" y="234"/>
                    <a:pt x="201" y="134"/>
                  </a:cubicBezTo>
                  <a:cubicBezTo>
                    <a:pt x="134" y="68"/>
                    <a:pt x="68" y="3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7"/>
            <p:cNvSpPr/>
            <p:nvPr/>
          </p:nvSpPr>
          <p:spPr>
            <a:xfrm>
              <a:off x="2291800" y="4267650"/>
              <a:ext cx="119275" cy="144300"/>
            </a:xfrm>
            <a:custGeom>
              <a:avLst/>
              <a:gdLst/>
              <a:ahLst/>
              <a:cxnLst/>
              <a:rect l="l" t="t" r="r" b="b"/>
              <a:pathLst>
                <a:path w="4771" h="5772" extrusionOk="0">
                  <a:moveTo>
                    <a:pt x="4736" y="0"/>
                  </a:moveTo>
                  <a:cubicBezTo>
                    <a:pt x="4677" y="0"/>
                    <a:pt x="3620" y="1288"/>
                    <a:pt x="2336" y="2836"/>
                  </a:cubicBezTo>
                  <a:cubicBezTo>
                    <a:pt x="1035" y="4438"/>
                    <a:pt x="1" y="5738"/>
                    <a:pt x="34" y="5772"/>
                  </a:cubicBezTo>
                  <a:cubicBezTo>
                    <a:pt x="68" y="5772"/>
                    <a:pt x="1135" y="4504"/>
                    <a:pt x="2436" y="2903"/>
                  </a:cubicBezTo>
                  <a:cubicBezTo>
                    <a:pt x="3737" y="1335"/>
                    <a:pt x="4771" y="1"/>
                    <a:pt x="4738" y="1"/>
                  </a:cubicBezTo>
                  <a:cubicBezTo>
                    <a:pt x="4737" y="1"/>
                    <a:pt x="4737" y="0"/>
                    <a:pt x="47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7"/>
            <p:cNvSpPr/>
            <p:nvPr/>
          </p:nvSpPr>
          <p:spPr>
            <a:xfrm>
              <a:off x="2314325" y="4539525"/>
              <a:ext cx="130950" cy="99250"/>
            </a:xfrm>
            <a:custGeom>
              <a:avLst/>
              <a:gdLst/>
              <a:ahLst/>
              <a:cxnLst/>
              <a:rect l="l" t="t" r="r" b="b"/>
              <a:pathLst>
                <a:path w="5238" h="3970" extrusionOk="0">
                  <a:moveTo>
                    <a:pt x="5238" y="1"/>
                  </a:moveTo>
                  <a:lnTo>
                    <a:pt x="5238" y="1"/>
                  </a:lnTo>
                  <a:cubicBezTo>
                    <a:pt x="5171" y="34"/>
                    <a:pt x="5104" y="101"/>
                    <a:pt x="5037" y="134"/>
                  </a:cubicBezTo>
                  <a:lnTo>
                    <a:pt x="4504" y="601"/>
                  </a:lnTo>
                  <a:cubicBezTo>
                    <a:pt x="4037" y="968"/>
                    <a:pt x="3403" y="1468"/>
                    <a:pt x="2669" y="2035"/>
                  </a:cubicBezTo>
                  <a:cubicBezTo>
                    <a:pt x="1935" y="2569"/>
                    <a:pt x="1268" y="3069"/>
                    <a:pt x="768" y="3403"/>
                  </a:cubicBezTo>
                  <a:lnTo>
                    <a:pt x="201" y="3803"/>
                  </a:lnTo>
                  <a:cubicBezTo>
                    <a:pt x="134" y="3870"/>
                    <a:pt x="67" y="3903"/>
                    <a:pt x="0" y="3970"/>
                  </a:cubicBezTo>
                  <a:cubicBezTo>
                    <a:pt x="67" y="3937"/>
                    <a:pt x="167" y="3903"/>
                    <a:pt x="234" y="3837"/>
                  </a:cubicBezTo>
                  <a:cubicBezTo>
                    <a:pt x="367" y="3737"/>
                    <a:pt x="568" y="3636"/>
                    <a:pt x="834" y="3470"/>
                  </a:cubicBezTo>
                  <a:cubicBezTo>
                    <a:pt x="1335" y="3136"/>
                    <a:pt x="2002" y="2669"/>
                    <a:pt x="2736" y="2135"/>
                  </a:cubicBezTo>
                  <a:cubicBezTo>
                    <a:pt x="3470" y="1568"/>
                    <a:pt x="4103" y="1068"/>
                    <a:pt x="4537" y="668"/>
                  </a:cubicBezTo>
                  <a:cubicBezTo>
                    <a:pt x="4771" y="468"/>
                    <a:pt x="4937" y="301"/>
                    <a:pt x="5071" y="167"/>
                  </a:cubicBezTo>
                  <a:cubicBezTo>
                    <a:pt x="5204" y="67"/>
                    <a:pt x="5238" y="1"/>
                    <a:pt x="52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7"/>
            <p:cNvSpPr/>
            <p:nvPr/>
          </p:nvSpPr>
          <p:spPr>
            <a:xfrm>
              <a:off x="2176725" y="4572050"/>
              <a:ext cx="137625" cy="65075"/>
            </a:xfrm>
            <a:custGeom>
              <a:avLst/>
              <a:gdLst/>
              <a:ahLst/>
              <a:cxnLst/>
              <a:rect l="l" t="t" r="r" b="b"/>
              <a:pathLst>
                <a:path w="5505" h="2603" extrusionOk="0">
                  <a:moveTo>
                    <a:pt x="1" y="0"/>
                  </a:moveTo>
                  <a:cubicBezTo>
                    <a:pt x="67" y="34"/>
                    <a:pt x="134" y="67"/>
                    <a:pt x="201" y="101"/>
                  </a:cubicBezTo>
                  <a:cubicBezTo>
                    <a:pt x="334" y="201"/>
                    <a:pt x="534" y="301"/>
                    <a:pt x="801" y="401"/>
                  </a:cubicBezTo>
                  <a:cubicBezTo>
                    <a:pt x="1268" y="668"/>
                    <a:pt x="1969" y="1001"/>
                    <a:pt x="2736" y="1335"/>
                  </a:cubicBezTo>
                  <a:cubicBezTo>
                    <a:pt x="3503" y="1702"/>
                    <a:pt x="4170" y="2035"/>
                    <a:pt x="4671" y="2235"/>
                  </a:cubicBezTo>
                  <a:lnTo>
                    <a:pt x="5271" y="2502"/>
                  </a:lnTo>
                  <a:cubicBezTo>
                    <a:pt x="5338" y="2536"/>
                    <a:pt x="5438" y="2569"/>
                    <a:pt x="5504" y="2602"/>
                  </a:cubicBezTo>
                  <a:cubicBezTo>
                    <a:pt x="5438" y="2536"/>
                    <a:pt x="5371" y="2502"/>
                    <a:pt x="5304" y="2469"/>
                  </a:cubicBezTo>
                  <a:cubicBezTo>
                    <a:pt x="5171" y="2402"/>
                    <a:pt x="4971" y="2302"/>
                    <a:pt x="4704" y="2169"/>
                  </a:cubicBezTo>
                  <a:cubicBezTo>
                    <a:pt x="4237" y="1935"/>
                    <a:pt x="3536" y="1602"/>
                    <a:pt x="2769" y="1235"/>
                  </a:cubicBezTo>
                  <a:cubicBezTo>
                    <a:pt x="2035" y="868"/>
                    <a:pt x="1335" y="568"/>
                    <a:pt x="834" y="334"/>
                  </a:cubicBezTo>
                  <a:lnTo>
                    <a:pt x="234" y="67"/>
                  </a:lnTo>
                  <a:cubicBezTo>
                    <a:pt x="167" y="34"/>
                    <a:pt x="67"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7"/>
            <p:cNvSpPr/>
            <p:nvPr/>
          </p:nvSpPr>
          <p:spPr>
            <a:xfrm>
              <a:off x="2170050" y="4774700"/>
              <a:ext cx="176825" cy="81750"/>
            </a:xfrm>
            <a:custGeom>
              <a:avLst/>
              <a:gdLst/>
              <a:ahLst/>
              <a:cxnLst/>
              <a:rect l="l" t="t" r="r" b="b"/>
              <a:pathLst>
                <a:path w="7073" h="3270" extrusionOk="0">
                  <a:moveTo>
                    <a:pt x="1" y="0"/>
                  </a:moveTo>
                  <a:lnTo>
                    <a:pt x="1" y="0"/>
                  </a:lnTo>
                  <a:cubicBezTo>
                    <a:pt x="101" y="67"/>
                    <a:pt x="167" y="100"/>
                    <a:pt x="268" y="167"/>
                  </a:cubicBezTo>
                  <a:lnTo>
                    <a:pt x="1035" y="534"/>
                  </a:lnTo>
                  <a:cubicBezTo>
                    <a:pt x="1669" y="834"/>
                    <a:pt x="2569" y="1234"/>
                    <a:pt x="3537" y="1701"/>
                  </a:cubicBezTo>
                  <a:cubicBezTo>
                    <a:pt x="4504" y="2135"/>
                    <a:pt x="5371" y="2535"/>
                    <a:pt x="6038" y="2836"/>
                  </a:cubicBezTo>
                  <a:lnTo>
                    <a:pt x="6806" y="3169"/>
                  </a:lnTo>
                  <a:cubicBezTo>
                    <a:pt x="6872" y="3203"/>
                    <a:pt x="6972" y="3236"/>
                    <a:pt x="7072" y="3269"/>
                  </a:cubicBezTo>
                  <a:cubicBezTo>
                    <a:pt x="7006" y="3203"/>
                    <a:pt x="6906" y="3169"/>
                    <a:pt x="6806" y="3102"/>
                  </a:cubicBezTo>
                  <a:lnTo>
                    <a:pt x="6072" y="2736"/>
                  </a:lnTo>
                  <a:cubicBezTo>
                    <a:pt x="5438" y="2435"/>
                    <a:pt x="4537" y="2035"/>
                    <a:pt x="3570" y="1568"/>
                  </a:cubicBezTo>
                  <a:cubicBezTo>
                    <a:pt x="2603" y="1134"/>
                    <a:pt x="1702" y="734"/>
                    <a:pt x="1068" y="434"/>
                  </a:cubicBezTo>
                  <a:lnTo>
                    <a:pt x="301" y="100"/>
                  </a:lnTo>
                  <a:cubicBezTo>
                    <a:pt x="201" y="67"/>
                    <a:pt x="101" y="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7"/>
            <p:cNvSpPr/>
            <p:nvPr/>
          </p:nvSpPr>
          <p:spPr>
            <a:xfrm>
              <a:off x="2343500" y="4723000"/>
              <a:ext cx="163475" cy="130100"/>
            </a:xfrm>
            <a:custGeom>
              <a:avLst/>
              <a:gdLst/>
              <a:ahLst/>
              <a:cxnLst/>
              <a:rect l="l" t="t" r="r" b="b"/>
              <a:pathLst>
                <a:path w="6539" h="5204" extrusionOk="0">
                  <a:moveTo>
                    <a:pt x="6539" y="0"/>
                  </a:moveTo>
                  <a:lnTo>
                    <a:pt x="6539" y="0"/>
                  </a:lnTo>
                  <a:cubicBezTo>
                    <a:pt x="6439" y="67"/>
                    <a:pt x="6372" y="134"/>
                    <a:pt x="6305" y="200"/>
                  </a:cubicBezTo>
                  <a:lnTo>
                    <a:pt x="5605" y="767"/>
                  </a:lnTo>
                  <a:cubicBezTo>
                    <a:pt x="5038" y="1268"/>
                    <a:pt x="4237" y="1935"/>
                    <a:pt x="3337" y="2669"/>
                  </a:cubicBezTo>
                  <a:cubicBezTo>
                    <a:pt x="2436" y="3369"/>
                    <a:pt x="1602" y="4003"/>
                    <a:pt x="1002" y="4470"/>
                  </a:cubicBezTo>
                  <a:lnTo>
                    <a:pt x="268" y="5004"/>
                  </a:lnTo>
                  <a:cubicBezTo>
                    <a:pt x="168" y="5070"/>
                    <a:pt x="101" y="5137"/>
                    <a:pt x="1" y="5204"/>
                  </a:cubicBezTo>
                  <a:cubicBezTo>
                    <a:pt x="101" y="5170"/>
                    <a:pt x="201" y="5104"/>
                    <a:pt x="301" y="5037"/>
                  </a:cubicBezTo>
                  <a:cubicBezTo>
                    <a:pt x="468" y="4937"/>
                    <a:pt x="735" y="4737"/>
                    <a:pt x="1035" y="4537"/>
                  </a:cubicBezTo>
                  <a:cubicBezTo>
                    <a:pt x="1669" y="4103"/>
                    <a:pt x="2503" y="3469"/>
                    <a:pt x="3403" y="2769"/>
                  </a:cubicBezTo>
                  <a:cubicBezTo>
                    <a:pt x="4304" y="2035"/>
                    <a:pt x="5105" y="1368"/>
                    <a:pt x="5672" y="834"/>
                  </a:cubicBezTo>
                  <a:cubicBezTo>
                    <a:pt x="5939" y="601"/>
                    <a:pt x="6172" y="400"/>
                    <a:pt x="6305" y="234"/>
                  </a:cubicBezTo>
                  <a:cubicBezTo>
                    <a:pt x="6406" y="167"/>
                    <a:pt x="6472" y="100"/>
                    <a:pt x="65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7"/>
            <p:cNvSpPr/>
            <p:nvPr/>
          </p:nvSpPr>
          <p:spPr>
            <a:xfrm>
              <a:off x="2808000" y="3352000"/>
              <a:ext cx="1977275" cy="1677900"/>
            </a:xfrm>
            <a:custGeom>
              <a:avLst/>
              <a:gdLst/>
              <a:ahLst/>
              <a:cxnLst/>
              <a:rect l="l" t="t" r="r" b="b"/>
              <a:pathLst>
                <a:path w="79091" h="67116" extrusionOk="0">
                  <a:moveTo>
                    <a:pt x="38862" y="1"/>
                  </a:moveTo>
                  <a:cubicBezTo>
                    <a:pt x="38862" y="1"/>
                    <a:pt x="38729" y="21716"/>
                    <a:pt x="34692" y="40096"/>
                  </a:cubicBezTo>
                  <a:cubicBezTo>
                    <a:pt x="34259" y="41931"/>
                    <a:pt x="32958" y="43465"/>
                    <a:pt x="31223" y="44166"/>
                  </a:cubicBezTo>
                  <a:cubicBezTo>
                    <a:pt x="27254" y="45834"/>
                    <a:pt x="23985" y="48769"/>
                    <a:pt x="21917" y="52538"/>
                  </a:cubicBezTo>
                  <a:cubicBezTo>
                    <a:pt x="20863" y="54412"/>
                    <a:pt x="18884" y="55541"/>
                    <a:pt x="16791" y="55541"/>
                  </a:cubicBezTo>
                  <a:cubicBezTo>
                    <a:pt x="16500" y="55541"/>
                    <a:pt x="16206" y="55519"/>
                    <a:pt x="15912" y="55474"/>
                  </a:cubicBezTo>
                  <a:cubicBezTo>
                    <a:pt x="15257" y="55384"/>
                    <a:pt x="14606" y="55341"/>
                    <a:pt x="13963" y="55341"/>
                  </a:cubicBezTo>
                  <a:cubicBezTo>
                    <a:pt x="7166" y="55341"/>
                    <a:pt x="1189" y="60196"/>
                    <a:pt x="1" y="67082"/>
                  </a:cubicBezTo>
                  <a:lnTo>
                    <a:pt x="79091" y="67116"/>
                  </a:lnTo>
                  <a:cubicBezTo>
                    <a:pt x="78090" y="62012"/>
                    <a:pt x="74721" y="57709"/>
                    <a:pt x="70018" y="55507"/>
                  </a:cubicBezTo>
                  <a:cubicBezTo>
                    <a:pt x="68283" y="54707"/>
                    <a:pt x="66382" y="54206"/>
                    <a:pt x="64480" y="54106"/>
                  </a:cubicBezTo>
                  <a:cubicBezTo>
                    <a:pt x="59076" y="53706"/>
                    <a:pt x="54006" y="51271"/>
                    <a:pt x="49970" y="47635"/>
                  </a:cubicBezTo>
                  <a:cubicBezTo>
                    <a:pt x="49770" y="47468"/>
                    <a:pt x="49636" y="47335"/>
                    <a:pt x="49470" y="47201"/>
                  </a:cubicBezTo>
                  <a:cubicBezTo>
                    <a:pt x="46868" y="45033"/>
                    <a:pt x="44166" y="41631"/>
                    <a:pt x="43632" y="38295"/>
                  </a:cubicBezTo>
                  <a:cubicBezTo>
                    <a:pt x="41531" y="25953"/>
                    <a:pt x="39996" y="8941"/>
                    <a:pt x="4009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7"/>
            <p:cNvSpPr/>
            <p:nvPr/>
          </p:nvSpPr>
          <p:spPr>
            <a:xfrm>
              <a:off x="3024825" y="1528200"/>
              <a:ext cx="418675" cy="1627025"/>
            </a:xfrm>
            <a:custGeom>
              <a:avLst/>
              <a:gdLst/>
              <a:ahLst/>
              <a:cxnLst/>
              <a:rect l="l" t="t" r="r" b="b"/>
              <a:pathLst>
                <a:path w="16747" h="65081" extrusionOk="0">
                  <a:moveTo>
                    <a:pt x="8340" y="1"/>
                  </a:moveTo>
                  <a:cubicBezTo>
                    <a:pt x="3737" y="1"/>
                    <a:pt x="1" y="3737"/>
                    <a:pt x="1" y="8340"/>
                  </a:cubicBezTo>
                  <a:lnTo>
                    <a:pt x="1" y="65081"/>
                  </a:lnTo>
                  <a:lnTo>
                    <a:pt x="16746" y="65081"/>
                  </a:lnTo>
                  <a:lnTo>
                    <a:pt x="16679" y="8340"/>
                  </a:lnTo>
                  <a:cubicBezTo>
                    <a:pt x="16679" y="3737"/>
                    <a:pt x="12943" y="1"/>
                    <a:pt x="834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7"/>
            <p:cNvSpPr/>
            <p:nvPr/>
          </p:nvSpPr>
          <p:spPr>
            <a:xfrm>
              <a:off x="3024825" y="1528200"/>
              <a:ext cx="418675" cy="1627025"/>
            </a:xfrm>
            <a:custGeom>
              <a:avLst/>
              <a:gdLst/>
              <a:ahLst/>
              <a:cxnLst/>
              <a:rect l="l" t="t" r="r" b="b"/>
              <a:pathLst>
                <a:path w="16747" h="65081" extrusionOk="0">
                  <a:moveTo>
                    <a:pt x="8340" y="1"/>
                  </a:moveTo>
                  <a:cubicBezTo>
                    <a:pt x="3737" y="1"/>
                    <a:pt x="1" y="3737"/>
                    <a:pt x="1" y="8340"/>
                  </a:cubicBezTo>
                  <a:lnTo>
                    <a:pt x="1" y="65081"/>
                  </a:lnTo>
                  <a:lnTo>
                    <a:pt x="16746" y="65081"/>
                  </a:lnTo>
                  <a:lnTo>
                    <a:pt x="16679" y="8340"/>
                  </a:lnTo>
                  <a:cubicBezTo>
                    <a:pt x="16679" y="3737"/>
                    <a:pt x="12943" y="1"/>
                    <a:pt x="834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7"/>
            <p:cNvSpPr/>
            <p:nvPr/>
          </p:nvSpPr>
          <p:spPr>
            <a:xfrm>
              <a:off x="3026500" y="1710825"/>
              <a:ext cx="417000" cy="5875"/>
            </a:xfrm>
            <a:custGeom>
              <a:avLst/>
              <a:gdLst/>
              <a:ahLst/>
              <a:cxnLst/>
              <a:rect l="l" t="t" r="r" b="b"/>
              <a:pathLst>
                <a:path w="16680" h="235" extrusionOk="0">
                  <a:moveTo>
                    <a:pt x="8340" y="1"/>
                  </a:moveTo>
                  <a:cubicBezTo>
                    <a:pt x="3736" y="1"/>
                    <a:pt x="0" y="68"/>
                    <a:pt x="0" y="134"/>
                  </a:cubicBezTo>
                  <a:cubicBezTo>
                    <a:pt x="0" y="168"/>
                    <a:pt x="3736" y="234"/>
                    <a:pt x="8340" y="234"/>
                  </a:cubicBezTo>
                  <a:cubicBezTo>
                    <a:pt x="12943" y="234"/>
                    <a:pt x="16679" y="168"/>
                    <a:pt x="16679" y="134"/>
                  </a:cubicBezTo>
                  <a:cubicBezTo>
                    <a:pt x="16679" y="68"/>
                    <a:pt x="12910"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7"/>
            <p:cNvSpPr/>
            <p:nvPr/>
          </p:nvSpPr>
          <p:spPr>
            <a:xfrm>
              <a:off x="3026500" y="2073600"/>
              <a:ext cx="417000" cy="5025"/>
            </a:xfrm>
            <a:custGeom>
              <a:avLst/>
              <a:gdLst/>
              <a:ahLst/>
              <a:cxnLst/>
              <a:rect l="l" t="t" r="r" b="b"/>
              <a:pathLst>
                <a:path w="16680" h="201" extrusionOk="0">
                  <a:moveTo>
                    <a:pt x="8340" y="0"/>
                  </a:moveTo>
                  <a:cubicBezTo>
                    <a:pt x="3736" y="0"/>
                    <a:pt x="0" y="34"/>
                    <a:pt x="0" y="100"/>
                  </a:cubicBezTo>
                  <a:cubicBezTo>
                    <a:pt x="0" y="167"/>
                    <a:pt x="3736" y="200"/>
                    <a:pt x="8340" y="200"/>
                  </a:cubicBezTo>
                  <a:cubicBezTo>
                    <a:pt x="12943" y="200"/>
                    <a:pt x="16679" y="167"/>
                    <a:pt x="16679" y="100"/>
                  </a:cubicBezTo>
                  <a:cubicBezTo>
                    <a:pt x="16679" y="34"/>
                    <a:pt x="12910" y="0"/>
                    <a:pt x="8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7"/>
            <p:cNvSpPr/>
            <p:nvPr/>
          </p:nvSpPr>
          <p:spPr>
            <a:xfrm>
              <a:off x="3324200" y="1714175"/>
              <a:ext cx="5875" cy="361950"/>
            </a:xfrm>
            <a:custGeom>
              <a:avLst/>
              <a:gdLst/>
              <a:ahLst/>
              <a:cxnLst/>
              <a:rect l="l" t="t" r="r" b="b"/>
              <a:pathLst>
                <a:path w="235" h="14478" extrusionOk="0">
                  <a:moveTo>
                    <a:pt x="134" y="0"/>
                  </a:moveTo>
                  <a:cubicBezTo>
                    <a:pt x="68" y="0"/>
                    <a:pt x="1" y="3236"/>
                    <a:pt x="1" y="7239"/>
                  </a:cubicBezTo>
                  <a:cubicBezTo>
                    <a:pt x="1" y="11242"/>
                    <a:pt x="68" y="14477"/>
                    <a:pt x="134" y="14477"/>
                  </a:cubicBezTo>
                  <a:cubicBezTo>
                    <a:pt x="201" y="14477"/>
                    <a:pt x="234" y="11242"/>
                    <a:pt x="234" y="7239"/>
                  </a:cubicBezTo>
                  <a:cubicBezTo>
                    <a:pt x="234" y="3236"/>
                    <a:pt x="168"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7"/>
            <p:cNvSpPr/>
            <p:nvPr/>
          </p:nvSpPr>
          <p:spPr>
            <a:xfrm>
              <a:off x="3244150" y="1804225"/>
              <a:ext cx="34225" cy="29500"/>
            </a:xfrm>
            <a:custGeom>
              <a:avLst/>
              <a:gdLst/>
              <a:ahLst/>
              <a:cxnLst/>
              <a:rect l="l" t="t" r="r" b="b"/>
              <a:pathLst>
                <a:path w="1369" h="1180" extrusionOk="0">
                  <a:moveTo>
                    <a:pt x="768" y="1"/>
                  </a:moveTo>
                  <a:cubicBezTo>
                    <a:pt x="268" y="1"/>
                    <a:pt x="1" y="635"/>
                    <a:pt x="368" y="1002"/>
                  </a:cubicBezTo>
                  <a:cubicBezTo>
                    <a:pt x="490" y="1124"/>
                    <a:pt x="642" y="1179"/>
                    <a:pt x="790" y="1179"/>
                  </a:cubicBezTo>
                  <a:cubicBezTo>
                    <a:pt x="1087" y="1179"/>
                    <a:pt x="1368" y="957"/>
                    <a:pt x="1368" y="601"/>
                  </a:cubicBezTo>
                  <a:cubicBezTo>
                    <a:pt x="1368" y="268"/>
                    <a:pt x="1101" y="1"/>
                    <a:pt x="7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7"/>
            <p:cNvSpPr/>
            <p:nvPr/>
          </p:nvSpPr>
          <p:spPr>
            <a:xfrm>
              <a:off x="3244150" y="1929325"/>
              <a:ext cx="34225" cy="29850"/>
            </a:xfrm>
            <a:custGeom>
              <a:avLst/>
              <a:gdLst/>
              <a:ahLst/>
              <a:cxnLst/>
              <a:rect l="l" t="t" r="r" b="b"/>
              <a:pathLst>
                <a:path w="1369" h="1194" extrusionOk="0">
                  <a:moveTo>
                    <a:pt x="768" y="0"/>
                  </a:moveTo>
                  <a:cubicBezTo>
                    <a:pt x="268" y="0"/>
                    <a:pt x="1" y="634"/>
                    <a:pt x="368" y="1001"/>
                  </a:cubicBezTo>
                  <a:cubicBezTo>
                    <a:pt x="490" y="1135"/>
                    <a:pt x="642" y="1194"/>
                    <a:pt x="790" y="1194"/>
                  </a:cubicBezTo>
                  <a:cubicBezTo>
                    <a:pt x="1087" y="1194"/>
                    <a:pt x="1368" y="957"/>
                    <a:pt x="1368" y="601"/>
                  </a:cubicBezTo>
                  <a:cubicBezTo>
                    <a:pt x="1368" y="267"/>
                    <a:pt x="1101" y="0"/>
                    <a:pt x="7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7"/>
            <p:cNvSpPr/>
            <p:nvPr/>
          </p:nvSpPr>
          <p:spPr>
            <a:xfrm>
              <a:off x="3026500" y="2809950"/>
              <a:ext cx="417000" cy="5875"/>
            </a:xfrm>
            <a:custGeom>
              <a:avLst/>
              <a:gdLst/>
              <a:ahLst/>
              <a:cxnLst/>
              <a:rect l="l" t="t" r="r" b="b"/>
              <a:pathLst>
                <a:path w="16680" h="235" extrusionOk="0">
                  <a:moveTo>
                    <a:pt x="8340" y="1"/>
                  </a:moveTo>
                  <a:cubicBezTo>
                    <a:pt x="3736" y="1"/>
                    <a:pt x="0" y="67"/>
                    <a:pt x="0" y="134"/>
                  </a:cubicBezTo>
                  <a:cubicBezTo>
                    <a:pt x="0" y="167"/>
                    <a:pt x="3736" y="234"/>
                    <a:pt x="8340" y="234"/>
                  </a:cubicBezTo>
                  <a:cubicBezTo>
                    <a:pt x="12943" y="234"/>
                    <a:pt x="16679" y="167"/>
                    <a:pt x="16679" y="134"/>
                  </a:cubicBezTo>
                  <a:cubicBezTo>
                    <a:pt x="16679" y="34"/>
                    <a:pt x="12910"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7"/>
            <p:cNvSpPr/>
            <p:nvPr/>
          </p:nvSpPr>
          <p:spPr>
            <a:xfrm>
              <a:off x="3324200" y="2450525"/>
              <a:ext cx="5875" cy="362800"/>
            </a:xfrm>
            <a:custGeom>
              <a:avLst/>
              <a:gdLst/>
              <a:ahLst/>
              <a:cxnLst/>
              <a:rect l="l" t="t" r="r" b="b"/>
              <a:pathLst>
                <a:path w="235" h="14512" extrusionOk="0">
                  <a:moveTo>
                    <a:pt x="134" y="1"/>
                  </a:moveTo>
                  <a:cubicBezTo>
                    <a:pt x="68" y="1"/>
                    <a:pt x="1" y="3270"/>
                    <a:pt x="1" y="7239"/>
                  </a:cubicBezTo>
                  <a:cubicBezTo>
                    <a:pt x="1" y="11242"/>
                    <a:pt x="68" y="14511"/>
                    <a:pt x="134" y="14511"/>
                  </a:cubicBezTo>
                  <a:cubicBezTo>
                    <a:pt x="201" y="14511"/>
                    <a:pt x="234" y="11242"/>
                    <a:pt x="234" y="7239"/>
                  </a:cubicBezTo>
                  <a:cubicBezTo>
                    <a:pt x="234" y="3236"/>
                    <a:pt x="168"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7"/>
            <p:cNvSpPr/>
            <p:nvPr/>
          </p:nvSpPr>
          <p:spPr>
            <a:xfrm>
              <a:off x="3249150" y="2541425"/>
              <a:ext cx="29225" cy="29225"/>
            </a:xfrm>
            <a:custGeom>
              <a:avLst/>
              <a:gdLst/>
              <a:ahLst/>
              <a:cxnLst/>
              <a:rect l="l" t="t" r="r" b="b"/>
              <a:pathLst>
                <a:path w="1169" h="1169" extrusionOk="0">
                  <a:moveTo>
                    <a:pt x="568" y="1"/>
                  </a:moveTo>
                  <a:cubicBezTo>
                    <a:pt x="268" y="1"/>
                    <a:pt x="1" y="234"/>
                    <a:pt x="1" y="568"/>
                  </a:cubicBezTo>
                  <a:cubicBezTo>
                    <a:pt x="1" y="901"/>
                    <a:pt x="268" y="1168"/>
                    <a:pt x="568" y="1168"/>
                  </a:cubicBezTo>
                  <a:cubicBezTo>
                    <a:pt x="901" y="1168"/>
                    <a:pt x="1168" y="901"/>
                    <a:pt x="1168" y="568"/>
                  </a:cubicBezTo>
                  <a:cubicBezTo>
                    <a:pt x="1168" y="234"/>
                    <a:pt x="901" y="1"/>
                    <a:pt x="5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7"/>
            <p:cNvSpPr/>
            <p:nvPr/>
          </p:nvSpPr>
          <p:spPr>
            <a:xfrm>
              <a:off x="3249150" y="2666525"/>
              <a:ext cx="29225" cy="29200"/>
            </a:xfrm>
            <a:custGeom>
              <a:avLst/>
              <a:gdLst/>
              <a:ahLst/>
              <a:cxnLst/>
              <a:rect l="l" t="t" r="r" b="b"/>
              <a:pathLst>
                <a:path w="1169" h="1168" extrusionOk="0">
                  <a:moveTo>
                    <a:pt x="568" y="0"/>
                  </a:moveTo>
                  <a:cubicBezTo>
                    <a:pt x="268" y="0"/>
                    <a:pt x="1" y="267"/>
                    <a:pt x="1" y="567"/>
                  </a:cubicBezTo>
                  <a:cubicBezTo>
                    <a:pt x="1" y="901"/>
                    <a:pt x="268" y="1168"/>
                    <a:pt x="568" y="1168"/>
                  </a:cubicBezTo>
                  <a:cubicBezTo>
                    <a:pt x="901" y="1168"/>
                    <a:pt x="1168" y="901"/>
                    <a:pt x="1168" y="567"/>
                  </a:cubicBezTo>
                  <a:cubicBezTo>
                    <a:pt x="1168" y="267"/>
                    <a:pt x="901" y="0"/>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7"/>
            <p:cNvSpPr/>
            <p:nvPr/>
          </p:nvSpPr>
          <p:spPr>
            <a:xfrm>
              <a:off x="3026500" y="2445525"/>
              <a:ext cx="417000" cy="5025"/>
            </a:xfrm>
            <a:custGeom>
              <a:avLst/>
              <a:gdLst/>
              <a:ahLst/>
              <a:cxnLst/>
              <a:rect l="l" t="t" r="r" b="b"/>
              <a:pathLst>
                <a:path w="16680" h="201" extrusionOk="0">
                  <a:moveTo>
                    <a:pt x="8340" y="1"/>
                  </a:moveTo>
                  <a:cubicBezTo>
                    <a:pt x="3770" y="1"/>
                    <a:pt x="0" y="34"/>
                    <a:pt x="0" y="101"/>
                  </a:cubicBezTo>
                  <a:cubicBezTo>
                    <a:pt x="0" y="134"/>
                    <a:pt x="3736" y="201"/>
                    <a:pt x="8340" y="201"/>
                  </a:cubicBezTo>
                  <a:cubicBezTo>
                    <a:pt x="12943" y="201"/>
                    <a:pt x="16679" y="167"/>
                    <a:pt x="16679" y="101"/>
                  </a:cubicBezTo>
                  <a:cubicBezTo>
                    <a:pt x="16679" y="34"/>
                    <a:pt x="12943"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7"/>
            <p:cNvSpPr/>
            <p:nvPr/>
          </p:nvSpPr>
          <p:spPr>
            <a:xfrm>
              <a:off x="3139925" y="2086100"/>
              <a:ext cx="5025" cy="361950"/>
            </a:xfrm>
            <a:custGeom>
              <a:avLst/>
              <a:gdLst/>
              <a:ahLst/>
              <a:cxnLst/>
              <a:rect l="l" t="t" r="r" b="b"/>
              <a:pathLst>
                <a:path w="201" h="14478" extrusionOk="0">
                  <a:moveTo>
                    <a:pt x="100" y="1"/>
                  </a:moveTo>
                  <a:cubicBezTo>
                    <a:pt x="33" y="1"/>
                    <a:pt x="0" y="3236"/>
                    <a:pt x="0" y="7239"/>
                  </a:cubicBezTo>
                  <a:cubicBezTo>
                    <a:pt x="0" y="11242"/>
                    <a:pt x="33" y="14478"/>
                    <a:pt x="100" y="14478"/>
                  </a:cubicBezTo>
                  <a:cubicBezTo>
                    <a:pt x="167" y="14478"/>
                    <a:pt x="200" y="11242"/>
                    <a:pt x="200" y="7239"/>
                  </a:cubicBezTo>
                  <a:cubicBezTo>
                    <a:pt x="200" y="3236"/>
                    <a:pt x="167" y="1"/>
                    <a:pt x="1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7"/>
            <p:cNvSpPr/>
            <p:nvPr/>
          </p:nvSpPr>
          <p:spPr>
            <a:xfrm>
              <a:off x="3191625" y="2176175"/>
              <a:ext cx="34200" cy="29300"/>
            </a:xfrm>
            <a:custGeom>
              <a:avLst/>
              <a:gdLst/>
              <a:ahLst/>
              <a:cxnLst/>
              <a:rect l="l" t="t" r="r" b="b"/>
              <a:pathLst>
                <a:path w="1368" h="1172" extrusionOk="0">
                  <a:moveTo>
                    <a:pt x="601" y="0"/>
                  </a:moveTo>
                  <a:cubicBezTo>
                    <a:pt x="267" y="0"/>
                    <a:pt x="0" y="267"/>
                    <a:pt x="0" y="601"/>
                  </a:cubicBezTo>
                  <a:cubicBezTo>
                    <a:pt x="0" y="940"/>
                    <a:pt x="291" y="1172"/>
                    <a:pt x="593" y="1172"/>
                  </a:cubicBezTo>
                  <a:cubicBezTo>
                    <a:pt x="737" y="1172"/>
                    <a:pt x="883" y="1119"/>
                    <a:pt x="1001" y="1001"/>
                  </a:cubicBezTo>
                  <a:cubicBezTo>
                    <a:pt x="1368" y="634"/>
                    <a:pt x="1101" y="0"/>
                    <a:pt x="6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7"/>
            <p:cNvSpPr/>
            <p:nvPr/>
          </p:nvSpPr>
          <p:spPr>
            <a:xfrm>
              <a:off x="3191625" y="2301250"/>
              <a:ext cx="34200" cy="29325"/>
            </a:xfrm>
            <a:custGeom>
              <a:avLst/>
              <a:gdLst/>
              <a:ahLst/>
              <a:cxnLst/>
              <a:rect l="l" t="t" r="r" b="b"/>
              <a:pathLst>
                <a:path w="1368" h="1173" extrusionOk="0">
                  <a:moveTo>
                    <a:pt x="601" y="1"/>
                  </a:moveTo>
                  <a:cubicBezTo>
                    <a:pt x="267" y="1"/>
                    <a:pt x="0" y="268"/>
                    <a:pt x="0" y="601"/>
                  </a:cubicBezTo>
                  <a:cubicBezTo>
                    <a:pt x="0" y="940"/>
                    <a:pt x="291" y="1172"/>
                    <a:pt x="593" y="1172"/>
                  </a:cubicBezTo>
                  <a:cubicBezTo>
                    <a:pt x="737" y="1172"/>
                    <a:pt x="883" y="1120"/>
                    <a:pt x="1001" y="1001"/>
                  </a:cubicBezTo>
                  <a:cubicBezTo>
                    <a:pt x="1368" y="635"/>
                    <a:pt x="1101" y="1"/>
                    <a:pt x="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7"/>
            <p:cNvSpPr/>
            <p:nvPr/>
          </p:nvSpPr>
          <p:spPr>
            <a:xfrm>
              <a:off x="3052350" y="1572400"/>
              <a:ext cx="99275" cy="177650"/>
            </a:xfrm>
            <a:custGeom>
              <a:avLst/>
              <a:gdLst/>
              <a:ahLst/>
              <a:cxnLst/>
              <a:rect l="l" t="t" r="r" b="b"/>
              <a:pathLst>
                <a:path w="3971" h="7106" extrusionOk="0">
                  <a:moveTo>
                    <a:pt x="3937" y="1"/>
                  </a:moveTo>
                  <a:cubicBezTo>
                    <a:pt x="3837" y="1"/>
                    <a:pt x="3737" y="67"/>
                    <a:pt x="3636" y="134"/>
                  </a:cubicBezTo>
                  <a:cubicBezTo>
                    <a:pt x="3536" y="167"/>
                    <a:pt x="3403" y="234"/>
                    <a:pt x="3303" y="334"/>
                  </a:cubicBezTo>
                  <a:cubicBezTo>
                    <a:pt x="3169" y="401"/>
                    <a:pt x="3036" y="501"/>
                    <a:pt x="2903" y="634"/>
                  </a:cubicBezTo>
                  <a:cubicBezTo>
                    <a:pt x="2536" y="901"/>
                    <a:pt x="2235" y="1235"/>
                    <a:pt x="1935" y="1602"/>
                  </a:cubicBezTo>
                  <a:cubicBezTo>
                    <a:pt x="1602" y="2035"/>
                    <a:pt x="1301" y="2502"/>
                    <a:pt x="1035" y="3003"/>
                  </a:cubicBezTo>
                  <a:cubicBezTo>
                    <a:pt x="601" y="3903"/>
                    <a:pt x="301" y="4871"/>
                    <a:pt x="134" y="5838"/>
                  </a:cubicBezTo>
                  <a:cubicBezTo>
                    <a:pt x="67" y="6138"/>
                    <a:pt x="34" y="6438"/>
                    <a:pt x="1" y="6739"/>
                  </a:cubicBezTo>
                  <a:cubicBezTo>
                    <a:pt x="1" y="6872"/>
                    <a:pt x="1" y="6972"/>
                    <a:pt x="1" y="7106"/>
                  </a:cubicBezTo>
                  <a:cubicBezTo>
                    <a:pt x="67" y="7106"/>
                    <a:pt x="101" y="6605"/>
                    <a:pt x="267" y="5871"/>
                  </a:cubicBezTo>
                  <a:cubicBezTo>
                    <a:pt x="468" y="4904"/>
                    <a:pt x="801" y="3970"/>
                    <a:pt x="1235" y="3103"/>
                  </a:cubicBezTo>
                  <a:cubicBezTo>
                    <a:pt x="1468" y="2602"/>
                    <a:pt x="1768" y="2135"/>
                    <a:pt x="2102" y="1702"/>
                  </a:cubicBezTo>
                  <a:cubicBezTo>
                    <a:pt x="2369" y="1368"/>
                    <a:pt x="2669" y="1035"/>
                    <a:pt x="3003" y="734"/>
                  </a:cubicBezTo>
                  <a:cubicBezTo>
                    <a:pt x="3570" y="234"/>
                    <a:pt x="3970" y="34"/>
                    <a:pt x="393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7"/>
            <p:cNvSpPr/>
            <p:nvPr/>
          </p:nvSpPr>
          <p:spPr>
            <a:xfrm>
              <a:off x="3191625" y="1552800"/>
              <a:ext cx="30050" cy="7525"/>
            </a:xfrm>
            <a:custGeom>
              <a:avLst/>
              <a:gdLst/>
              <a:ahLst/>
              <a:cxnLst/>
              <a:rect l="l" t="t" r="r" b="b"/>
              <a:pathLst>
                <a:path w="1202" h="301" extrusionOk="0">
                  <a:moveTo>
                    <a:pt x="1026" y="1"/>
                  </a:moveTo>
                  <a:cubicBezTo>
                    <a:pt x="917" y="1"/>
                    <a:pt x="767" y="17"/>
                    <a:pt x="601" y="51"/>
                  </a:cubicBezTo>
                  <a:cubicBezTo>
                    <a:pt x="267" y="117"/>
                    <a:pt x="0" y="217"/>
                    <a:pt x="0" y="251"/>
                  </a:cubicBezTo>
                  <a:cubicBezTo>
                    <a:pt x="17" y="284"/>
                    <a:pt x="92" y="301"/>
                    <a:pt x="204" y="301"/>
                  </a:cubicBezTo>
                  <a:cubicBezTo>
                    <a:pt x="317" y="301"/>
                    <a:pt x="467" y="284"/>
                    <a:pt x="634" y="251"/>
                  </a:cubicBezTo>
                  <a:cubicBezTo>
                    <a:pt x="968" y="217"/>
                    <a:pt x="1201" y="117"/>
                    <a:pt x="1201" y="51"/>
                  </a:cubicBezTo>
                  <a:cubicBezTo>
                    <a:pt x="1201" y="17"/>
                    <a:pt x="1134" y="1"/>
                    <a:pt x="102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7"/>
            <p:cNvSpPr/>
            <p:nvPr/>
          </p:nvSpPr>
          <p:spPr>
            <a:xfrm>
              <a:off x="4114775" y="1528200"/>
              <a:ext cx="418650" cy="1627025"/>
            </a:xfrm>
            <a:custGeom>
              <a:avLst/>
              <a:gdLst/>
              <a:ahLst/>
              <a:cxnLst/>
              <a:rect l="l" t="t" r="r" b="b"/>
              <a:pathLst>
                <a:path w="16746" h="65081" extrusionOk="0">
                  <a:moveTo>
                    <a:pt x="8434" y="0"/>
                  </a:moveTo>
                  <a:cubicBezTo>
                    <a:pt x="8414" y="0"/>
                    <a:pt x="8394" y="0"/>
                    <a:pt x="8373" y="1"/>
                  </a:cubicBezTo>
                  <a:cubicBezTo>
                    <a:pt x="3770" y="1"/>
                    <a:pt x="34" y="3737"/>
                    <a:pt x="34" y="8340"/>
                  </a:cubicBezTo>
                  <a:lnTo>
                    <a:pt x="1" y="65081"/>
                  </a:lnTo>
                  <a:lnTo>
                    <a:pt x="16712" y="65081"/>
                  </a:lnTo>
                  <a:lnTo>
                    <a:pt x="16712" y="8340"/>
                  </a:lnTo>
                  <a:cubicBezTo>
                    <a:pt x="16746" y="3724"/>
                    <a:pt x="13010" y="0"/>
                    <a:pt x="843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7"/>
            <p:cNvSpPr/>
            <p:nvPr/>
          </p:nvSpPr>
          <p:spPr>
            <a:xfrm>
              <a:off x="4114775" y="1528200"/>
              <a:ext cx="418650" cy="1627025"/>
            </a:xfrm>
            <a:custGeom>
              <a:avLst/>
              <a:gdLst/>
              <a:ahLst/>
              <a:cxnLst/>
              <a:rect l="l" t="t" r="r" b="b"/>
              <a:pathLst>
                <a:path w="16746" h="65081" extrusionOk="0">
                  <a:moveTo>
                    <a:pt x="8434" y="0"/>
                  </a:moveTo>
                  <a:cubicBezTo>
                    <a:pt x="8414" y="0"/>
                    <a:pt x="8394" y="0"/>
                    <a:pt x="8373" y="1"/>
                  </a:cubicBezTo>
                  <a:cubicBezTo>
                    <a:pt x="3770" y="1"/>
                    <a:pt x="34" y="3737"/>
                    <a:pt x="34" y="8340"/>
                  </a:cubicBezTo>
                  <a:lnTo>
                    <a:pt x="1" y="65081"/>
                  </a:lnTo>
                  <a:lnTo>
                    <a:pt x="16712" y="65081"/>
                  </a:lnTo>
                  <a:lnTo>
                    <a:pt x="16712" y="8340"/>
                  </a:lnTo>
                  <a:cubicBezTo>
                    <a:pt x="16746" y="3724"/>
                    <a:pt x="13010" y="0"/>
                    <a:pt x="84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7"/>
            <p:cNvSpPr/>
            <p:nvPr/>
          </p:nvSpPr>
          <p:spPr>
            <a:xfrm>
              <a:off x="4114775" y="1710825"/>
              <a:ext cx="417000" cy="5875"/>
            </a:xfrm>
            <a:custGeom>
              <a:avLst/>
              <a:gdLst/>
              <a:ahLst/>
              <a:cxnLst/>
              <a:rect l="l" t="t" r="r" b="b"/>
              <a:pathLst>
                <a:path w="16680" h="235" extrusionOk="0">
                  <a:moveTo>
                    <a:pt x="8340" y="1"/>
                  </a:moveTo>
                  <a:cubicBezTo>
                    <a:pt x="3770" y="1"/>
                    <a:pt x="1" y="68"/>
                    <a:pt x="1" y="134"/>
                  </a:cubicBezTo>
                  <a:cubicBezTo>
                    <a:pt x="1" y="168"/>
                    <a:pt x="3737" y="234"/>
                    <a:pt x="8340" y="234"/>
                  </a:cubicBezTo>
                  <a:cubicBezTo>
                    <a:pt x="12976" y="234"/>
                    <a:pt x="16679" y="168"/>
                    <a:pt x="16679" y="134"/>
                  </a:cubicBezTo>
                  <a:cubicBezTo>
                    <a:pt x="16679" y="68"/>
                    <a:pt x="12943"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7"/>
            <p:cNvSpPr/>
            <p:nvPr/>
          </p:nvSpPr>
          <p:spPr>
            <a:xfrm>
              <a:off x="4114775" y="2073600"/>
              <a:ext cx="417000" cy="5025"/>
            </a:xfrm>
            <a:custGeom>
              <a:avLst/>
              <a:gdLst/>
              <a:ahLst/>
              <a:cxnLst/>
              <a:rect l="l" t="t" r="r" b="b"/>
              <a:pathLst>
                <a:path w="16680" h="201" extrusionOk="0">
                  <a:moveTo>
                    <a:pt x="8340" y="0"/>
                  </a:moveTo>
                  <a:cubicBezTo>
                    <a:pt x="3770" y="0"/>
                    <a:pt x="1" y="34"/>
                    <a:pt x="1" y="100"/>
                  </a:cubicBezTo>
                  <a:cubicBezTo>
                    <a:pt x="1" y="167"/>
                    <a:pt x="3737" y="200"/>
                    <a:pt x="8340" y="200"/>
                  </a:cubicBezTo>
                  <a:cubicBezTo>
                    <a:pt x="12976" y="200"/>
                    <a:pt x="16679" y="167"/>
                    <a:pt x="16679" y="100"/>
                  </a:cubicBezTo>
                  <a:cubicBezTo>
                    <a:pt x="16679" y="34"/>
                    <a:pt x="12943" y="0"/>
                    <a:pt x="8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7"/>
            <p:cNvSpPr/>
            <p:nvPr/>
          </p:nvSpPr>
          <p:spPr>
            <a:xfrm>
              <a:off x="4228200" y="1714175"/>
              <a:ext cx="5025" cy="361950"/>
            </a:xfrm>
            <a:custGeom>
              <a:avLst/>
              <a:gdLst/>
              <a:ahLst/>
              <a:cxnLst/>
              <a:rect l="l" t="t" r="r" b="b"/>
              <a:pathLst>
                <a:path w="201" h="14478" extrusionOk="0">
                  <a:moveTo>
                    <a:pt x="100" y="0"/>
                  </a:moveTo>
                  <a:cubicBezTo>
                    <a:pt x="67" y="0"/>
                    <a:pt x="0" y="3236"/>
                    <a:pt x="0" y="7239"/>
                  </a:cubicBezTo>
                  <a:cubicBezTo>
                    <a:pt x="0" y="11242"/>
                    <a:pt x="67" y="14477"/>
                    <a:pt x="100" y="14477"/>
                  </a:cubicBezTo>
                  <a:cubicBezTo>
                    <a:pt x="167" y="14477"/>
                    <a:pt x="200" y="11242"/>
                    <a:pt x="200" y="7239"/>
                  </a:cubicBezTo>
                  <a:cubicBezTo>
                    <a:pt x="200" y="3236"/>
                    <a:pt x="167" y="0"/>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7"/>
            <p:cNvSpPr/>
            <p:nvPr/>
          </p:nvSpPr>
          <p:spPr>
            <a:xfrm>
              <a:off x="4279900" y="1804225"/>
              <a:ext cx="34200" cy="29500"/>
            </a:xfrm>
            <a:custGeom>
              <a:avLst/>
              <a:gdLst/>
              <a:ahLst/>
              <a:cxnLst/>
              <a:rect l="l" t="t" r="r" b="b"/>
              <a:pathLst>
                <a:path w="1368" h="1180" extrusionOk="0">
                  <a:moveTo>
                    <a:pt x="601" y="1"/>
                  </a:moveTo>
                  <a:cubicBezTo>
                    <a:pt x="267" y="1"/>
                    <a:pt x="0" y="268"/>
                    <a:pt x="0" y="601"/>
                  </a:cubicBezTo>
                  <a:cubicBezTo>
                    <a:pt x="0" y="957"/>
                    <a:pt x="282" y="1179"/>
                    <a:pt x="578" y="1179"/>
                  </a:cubicBezTo>
                  <a:cubicBezTo>
                    <a:pt x="727" y="1179"/>
                    <a:pt x="879" y="1124"/>
                    <a:pt x="1001" y="1002"/>
                  </a:cubicBezTo>
                  <a:cubicBezTo>
                    <a:pt x="1368" y="635"/>
                    <a:pt x="1101" y="1"/>
                    <a:pt x="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7"/>
            <p:cNvSpPr/>
            <p:nvPr/>
          </p:nvSpPr>
          <p:spPr>
            <a:xfrm>
              <a:off x="4279900" y="1929325"/>
              <a:ext cx="34200" cy="29850"/>
            </a:xfrm>
            <a:custGeom>
              <a:avLst/>
              <a:gdLst/>
              <a:ahLst/>
              <a:cxnLst/>
              <a:rect l="l" t="t" r="r" b="b"/>
              <a:pathLst>
                <a:path w="1368" h="1194" extrusionOk="0">
                  <a:moveTo>
                    <a:pt x="601" y="0"/>
                  </a:moveTo>
                  <a:cubicBezTo>
                    <a:pt x="267" y="0"/>
                    <a:pt x="0" y="267"/>
                    <a:pt x="0" y="601"/>
                  </a:cubicBezTo>
                  <a:cubicBezTo>
                    <a:pt x="0" y="957"/>
                    <a:pt x="282" y="1194"/>
                    <a:pt x="578" y="1194"/>
                  </a:cubicBezTo>
                  <a:cubicBezTo>
                    <a:pt x="727" y="1194"/>
                    <a:pt x="879" y="1135"/>
                    <a:pt x="1001" y="1001"/>
                  </a:cubicBezTo>
                  <a:cubicBezTo>
                    <a:pt x="1368" y="634"/>
                    <a:pt x="1101" y="0"/>
                    <a:pt x="6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7"/>
            <p:cNvSpPr/>
            <p:nvPr/>
          </p:nvSpPr>
          <p:spPr>
            <a:xfrm>
              <a:off x="4114775" y="2809950"/>
              <a:ext cx="417000" cy="5875"/>
            </a:xfrm>
            <a:custGeom>
              <a:avLst/>
              <a:gdLst/>
              <a:ahLst/>
              <a:cxnLst/>
              <a:rect l="l" t="t" r="r" b="b"/>
              <a:pathLst>
                <a:path w="16680" h="235" extrusionOk="0">
                  <a:moveTo>
                    <a:pt x="8340" y="1"/>
                  </a:moveTo>
                  <a:cubicBezTo>
                    <a:pt x="3770" y="1"/>
                    <a:pt x="1" y="67"/>
                    <a:pt x="1" y="134"/>
                  </a:cubicBezTo>
                  <a:cubicBezTo>
                    <a:pt x="1" y="167"/>
                    <a:pt x="3737" y="234"/>
                    <a:pt x="8340" y="234"/>
                  </a:cubicBezTo>
                  <a:cubicBezTo>
                    <a:pt x="12976" y="234"/>
                    <a:pt x="16679" y="167"/>
                    <a:pt x="16679" y="134"/>
                  </a:cubicBezTo>
                  <a:cubicBezTo>
                    <a:pt x="16679" y="67"/>
                    <a:pt x="12943"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7"/>
            <p:cNvSpPr/>
            <p:nvPr/>
          </p:nvSpPr>
          <p:spPr>
            <a:xfrm>
              <a:off x="4228200" y="2450525"/>
              <a:ext cx="5850" cy="362800"/>
            </a:xfrm>
            <a:custGeom>
              <a:avLst/>
              <a:gdLst/>
              <a:ahLst/>
              <a:cxnLst/>
              <a:rect l="l" t="t" r="r" b="b"/>
              <a:pathLst>
                <a:path w="234" h="14512" extrusionOk="0">
                  <a:moveTo>
                    <a:pt x="100" y="1"/>
                  </a:moveTo>
                  <a:cubicBezTo>
                    <a:pt x="67" y="1"/>
                    <a:pt x="0" y="3270"/>
                    <a:pt x="0" y="7239"/>
                  </a:cubicBezTo>
                  <a:cubicBezTo>
                    <a:pt x="0" y="11242"/>
                    <a:pt x="67" y="14511"/>
                    <a:pt x="100" y="14511"/>
                  </a:cubicBezTo>
                  <a:cubicBezTo>
                    <a:pt x="167" y="14511"/>
                    <a:pt x="234" y="11242"/>
                    <a:pt x="234" y="7239"/>
                  </a:cubicBezTo>
                  <a:cubicBezTo>
                    <a:pt x="234" y="3236"/>
                    <a:pt x="167" y="1"/>
                    <a:pt x="1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7"/>
            <p:cNvSpPr/>
            <p:nvPr/>
          </p:nvSpPr>
          <p:spPr>
            <a:xfrm>
              <a:off x="4279900" y="2541425"/>
              <a:ext cx="29200" cy="29225"/>
            </a:xfrm>
            <a:custGeom>
              <a:avLst/>
              <a:gdLst/>
              <a:ahLst/>
              <a:cxnLst/>
              <a:rect l="l" t="t" r="r" b="b"/>
              <a:pathLst>
                <a:path w="1168" h="1169" extrusionOk="0">
                  <a:moveTo>
                    <a:pt x="601" y="1"/>
                  </a:moveTo>
                  <a:cubicBezTo>
                    <a:pt x="267" y="1"/>
                    <a:pt x="0" y="234"/>
                    <a:pt x="0" y="568"/>
                  </a:cubicBezTo>
                  <a:cubicBezTo>
                    <a:pt x="0" y="901"/>
                    <a:pt x="267" y="1168"/>
                    <a:pt x="601" y="1168"/>
                  </a:cubicBezTo>
                  <a:cubicBezTo>
                    <a:pt x="901" y="1168"/>
                    <a:pt x="1168" y="901"/>
                    <a:pt x="1168" y="568"/>
                  </a:cubicBezTo>
                  <a:cubicBezTo>
                    <a:pt x="1168" y="234"/>
                    <a:pt x="901" y="1"/>
                    <a:pt x="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7"/>
            <p:cNvSpPr/>
            <p:nvPr/>
          </p:nvSpPr>
          <p:spPr>
            <a:xfrm>
              <a:off x="4279900" y="2666525"/>
              <a:ext cx="29200" cy="29200"/>
            </a:xfrm>
            <a:custGeom>
              <a:avLst/>
              <a:gdLst/>
              <a:ahLst/>
              <a:cxnLst/>
              <a:rect l="l" t="t" r="r" b="b"/>
              <a:pathLst>
                <a:path w="1168" h="1168" extrusionOk="0">
                  <a:moveTo>
                    <a:pt x="601" y="0"/>
                  </a:moveTo>
                  <a:cubicBezTo>
                    <a:pt x="267" y="0"/>
                    <a:pt x="0" y="267"/>
                    <a:pt x="0" y="567"/>
                  </a:cubicBezTo>
                  <a:cubicBezTo>
                    <a:pt x="0" y="901"/>
                    <a:pt x="267" y="1168"/>
                    <a:pt x="601" y="1168"/>
                  </a:cubicBezTo>
                  <a:cubicBezTo>
                    <a:pt x="901" y="1168"/>
                    <a:pt x="1168" y="901"/>
                    <a:pt x="1168" y="567"/>
                  </a:cubicBezTo>
                  <a:cubicBezTo>
                    <a:pt x="1168" y="267"/>
                    <a:pt x="901" y="0"/>
                    <a:pt x="6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7"/>
            <p:cNvSpPr/>
            <p:nvPr/>
          </p:nvSpPr>
          <p:spPr>
            <a:xfrm>
              <a:off x="4114775" y="2445525"/>
              <a:ext cx="417000" cy="5025"/>
            </a:xfrm>
            <a:custGeom>
              <a:avLst/>
              <a:gdLst/>
              <a:ahLst/>
              <a:cxnLst/>
              <a:rect l="l" t="t" r="r" b="b"/>
              <a:pathLst>
                <a:path w="16680" h="201" extrusionOk="0">
                  <a:moveTo>
                    <a:pt x="8340" y="1"/>
                  </a:moveTo>
                  <a:cubicBezTo>
                    <a:pt x="3770" y="1"/>
                    <a:pt x="1" y="34"/>
                    <a:pt x="1" y="101"/>
                  </a:cubicBezTo>
                  <a:cubicBezTo>
                    <a:pt x="1" y="167"/>
                    <a:pt x="3737" y="201"/>
                    <a:pt x="8340" y="201"/>
                  </a:cubicBezTo>
                  <a:cubicBezTo>
                    <a:pt x="12943" y="201"/>
                    <a:pt x="16679" y="167"/>
                    <a:pt x="16679" y="101"/>
                  </a:cubicBezTo>
                  <a:cubicBezTo>
                    <a:pt x="16679" y="34"/>
                    <a:pt x="12943" y="1"/>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7"/>
            <p:cNvSpPr/>
            <p:nvPr/>
          </p:nvSpPr>
          <p:spPr>
            <a:xfrm>
              <a:off x="4413325" y="2086100"/>
              <a:ext cx="5025" cy="361950"/>
            </a:xfrm>
            <a:custGeom>
              <a:avLst/>
              <a:gdLst/>
              <a:ahLst/>
              <a:cxnLst/>
              <a:rect l="l" t="t" r="r" b="b"/>
              <a:pathLst>
                <a:path w="201" h="14478" extrusionOk="0">
                  <a:moveTo>
                    <a:pt x="100" y="1"/>
                  </a:moveTo>
                  <a:cubicBezTo>
                    <a:pt x="34" y="1"/>
                    <a:pt x="0" y="3236"/>
                    <a:pt x="0" y="7239"/>
                  </a:cubicBezTo>
                  <a:cubicBezTo>
                    <a:pt x="0" y="11242"/>
                    <a:pt x="34" y="14478"/>
                    <a:pt x="100" y="14478"/>
                  </a:cubicBezTo>
                  <a:cubicBezTo>
                    <a:pt x="167" y="14478"/>
                    <a:pt x="201" y="11242"/>
                    <a:pt x="201" y="7239"/>
                  </a:cubicBezTo>
                  <a:cubicBezTo>
                    <a:pt x="201" y="3236"/>
                    <a:pt x="167" y="1"/>
                    <a:pt x="1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7"/>
            <p:cNvSpPr/>
            <p:nvPr/>
          </p:nvSpPr>
          <p:spPr>
            <a:xfrm>
              <a:off x="4332425" y="2176175"/>
              <a:ext cx="34225" cy="29300"/>
            </a:xfrm>
            <a:custGeom>
              <a:avLst/>
              <a:gdLst/>
              <a:ahLst/>
              <a:cxnLst/>
              <a:rect l="l" t="t" r="r" b="b"/>
              <a:pathLst>
                <a:path w="1369" h="1172" extrusionOk="0">
                  <a:moveTo>
                    <a:pt x="801" y="0"/>
                  </a:moveTo>
                  <a:cubicBezTo>
                    <a:pt x="268" y="0"/>
                    <a:pt x="1" y="634"/>
                    <a:pt x="368" y="1001"/>
                  </a:cubicBezTo>
                  <a:cubicBezTo>
                    <a:pt x="486" y="1119"/>
                    <a:pt x="632" y="1172"/>
                    <a:pt x="775" y="1172"/>
                  </a:cubicBezTo>
                  <a:cubicBezTo>
                    <a:pt x="1077" y="1172"/>
                    <a:pt x="1368" y="940"/>
                    <a:pt x="1368" y="601"/>
                  </a:cubicBezTo>
                  <a:cubicBezTo>
                    <a:pt x="1368" y="267"/>
                    <a:pt x="1102" y="0"/>
                    <a:pt x="8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7"/>
            <p:cNvSpPr/>
            <p:nvPr/>
          </p:nvSpPr>
          <p:spPr>
            <a:xfrm>
              <a:off x="4332425" y="2301250"/>
              <a:ext cx="34225" cy="29325"/>
            </a:xfrm>
            <a:custGeom>
              <a:avLst/>
              <a:gdLst/>
              <a:ahLst/>
              <a:cxnLst/>
              <a:rect l="l" t="t" r="r" b="b"/>
              <a:pathLst>
                <a:path w="1369" h="1173" extrusionOk="0">
                  <a:moveTo>
                    <a:pt x="801" y="1"/>
                  </a:moveTo>
                  <a:cubicBezTo>
                    <a:pt x="268" y="1"/>
                    <a:pt x="1" y="635"/>
                    <a:pt x="368" y="1001"/>
                  </a:cubicBezTo>
                  <a:cubicBezTo>
                    <a:pt x="486" y="1120"/>
                    <a:pt x="632" y="1172"/>
                    <a:pt x="775" y="1172"/>
                  </a:cubicBezTo>
                  <a:cubicBezTo>
                    <a:pt x="1077" y="1172"/>
                    <a:pt x="1368" y="940"/>
                    <a:pt x="1368" y="601"/>
                  </a:cubicBezTo>
                  <a:cubicBezTo>
                    <a:pt x="1368" y="268"/>
                    <a:pt x="1102" y="1"/>
                    <a:pt x="8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7"/>
            <p:cNvSpPr/>
            <p:nvPr/>
          </p:nvSpPr>
          <p:spPr>
            <a:xfrm>
              <a:off x="4405825" y="1572400"/>
              <a:ext cx="100100" cy="177650"/>
            </a:xfrm>
            <a:custGeom>
              <a:avLst/>
              <a:gdLst/>
              <a:ahLst/>
              <a:cxnLst/>
              <a:rect l="l" t="t" r="r" b="b"/>
              <a:pathLst>
                <a:path w="4004" h="7106" extrusionOk="0">
                  <a:moveTo>
                    <a:pt x="34" y="1"/>
                  </a:moveTo>
                  <a:cubicBezTo>
                    <a:pt x="0" y="34"/>
                    <a:pt x="434" y="234"/>
                    <a:pt x="1001" y="734"/>
                  </a:cubicBezTo>
                  <a:cubicBezTo>
                    <a:pt x="1334" y="1035"/>
                    <a:pt x="1635" y="1368"/>
                    <a:pt x="1902" y="1702"/>
                  </a:cubicBezTo>
                  <a:cubicBezTo>
                    <a:pt x="2235" y="2135"/>
                    <a:pt x="2502" y="2602"/>
                    <a:pt x="2735" y="3103"/>
                  </a:cubicBezTo>
                  <a:cubicBezTo>
                    <a:pt x="3169" y="3970"/>
                    <a:pt x="3503" y="4904"/>
                    <a:pt x="3703" y="5871"/>
                  </a:cubicBezTo>
                  <a:cubicBezTo>
                    <a:pt x="3870" y="6639"/>
                    <a:pt x="3936" y="7106"/>
                    <a:pt x="3970" y="7106"/>
                  </a:cubicBezTo>
                  <a:cubicBezTo>
                    <a:pt x="4003" y="6972"/>
                    <a:pt x="4003" y="6872"/>
                    <a:pt x="3970" y="6739"/>
                  </a:cubicBezTo>
                  <a:cubicBezTo>
                    <a:pt x="3936" y="6438"/>
                    <a:pt x="3903" y="6138"/>
                    <a:pt x="3870" y="5838"/>
                  </a:cubicBezTo>
                  <a:cubicBezTo>
                    <a:pt x="3703" y="4871"/>
                    <a:pt x="3369" y="3903"/>
                    <a:pt x="2936" y="3003"/>
                  </a:cubicBezTo>
                  <a:cubicBezTo>
                    <a:pt x="2702" y="2502"/>
                    <a:pt x="2402" y="2035"/>
                    <a:pt x="2035" y="1602"/>
                  </a:cubicBezTo>
                  <a:cubicBezTo>
                    <a:pt x="1768" y="1235"/>
                    <a:pt x="1435" y="901"/>
                    <a:pt x="1101" y="634"/>
                  </a:cubicBezTo>
                  <a:cubicBezTo>
                    <a:pt x="968" y="501"/>
                    <a:pt x="801" y="401"/>
                    <a:pt x="667" y="334"/>
                  </a:cubicBezTo>
                  <a:cubicBezTo>
                    <a:pt x="567" y="234"/>
                    <a:pt x="467" y="167"/>
                    <a:pt x="334" y="134"/>
                  </a:cubicBezTo>
                  <a:cubicBezTo>
                    <a:pt x="234" y="67"/>
                    <a:pt x="134" y="1"/>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7"/>
            <p:cNvSpPr/>
            <p:nvPr/>
          </p:nvSpPr>
          <p:spPr>
            <a:xfrm>
              <a:off x="4335775" y="1552800"/>
              <a:ext cx="30875" cy="7750"/>
            </a:xfrm>
            <a:custGeom>
              <a:avLst/>
              <a:gdLst/>
              <a:ahLst/>
              <a:cxnLst/>
              <a:rect l="l" t="t" r="r" b="b"/>
              <a:pathLst>
                <a:path w="1235" h="310" extrusionOk="0">
                  <a:moveTo>
                    <a:pt x="209" y="1"/>
                  </a:moveTo>
                  <a:cubicBezTo>
                    <a:pt x="100" y="1"/>
                    <a:pt x="34" y="17"/>
                    <a:pt x="34" y="51"/>
                  </a:cubicBezTo>
                  <a:cubicBezTo>
                    <a:pt x="0" y="117"/>
                    <a:pt x="267" y="217"/>
                    <a:pt x="601" y="284"/>
                  </a:cubicBezTo>
                  <a:cubicBezTo>
                    <a:pt x="767" y="301"/>
                    <a:pt x="918" y="309"/>
                    <a:pt x="1030" y="309"/>
                  </a:cubicBezTo>
                  <a:cubicBezTo>
                    <a:pt x="1143" y="309"/>
                    <a:pt x="1218" y="301"/>
                    <a:pt x="1234" y="284"/>
                  </a:cubicBezTo>
                  <a:cubicBezTo>
                    <a:pt x="1234" y="217"/>
                    <a:pt x="968" y="117"/>
                    <a:pt x="634" y="51"/>
                  </a:cubicBezTo>
                  <a:cubicBezTo>
                    <a:pt x="467" y="17"/>
                    <a:pt x="317" y="1"/>
                    <a:pt x="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7"/>
            <p:cNvSpPr/>
            <p:nvPr/>
          </p:nvSpPr>
          <p:spPr>
            <a:xfrm>
              <a:off x="3443475" y="912750"/>
              <a:ext cx="674650" cy="2686950"/>
            </a:xfrm>
            <a:custGeom>
              <a:avLst/>
              <a:gdLst/>
              <a:ahLst/>
              <a:cxnLst/>
              <a:rect l="l" t="t" r="r" b="b"/>
              <a:pathLst>
                <a:path w="26986" h="107478" extrusionOk="0">
                  <a:moveTo>
                    <a:pt x="12075" y="1"/>
                  </a:moveTo>
                  <a:cubicBezTo>
                    <a:pt x="10541" y="1"/>
                    <a:pt x="9140" y="902"/>
                    <a:pt x="8473" y="2269"/>
                  </a:cubicBezTo>
                  <a:lnTo>
                    <a:pt x="2635" y="13344"/>
                  </a:lnTo>
                  <a:cubicBezTo>
                    <a:pt x="901" y="16580"/>
                    <a:pt x="0" y="20215"/>
                    <a:pt x="0" y="23918"/>
                  </a:cubicBezTo>
                  <a:lnTo>
                    <a:pt x="0" y="100907"/>
                  </a:lnTo>
                  <a:lnTo>
                    <a:pt x="10274" y="107478"/>
                  </a:lnTo>
                  <a:lnTo>
                    <a:pt x="17379" y="107478"/>
                  </a:lnTo>
                  <a:lnTo>
                    <a:pt x="26986" y="100907"/>
                  </a:lnTo>
                  <a:lnTo>
                    <a:pt x="26986" y="24252"/>
                  </a:lnTo>
                  <a:cubicBezTo>
                    <a:pt x="26986" y="20716"/>
                    <a:pt x="26119" y="17213"/>
                    <a:pt x="24551" y="14078"/>
                  </a:cubicBezTo>
                  <a:lnTo>
                    <a:pt x="18580" y="2203"/>
                  </a:lnTo>
                  <a:cubicBezTo>
                    <a:pt x="17879" y="868"/>
                    <a:pt x="16512" y="1"/>
                    <a:pt x="150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7"/>
            <p:cNvSpPr/>
            <p:nvPr/>
          </p:nvSpPr>
          <p:spPr>
            <a:xfrm>
              <a:off x="2797175" y="2132800"/>
              <a:ext cx="646325" cy="1149175"/>
            </a:xfrm>
            <a:custGeom>
              <a:avLst/>
              <a:gdLst/>
              <a:ahLst/>
              <a:cxnLst/>
              <a:rect l="l" t="t" r="r" b="b"/>
              <a:pathLst>
                <a:path w="25853" h="45967" extrusionOk="0">
                  <a:moveTo>
                    <a:pt x="25852" y="1"/>
                  </a:moveTo>
                  <a:cubicBezTo>
                    <a:pt x="25852" y="1"/>
                    <a:pt x="21616" y="18347"/>
                    <a:pt x="10808" y="26453"/>
                  </a:cubicBezTo>
                  <a:cubicBezTo>
                    <a:pt x="0" y="34559"/>
                    <a:pt x="0" y="45967"/>
                    <a:pt x="0" y="45967"/>
                  </a:cubicBezTo>
                  <a:lnTo>
                    <a:pt x="25852" y="45967"/>
                  </a:lnTo>
                  <a:lnTo>
                    <a:pt x="2585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7"/>
            <p:cNvSpPr/>
            <p:nvPr/>
          </p:nvSpPr>
          <p:spPr>
            <a:xfrm>
              <a:off x="4118100" y="2132800"/>
              <a:ext cx="646325" cy="1149175"/>
            </a:xfrm>
            <a:custGeom>
              <a:avLst/>
              <a:gdLst/>
              <a:ahLst/>
              <a:cxnLst/>
              <a:rect l="l" t="t" r="r" b="b"/>
              <a:pathLst>
                <a:path w="25853" h="45967" extrusionOk="0">
                  <a:moveTo>
                    <a:pt x="1" y="1"/>
                  </a:moveTo>
                  <a:lnTo>
                    <a:pt x="1" y="45967"/>
                  </a:lnTo>
                  <a:lnTo>
                    <a:pt x="25853" y="45967"/>
                  </a:lnTo>
                  <a:cubicBezTo>
                    <a:pt x="25853" y="45967"/>
                    <a:pt x="25853" y="34559"/>
                    <a:pt x="15045" y="26453"/>
                  </a:cubicBezTo>
                  <a:cubicBezTo>
                    <a:pt x="4204" y="18347"/>
                    <a:pt x="1" y="1"/>
                    <a:pt x="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7"/>
            <p:cNvSpPr/>
            <p:nvPr/>
          </p:nvSpPr>
          <p:spPr>
            <a:xfrm>
              <a:off x="2797175" y="2132800"/>
              <a:ext cx="646325" cy="1149175"/>
            </a:xfrm>
            <a:custGeom>
              <a:avLst/>
              <a:gdLst/>
              <a:ahLst/>
              <a:cxnLst/>
              <a:rect l="l" t="t" r="r" b="b"/>
              <a:pathLst>
                <a:path w="25853" h="45967" extrusionOk="0">
                  <a:moveTo>
                    <a:pt x="25852" y="1"/>
                  </a:moveTo>
                  <a:cubicBezTo>
                    <a:pt x="25852" y="1"/>
                    <a:pt x="21616" y="18347"/>
                    <a:pt x="10808" y="26453"/>
                  </a:cubicBezTo>
                  <a:cubicBezTo>
                    <a:pt x="0" y="34559"/>
                    <a:pt x="0" y="45967"/>
                    <a:pt x="0" y="45967"/>
                  </a:cubicBezTo>
                  <a:lnTo>
                    <a:pt x="25852" y="45967"/>
                  </a:lnTo>
                  <a:lnTo>
                    <a:pt x="25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7"/>
            <p:cNvSpPr/>
            <p:nvPr/>
          </p:nvSpPr>
          <p:spPr>
            <a:xfrm>
              <a:off x="4118100" y="2132800"/>
              <a:ext cx="646325" cy="1149175"/>
            </a:xfrm>
            <a:custGeom>
              <a:avLst/>
              <a:gdLst/>
              <a:ahLst/>
              <a:cxnLst/>
              <a:rect l="l" t="t" r="r" b="b"/>
              <a:pathLst>
                <a:path w="25853" h="45967" extrusionOk="0">
                  <a:moveTo>
                    <a:pt x="1" y="1"/>
                  </a:moveTo>
                  <a:lnTo>
                    <a:pt x="1" y="45967"/>
                  </a:lnTo>
                  <a:lnTo>
                    <a:pt x="25853" y="45967"/>
                  </a:lnTo>
                  <a:cubicBezTo>
                    <a:pt x="25853" y="45967"/>
                    <a:pt x="25853" y="34559"/>
                    <a:pt x="15045" y="26453"/>
                  </a:cubicBezTo>
                  <a:cubicBezTo>
                    <a:pt x="4204" y="18347"/>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7"/>
            <p:cNvSpPr/>
            <p:nvPr/>
          </p:nvSpPr>
          <p:spPr>
            <a:xfrm>
              <a:off x="3487650" y="1640775"/>
              <a:ext cx="6700" cy="635500"/>
            </a:xfrm>
            <a:custGeom>
              <a:avLst/>
              <a:gdLst/>
              <a:ahLst/>
              <a:cxnLst/>
              <a:rect l="l" t="t" r="r" b="b"/>
              <a:pathLst>
                <a:path w="268" h="25420" extrusionOk="0">
                  <a:moveTo>
                    <a:pt x="134" y="1"/>
                  </a:moveTo>
                  <a:cubicBezTo>
                    <a:pt x="68" y="1"/>
                    <a:pt x="1" y="5705"/>
                    <a:pt x="1" y="12710"/>
                  </a:cubicBezTo>
                  <a:cubicBezTo>
                    <a:pt x="1" y="19715"/>
                    <a:pt x="68" y="25419"/>
                    <a:pt x="134" y="25419"/>
                  </a:cubicBezTo>
                  <a:cubicBezTo>
                    <a:pt x="168" y="25419"/>
                    <a:pt x="268" y="19682"/>
                    <a:pt x="268" y="12710"/>
                  </a:cubicBezTo>
                  <a:cubicBezTo>
                    <a:pt x="268" y="5705"/>
                    <a:pt x="168" y="1"/>
                    <a:pt x="13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7"/>
            <p:cNvSpPr/>
            <p:nvPr/>
          </p:nvSpPr>
          <p:spPr>
            <a:xfrm>
              <a:off x="3494325" y="1453150"/>
              <a:ext cx="6700" cy="57575"/>
            </a:xfrm>
            <a:custGeom>
              <a:avLst/>
              <a:gdLst/>
              <a:ahLst/>
              <a:cxnLst/>
              <a:rect l="l" t="t" r="r" b="b"/>
              <a:pathLst>
                <a:path w="268" h="2303" extrusionOk="0">
                  <a:moveTo>
                    <a:pt x="134" y="0"/>
                  </a:moveTo>
                  <a:cubicBezTo>
                    <a:pt x="34" y="367"/>
                    <a:pt x="1" y="768"/>
                    <a:pt x="34" y="1135"/>
                  </a:cubicBezTo>
                  <a:cubicBezTo>
                    <a:pt x="1" y="1535"/>
                    <a:pt x="34" y="1935"/>
                    <a:pt x="134" y="2302"/>
                  </a:cubicBezTo>
                  <a:cubicBezTo>
                    <a:pt x="234" y="1935"/>
                    <a:pt x="268" y="1535"/>
                    <a:pt x="234" y="1135"/>
                  </a:cubicBezTo>
                  <a:cubicBezTo>
                    <a:pt x="268" y="768"/>
                    <a:pt x="234" y="367"/>
                    <a:pt x="1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7"/>
            <p:cNvSpPr/>
            <p:nvPr/>
          </p:nvSpPr>
          <p:spPr>
            <a:xfrm>
              <a:off x="3502675" y="961125"/>
              <a:ext cx="205175" cy="393650"/>
            </a:xfrm>
            <a:custGeom>
              <a:avLst/>
              <a:gdLst/>
              <a:ahLst/>
              <a:cxnLst/>
              <a:rect l="l" t="t" r="r" b="b"/>
              <a:pathLst>
                <a:path w="8207" h="15746" extrusionOk="0">
                  <a:moveTo>
                    <a:pt x="8139" y="0"/>
                  </a:moveTo>
                  <a:cubicBezTo>
                    <a:pt x="8089" y="0"/>
                    <a:pt x="6228" y="3524"/>
                    <a:pt x="4003" y="7840"/>
                  </a:cubicBezTo>
                  <a:cubicBezTo>
                    <a:pt x="1768" y="12176"/>
                    <a:pt x="0" y="15712"/>
                    <a:pt x="67" y="15745"/>
                  </a:cubicBezTo>
                  <a:cubicBezTo>
                    <a:pt x="67" y="15745"/>
                    <a:pt x="68" y="15746"/>
                    <a:pt x="68" y="15746"/>
                  </a:cubicBezTo>
                  <a:cubicBezTo>
                    <a:pt x="151" y="15746"/>
                    <a:pt x="1979" y="12256"/>
                    <a:pt x="4203" y="7940"/>
                  </a:cubicBezTo>
                  <a:cubicBezTo>
                    <a:pt x="6438" y="3570"/>
                    <a:pt x="8206" y="34"/>
                    <a:pt x="8140" y="1"/>
                  </a:cubicBezTo>
                  <a:cubicBezTo>
                    <a:pt x="8139" y="1"/>
                    <a:pt x="8139" y="0"/>
                    <a:pt x="813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7"/>
            <p:cNvSpPr/>
            <p:nvPr/>
          </p:nvSpPr>
          <p:spPr>
            <a:xfrm>
              <a:off x="2848050" y="2433850"/>
              <a:ext cx="525400" cy="808950"/>
            </a:xfrm>
            <a:custGeom>
              <a:avLst/>
              <a:gdLst/>
              <a:ahLst/>
              <a:cxnLst/>
              <a:rect l="l" t="t" r="r" b="b"/>
              <a:pathLst>
                <a:path w="21016" h="32358" extrusionOk="0">
                  <a:moveTo>
                    <a:pt x="21015" y="1"/>
                  </a:moveTo>
                  <a:cubicBezTo>
                    <a:pt x="20982" y="34"/>
                    <a:pt x="20982" y="67"/>
                    <a:pt x="20982" y="101"/>
                  </a:cubicBezTo>
                  <a:cubicBezTo>
                    <a:pt x="20948" y="167"/>
                    <a:pt x="20948" y="234"/>
                    <a:pt x="20915" y="367"/>
                  </a:cubicBezTo>
                  <a:cubicBezTo>
                    <a:pt x="20882" y="501"/>
                    <a:pt x="20848" y="668"/>
                    <a:pt x="20815" y="834"/>
                  </a:cubicBezTo>
                  <a:cubicBezTo>
                    <a:pt x="20748" y="1068"/>
                    <a:pt x="20681" y="1268"/>
                    <a:pt x="20615" y="1502"/>
                  </a:cubicBezTo>
                  <a:cubicBezTo>
                    <a:pt x="20214" y="2836"/>
                    <a:pt x="19681" y="4137"/>
                    <a:pt x="18947" y="5338"/>
                  </a:cubicBezTo>
                  <a:cubicBezTo>
                    <a:pt x="17879" y="7139"/>
                    <a:pt x="16645" y="8807"/>
                    <a:pt x="15211" y="10308"/>
                  </a:cubicBezTo>
                  <a:cubicBezTo>
                    <a:pt x="13610" y="12042"/>
                    <a:pt x="11708" y="13810"/>
                    <a:pt x="9707" y="15645"/>
                  </a:cubicBezTo>
                  <a:cubicBezTo>
                    <a:pt x="7806" y="17380"/>
                    <a:pt x="6104" y="19281"/>
                    <a:pt x="4570" y="21349"/>
                  </a:cubicBezTo>
                  <a:cubicBezTo>
                    <a:pt x="3936" y="22250"/>
                    <a:pt x="3302" y="23217"/>
                    <a:pt x="2769" y="24185"/>
                  </a:cubicBezTo>
                  <a:cubicBezTo>
                    <a:pt x="2302" y="25018"/>
                    <a:pt x="1868" y="25919"/>
                    <a:pt x="1468" y="26820"/>
                  </a:cubicBezTo>
                  <a:cubicBezTo>
                    <a:pt x="934" y="28121"/>
                    <a:pt x="534" y="29455"/>
                    <a:pt x="234" y="30856"/>
                  </a:cubicBezTo>
                  <a:cubicBezTo>
                    <a:pt x="133" y="31323"/>
                    <a:pt x="67" y="31723"/>
                    <a:pt x="33" y="31990"/>
                  </a:cubicBezTo>
                  <a:lnTo>
                    <a:pt x="0" y="32257"/>
                  </a:lnTo>
                  <a:cubicBezTo>
                    <a:pt x="0" y="32290"/>
                    <a:pt x="0" y="32324"/>
                    <a:pt x="0" y="32357"/>
                  </a:cubicBezTo>
                  <a:cubicBezTo>
                    <a:pt x="0" y="32324"/>
                    <a:pt x="33" y="32290"/>
                    <a:pt x="33" y="32257"/>
                  </a:cubicBezTo>
                  <a:lnTo>
                    <a:pt x="100" y="31990"/>
                  </a:lnTo>
                  <a:cubicBezTo>
                    <a:pt x="133" y="31723"/>
                    <a:pt x="200" y="31356"/>
                    <a:pt x="334" y="30856"/>
                  </a:cubicBezTo>
                  <a:cubicBezTo>
                    <a:pt x="634" y="29488"/>
                    <a:pt x="1101" y="28154"/>
                    <a:pt x="1635" y="26886"/>
                  </a:cubicBezTo>
                  <a:cubicBezTo>
                    <a:pt x="2035" y="25986"/>
                    <a:pt x="2468" y="25119"/>
                    <a:pt x="2935" y="24285"/>
                  </a:cubicBezTo>
                  <a:cubicBezTo>
                    <a:pt x="3503" y="23317"/>
                    <a:pt x="4103" y="22383"/>
                    <a:pt x="4770" y="21483"/>
                  </a:cubicBezTo>
                  <a:cubicBezTo>
                    <a:pt x="6271" y="19414"/>
                    <a:pt x="8006" y="17513"/>
                    <a:pt x="9874" y="15812"/>
                  </a:cubicBezTo>
                  <a:cubicBezTo>
                    <a:pt x="11875" y="13977"/>
                    <a:pt x="13777" y="12209"/>
                    <a:pt x="15378" y="10441"/>
                  </a:cubicBezTo>
                  <a:cubicBezTo>
                    <a:pt x="16812" y="8907"/>
                    <a:pt x="18046" y="7239"/>
                    <a:pt x="19080" y="5404"/>
                  </a:cubicBezTo>
                  <a:cubicBezTo>
                    <a:pt x="19814" y="4170"/>
                    <a:pt x="20348" y="2869"/>
                    <a:pt x="20715" y="1502"/>
                  </a:cubicBezTo>
                  <a:cubicBezTo>
                    <a:pt x="20782" y="1301"/>
                    <a:pt x="20815" y="1068"/>
                    <a:pt x="20882" y="868"/>
                  </a:cubicBezTo>
                  <a:lnTo>
                    <a:pt x="20948" y="401"/>
                  </a:lnTo>
                  <a:cubicBezTo>
                    <a:pt x="20982" y="267"/>
                    <a:pt x="21015" y="167"/>
                    <a:pt x="21015" y="101"/>
                  </a:cubicBezTo>
                  <a:cubicBezTo>
                    <a:pt x="21015" y="67"/>
                    <a:pt x="21015" y="34"/>
                    <a:pt x="2101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7"/>
            <p:cNvSpPr/>
            <p:nvPr/>
          </p:nvSpPr>
          <p:spPr>
            <a:xfrm>
              <a:off x="3602750" y="1328900"/>
              <a:ext cx="355275" cy="244350"/>
            </a:xfrm>
            <a:custGeom>
              <a:avLst/>
              <a:gdLst/>
              <a:ahLst/>
              <a:cxnLst/>
              <a:rect l="l" t="t" r="r" b="b"/>
              <a:pathLst>
                <a:path w="14211" h="9774" extrusionOk="0">
                  <a:moveTo>
                    <a:pt x="4870" y="0"/>
                  </a:moveTo>
                  <a:cubicBezTo>
                    <a:pt x="2168" y="0"/>
                    <a:pt x="0" y="2202"/>
                    <a:pt x="0" y="4904"/>
                  </a:cubicBezTo>
                  <a:cubicBezTo>
                    <a:pt x="0" y="7606"/>
                    <a:pt x="2168" y="9774"/>
                    <a:pt x="4870" y="9774"/>
                  </a:cubicBezTo>
                  <a:lnTo>
                    <a:pt x="9340" y="9774"/>
                  </a:lnTo>
                  <a:cubicBezTo>
                    <a:pt x="12042" y="9774"/>
                    <a:pt x="14210" y="7606"/>
                    <a:pt x="14210" y="4904"/>
                  </a:cubicBezTo>
                  <a:cubicBezTo>
                    <a:pt x="14210" y="2202"/>
                    <a:pt x="12042" y="0"/>
                    <a:pt x="934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7"/>
            <p:cNvSpPr/>
            <p:nvPr/>
          </p:nvSpPr>
          <p:spPr>
            <a:xfrm>
              <a:off x="3443475" y="3367850"/>
              <a:ext cx="674650" cy="231850"/>
            </a:xfrm>
            <a:custGeom>
              <a:avLst/>
              <a:gdLst/>
              <a:ahLst/>
              <a:cxnLst/>
              <a:rect l="l" t="t" r="r" b="b"/>
              <a:pathLst>
                <a:path w="26986" h="9274" extrusionOk="0">
                  <a:moveTo>
                    <a:pt x="0" y="1"/>
                  </a:moveTo>
                  <a:lnTo>
                    <a:pt x="0" y="2703"/>
                  </a:lnTo>
                  <a:lnTo>
                    <a:pt x="10274" y="9274"/>
                  </a:lnTo>
                  <a:lnTo>
                    <a:pt x="17379" y="9274"/>
                  </a:lnTo>
                  <a:lnTo>
                    <a:pt x="26986" y="2703"/>
                  </a:lnTo>
                  <a:lnTo>
                    <a:pt x="269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57"/>
          <p:cNvSpPr/>
          <p:nvPr/>
        </p:nvSpPr>
        <p:spPr>
          <a:xfrm>
            <a:off x="1830550" y="4605175"/>
            <a:ext cx="206400" cy="20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7"/>
          <p:cNvSpPr/>
          <p:nvPr/>
        </p:nvSpPr>
        <p:spPr>
          <a:xfrm>
            <a:off x="1307525" y="4400125"/>
            <a:ext cx="102000" cy="102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7"/>
          <p:cNvSpPr/>
          <p:nvPr/>
        </p:nvSpPr>
        <p:spPr>
          <a:xfrm>
            <a:off x="1694275" y="4678075"/>
            <a:ext cx="60600" cy="6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7"/>
          <p:cNvSpPr/>
          <p:nvPr/>
        </p:nvSpPr>
        <p:spPr>
          <a:xfrm>
            <a:off x="1019775" y="4738675"/>
            <a:ext cx="174900" cy="174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776"/>
        <p:cNvGrpSpPr/>
        <p:nvPr/>
      </p:nvGrpSpPr>
      <p:grpSpPr>
        <a:xfrm>
          <a:off x="0" y="0"/>
          <a:ext cx="0" cy="0"/>
          <a:chOff x="0" y="0"/>
          <a:chExt cx="0" cy="0"/>
        </a:xfrm>
      </p:grpSpPr>
      <p:sp>
        <p:nvSpPr>
          <p:cNvPr id="1777" name="Google Shape;1777;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about porcentages</a:t>
            </a:r>
            <a:endParaRPr/>
          </a:p>
        </p:txBody>
      </p:sp>
      <p:sp>
        <p:nvSpPr>
          <p:cNvPr id="1778" name="Google Shape;1778;p58"/>
          <p:cNvSpPr txBox="1">
            <a:spLocks noGrp="1"/>
          </p:cNvSpPr>
          <p:nvPr>
            <p:ph type="subTitle" idx="1"/>
          </p:nvPr>
        </p:nvSpPr>
        <p:spPr>
          <a:xfrm>
            <a:off x="1322950" y="2896922"/>
            <a:ext cx="14361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70%</a:t>
            </a:r>
            <a:endParaRPr/>
          </a:p>
        </p:txBody>
      </p:sp>
      <p:sp>
        <p:nvSpPr>
          <p:cNvPr id="1779" name="Google Shape;1779;p58"/>
          <p:cNvSpPr txBox="1">
            <a:spLocks noGrp="1"/>
          </p:cNvSpPr>
          <p:nvPr>
            <p:ph type="subTitle" idx="2"/>
          </p:nvPr>
        </p:nvSpPr>
        <p:spPr>
          <a:xfrm>
            <a:off x="3853950" y="2896922"/>
            <a:ext cx="14361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90%</a:t>
            </a:r>
            <a:endParaRPr/>
          </a:p>
        </p:txBody>
      </p:sp>
      <p:sp>
        <p:nvSpPr>
          <p:cNvPr id="1780" name="Google Shape;1780;p58"/>
          <p:cNvSpPr txBox="1">
            <a:spLocks noGrp="1"/>
          </p:cNvSpPr>
          <p:nvPr>
            <p:ph type="subTitle" idx="3"/>
          </p:nvPr>
        </p:nvSpPr>
        <p:spPr>
          <a:xfrm>
            <a:off x="6341000" y="2896922"/>
            <a:ext cx="14361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40%</a:t>
            </a:r>
            <a:endParaRPr/>
          </a:p>
        </p:txBody>
      </p:sp>
      <p:grpSp>
        <p:nvGrpSpPr>
          <p:cNvPr id="1781" name="Google Shape;1781;p58"/>
          <p:cNvGrpSpPr/>
          <p:nvPr/>
        </p:nvGrpSpPr>
        <p:grpSpPr>
          <a:xfrm>
            <a:off x="4082423" y="1856591"/>
            <a:ext cx="979158" cy="979158"/>
            <a:chOff x="3565950" y="1809363"/>
            <a:chExt cx="375300" cy="375300"/>
          </a:xfrm>
        </p:grpSpPr>
        <p:sp>
          <p:nvSpPr>
            <p:cNvPr id="1782" name="Google Shape;1782;p58"/>
            <p:cNvSpPr/>
            <p:nvPr/>
          </p:nvSpPr>
          <p:spPr>
            <a:xfrm>
              <a:off x="3565950" y="1809363"/>
              <a:ext cx="375300" cy="375300"/>
            </a:xfrm>
            <a:custGeom>
              <a:avLst/>
              <a:gdLst/>
              <a:ahLst/>
              <a:cxnLst/>
              <a:rect l="l" t="t" r="r" b="b"/>
              <a:pathLst>
                <a:path w="15012" h="15012" extrusionOk="0">
                  <a:moveTo>
                    <a:pt x="7506" y="1"/>
                  </a:moveTo>
                  <a:cubicBezTo>
                    <a:pt x="3336" y="1"/>
                    <a:pt x="0" y="3370"/>
                    <a:pt x="0" y="7506"/>
                  </a:cubicBezTo>
                  <a:cubicBezTo>
                    <a:pt x="0" y="11676"/>
                    <a:pt x="3336" y="15012"/>
                    <a:pt x="7506" y="15012"/>
                  </a:cubicBezTo>
                  <a:cubicBezTo>
                    <a:pt x="11642" y="15012"/>
                    <a:pt x="15011" y="11676"/>
                    <a:pt x="15011" y="7506"/>
                  </a:cubicBezTo>
                  <a:cubicBezTo>
                    <a:pt x="15011" y="3370"/>
                    <a:pt x="11642" y="1"/>
                    <a:pt x="75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3666850" y="1886088"/>
              <a:ext cx="173475" cy="222775"/>
            </a:xfrm>
            <a:custGeom>
              <a:avLst/>
              <a:gdLst/>
              <a:ahLst/>
              <a:cxnLst/>
              <a:rect l="l" t="t" r="r" b="b"/>
              <a:pathLst>
                <a:path w="6939" h="8911" extrusionOk="0">
                  <a:moveTo>
                    <a:pt x="3601" y="0"/>
                  </a:moveTo>
                  <a:cubicBezTo>
                    <a:pt x="1211" y="0"/>
                    <a:pt x="1" y="1716"/>
                    <a:pt x="1" y="3170"/>
                  </a:cubicBezTo>
                  <a:cubicBezTo>
                    <a:pt x="1" y="4070"/>
                    <a:pt x="334" y="4838"/>
                    <a:pt x="1068" y="5138"/>
                  </a:cubicBezTo>
                  <a:cubicBezTo>
                    <a:pt x="1095" y="5156"/>
                    <a:pt x="1124" y="5164"/>
                    <a:pt x="1152" y="5164"/>
                  </a:cubicBezTo>
                  <a:cubicBezTo>
                    <a:pt x="1230" y="5164"/>
                    <a:pt x="1301" y="5102"/>
                    <a:pt x="1301" y="5004"/>
                  </a:cubicBezTo>
                  <a:cubicBezTo>
                    <a:pt x="1301" y="4904"/>
                    <a:pt x="1402" y="4704"/>
                    <a:pt x="1402" y="4604"/>
                  </a:cubicBezTo>
                  <a:cubicBezTo>
                    <a:pt x="1468" y="4471"/>
                    <a:pt x="1435" y="4371"/>
                    <a:pt x="1335" y="4304"/>
                  </a:cubicBezTo>
                  <a:cubicBezTo>
                    <a:pt x="1101" y="4037"/>
                    <a:pt x="968" y="3670"/>
                    <a:pt x="1001" y="3303"/>
                  </a:cubicBezTo>
                  <a:cubicBezTo>
                    <a:pt x="969" y="1941"/>
                    <a:pt x="2071" y="832"/>
                    <a:pt x="3419" y="832"/>
                  </a:cubicBezTo>
                  <a:cubicBezTo>
                    <a:pt x="3458" y="832"/>
                    <a:pt x="3497" y="833"/>
                    <a:pt x="3536" y="835"/>
                  </a:cubicBezTo>
                  <a:cubicBezTo>
                    <a:pt x="4904" y="835"/>
                    <a:pt x="5671" y="1669"/>
                    <a:pt x="5671" y="2803"/>
                  </a:cubicBezTo>
                  <a:cubicBezTo>
                    <a:pt x="5671" y="4270"/>
                    <a:pt x="5004" y="5538"/>
                    <a:pt x="4037" y="5538"/>
                  </a:cubicBezTo>
                  <a:cubicBezTo>
                    <a:pt x="4020" y="5539"/>
                    <a:pt x="4003" y="5540"/>
                    <a:pt x="3986" y="5540"/>
                  </a:cubicBezTo>
                  <a:cubicBezTo>
                    <a:pt x="3476" y="5540"/>
                    <a:pt x="3075" y="5054"/>
                    <a:pt x="3236" y="4537"/>
                  </a:cubicBezTo>
                  <a:cubicBezTo>
                    <a:pt x="3370" y="3904"/>
                    <a:pt x="3670" y="3203"/>
                    <a:pt x="3670" y="2703"/>
                  </a:cubicBezTo>
                  <a:cubicBezTo>
                    <a:pt x="3737" y="2302"/>
                    <a:pt x="3403" y="1935"/>
                    <a:pt x="3003" y="1935"/>
                  </a:cubicBezTo>
                  <a:cubicBezTo>
                    <a:pt x="2436" y="1935"/>
                    <a:pt x="2002" y="2503"/>
                    <a:pt x="2002" y="3270"/>
                  </a:cubicBezTo>
                  <a:cubicBezTo>
                    <a:pt x="2002" y="3570"/>
                    <a:pt x="2035" y="3837"/>
                    <a:pt x="2169" y="4104"/>
                  </a:cubicBezTo>
                  <a:cubicBezTo>
                    <a:pt x="2169" y="4104"/>
                    <a:pt x="1602" y="6472"/>
                    <a:pt x="1502" y="6906"/>
                  </a:cubicBezTo>
                  <a:cubicBezTo>
                    <a:pt x="1402" y="7540"/>
                    <a:pt x="1402" y="8207"/>
                    <a:pt x="1502" y="8840"/>
                  </a:cubicBezTo>
                  <a:cubicBezTo>
                    <a:pt x="1502" y="8882"/>
                    <a:pt x="1540" y="8910"/>
                    <a:pt x="1577" y="8910"/>
                  </a:cubicBezTo>
                  <a:cubicBezTo>
                    <a:pt x="1600" y="8910"/>
                    <a:pt x="1622" y="8899"/>
                    <a:pt x="1635" y="8874"/>
                  </a:cubicBezTo>
                  <a:cubicBezTo>
                    <a:pt x="2035" y="8373"/>
                    <a:pt x="2336" y="7806"/>
                    <a:pt x="2536" y="7206"/>
                  </a:cubicBezTo>
                  <a:cubicBezTo>
                    <a:pt x="2602" y="6972"/>
                    <a:pt x="2903" y="5805"/>
                    <a:pt x="2903" y="5805"/>
                  </a:cubicBezTo>
                  <a:cubicBezTo>
                    <a:pt x="3186" y="6183"/>
                    <a:pt x="3618" y="6442"/>
                    <a:pt x="4086" y="6442"/>
                  </a:cubicBezTo>
                  <a:cubicBezTo>
                    <a:pt x="4114" y="6442"/>
                    <a:pt x="4142" y="6441"/>
                    <a:pt x="4170" y="6439"/>
                  </a:cubicBezTo>
                  <a:cubicBezTo>
                    <a:pt x="5838" y="6439"/>
                    <a:pt x="6939" y="4938"/>
                    <a:pt x="6939" y="2936"/>
                  </a:cubicBezTo>
                  <a:cubicBezTo>
                    <a:pt x="6939" y="1402"/>
                    <a:pt x="5638" y="1"/>
                    <a:pt x="3670" y="1"/>
                  </a:cubicBezTo>
                  <a:cubicBezTo>
                    <a:pt x="3647" y="0"/>
                    <a:pt x="3624" y="0"/>
                    <a:pt x="3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58"/>
          <p:cNvGrpSpPr/>
          <p:nvPr/>
        </p:nvGrpSpPr>
        <p:grpSpPr>
          <a:xfrm>
            <a:off x="6569474" y="1856591"/>
            <a:ext cx="979158" cy="979057"/>
            <a:chOff x="4660050" y="2674163"/>
            <a:chExt cx="241875" cy="241850"/>
          </a:xfrm>
        </p:grpSpPr>
        <p:sp>
          <p:nvSpPr>
            <p:cNvPr id="1785" name="Google Shape;1785;p58"/>
            <p:cNvSpPr/>
            <p:nvPr/>
          </p:nvSpPr>
          <p:spPr>
            <a:xfrm>
              <a:off x="4660050" y="2674163"/>
              <a:ext cx="241875" cy="241850"/>
            </a:xfrm>
            <a:custGeom>
              <a:avLst/>
              <a:gdLst/>
              <a:ahLst/>
              <a:cxnLst/>
              <a:rect l="l" t="t" r="r" b="b"/>
              <a:pathLst>
                <a:path w="9675" h="9674" extrusionOk="0">
                  <a:moveTo>
                    <a:pt x="4838" y="0"/>
                  </a:moveTo>
                  <a:cubicBezTo>
                    <a:pt x="2169" y="0"/>
                    <a:pt x="1" y="2169"/>
                    <a:pt x="1" y="4837"/>
                  </a:cubicBezTo>
                  <a:cubicBezTo>
                    <a:pt x="1" y="7506"/>
                    <a:pt x="2169" y="9674"/>
                    <a:pt x="4838" y="9674"/>
                  </a:cubicBezTo>
                  <a:cubicBezTo>
                    <a:pt x="7506" y="9674"/>
                    <a:pt x="9674" y="7506"/>
                    <a:pt x="9674" y="4837"/>
                  </a:cubicBezTo>
                  <a:cubicBezTo>
                    <a:pt x="9674" y="2169"/>
                    <a:pt x="7506" y="0"/>
                    <a:pt x="48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715100" y="2729188"/>
              <a:ext cx="131775" cy="131800"/>
            </a:xfrm>
            <a:custGeom>
              <a:avLst/>
              <a:gdLst/>
              <a:ahLst/>
              <a:cxnLst/>
              <a:rect l="l" t="t" r="r" b="b"/>
              <a:pathLst>
                <a:path w="5271" h="5272" extrusionOk="0">
                  <a:moveTo>
                    <a:pt x="3703" y="468"/>
                  </a:moveTo>
                  <a:cubicBezTo>
                    <a:pt x="3870" y="468"/>
                    <a:pt x="4037" y="501"/>
                    <a:pt x="4203" y="568"/>
                  </a:cubicBezTo>
                  <a:cubicBezTo>
                    <a:pt x="4304" y="601"/>
                    <a:pt x="4404" y="668"/>
                    <a:pt x="4504" y="768"/>
                  </a:cubicBezTo>
                  <a:cubicBezTo>
                    <a:pt x="4604" y="835"/>
                    <a:pt x="4670" y="935"/>
                    <a:pt x="4704" y="1068"/>
                  </a:cubicBezTo>
                  <a:cubicBezTo>
                    <a:pt x="4771" y="1235"/>
                    <a:pt x="4804" y="1402"/>
                    <a:pt x="4804" y="1569"/>
                  </a:cubicBezTo>
                  <a:lnTo>
                    <a:pt x="4804" y="2636"/>
                  </a:lnTo>
                  <a:lnTo>
                    <a:pt x="4804" y="3704"/>
                  </a:lnTo>
                  <a:cubicBezTo>
                    <a:pt x="4804" y="3870"/>
                    <a:pt x="4771" y="4037"/>
                    <a:pt x="4704" y="4204"/>
                  </a:cubicBezTo>
                  <a:cubicBezTo>
                    <a:pt x="4604" y="4437"/>
                    <a:pt x="4437" y="4604"/>
                    <a:pt x="4203" y="4704"/>
                  </a:cubicBezTo>
                  <a:cubicBezTo>
                    <a:pt x="4037" y="4738"/>
                    <a:pt x="3870" y="4771"/>
                    <a:pt x="3703" y="4771"/>
                  </a:cubicBezTo>
                  <a:lnTo>
                    <a:pt x="1568" y="4771"/>
                  </a:lnTo>
                  <a:cubicBezTo>
                    <a:pt x="1401" y="4771"/>
                    <a:pt x="1235" y="4738"/>
                    <a:pt x="1068" y="4704"/>
                  </a:cubicBezTo>
                  <a:cubicBezTo>
                    <a:pt x="968" y="4638"/>
                    <a:pt x="868" y="4571"/>
                    <a:pt x="768" y="4504"/>
                  </a:cubicBezTo>
                  <a:cubicBezTo>
                    <a:pt x="668" y="4404"/>
                    <a:pt x="601" y="4304"/>
                    <a:pt x="568" y="4204"/>
                  </a:cubicBezTo>
                  <a:cubicBezTo>
                    <a:pt x="501" y="4037"/>
                    <a:pt x="467" y="3870"/>
                    <a:pt x="467" y="3704"/>
                  </a:cubicBezTo>
                  <a:lnTo>
                    <a:pt x="467" y="2636"/>
                  </a:lnTo>
                  <a:lnTo>
                    <a:pt x="467" y="1569"/>
                  </a:lnTo>
                  <a:cubicBezTo>
                    <a:pt x="467" y="1402"/>
                    <a:pt x="501" y="1235"/>
                    <a:pt x="568" y="1068"/>
                  </a:cubicBezTo>
                  <a:cubicBezTo>
                    <a:pt x="668" y="835"/>
                    <a:pt x="834" y="635"/>
                    <a:pt x="1068" y="568"/>
                  </a:cubicBezTo>
                  <a:cubicBezTo>
                    <a:pt x="1235" y="501"/>
                    <a:pt x="1401" y="468"/>
                    <a:pt x="1568" y="468"/>
                  </a:cubicBezTo>
                  <a:close/>
                  <a:moveTo>
                    <a:pt x="1535" y="1"/>
                  </a:moveTo>
                  <a:cubicBezTo>
                    <a:pt x="1335" y="1"/>
                    <a:pt x="1101" y="34"/>
                    <a:pt x="901" y="101"/>
                  </a:cubicBezTo>
                  <a:cubicBezTo>
                    <a:pt x="734" y="168"/>
                    <a:pt x="568" y="301"/>
                    <a:pt x="434" y="435"/>
                  </a:cubicBezTo>
                  <a:cubicBezTo>
                    <a:pt x="301" y="568"/>
                    <a:pt x="201" y="701"/>
                    <a:pt x="134" y="902"/>
                  </a:cubicBezTo>
                  <a:cubicBezTo>
                    <a:pt x="34" y="1102"/>
                    <a:pt x="0" y="1302"/>
                    <a:pt x="0" y="1535"/>
                  </a:cubicBezTo>
                  <a:lnTo>
                    <a:pt x="0" y="2636"/>
                  </a:lnTo>
                  <a:lnTo>
                    <a:pt x="0" y="3737"/>
                  </a:lnTo>
                  <a:cubicBezTo>
                    <a:pt x="0" y="3937"/>
                    <a:pt x="34" y="4171"/>
                    <a:pt x="134" y="4371"/>
                  </a:cubicBezTo>
                  <a:cubicBezTo>
                    <a:pt x="201" y="4537"/>
                    <a:pt x="301" y="4704"/>
                    <a:pt x="434" y="4838"/>
                  </a:cubicBezTo>
                  <a:cubicBezTo>
                    <a:pt x="568" y="4971"/>
                    <a:pt x="734" y="5071"/>
                    <a:pt x="901" y="5138"/>
                  </a:cubicBezTo>
                  <a:cubicBezTo>
                    <a:pt x="1101" y="5205"/>
                    <a:pt x="1335" y="5271"/>
                    <a:pt x="1535" y="5271"/>
                  </a:cubicBezTo>
                  <a:lnTo>
                    <a:pt x="3736" y="5271"/>
                  </a:lnTo>
                  <a:cubicBezTo>
                    <a:pt x="3937" y="5271"/>
                    <a:pt x="4170" y="5205"/>
                    <a:pt x="4370" y="5138"/>
                  </a:cubicBezTo>
                  <a:cubicBezTo>
                    <a:pt x="4737" y="5004"/>
                    <a:pt x="5004" y="4704"/>
                    <a:pt x="5137" y="4371"/>
                  </a:cubicBezTo>
                  <a:cubicBezTo>
                    <a:pt x="5238" y="4171"/>
                    <a:pt x="5271" y="3937"/>
                    <a:pt x="5271" y="3704"/>
                  </a:cubicBezTo>
                  <a:lnTo>
                    <a:pt x="5271" y="2636"/>
                  </a:lnTo>
                  <a:lnTo>
                    <a:pt x="5271" y="1535"/>
                  </a:lnTo>
                  <a:cubicBezTo>
                    <a:pt x="5271" y="1302"/>
                    <a:pt x="5238" y="1102"/>
                    <a:pt x="5137" y="902"/>
                  </a:cubicBezTo>
                  <a:cubicBezTo>
                    <a:pt x="5071" y="701"/>
                    <a:pt x="4971" y="568"/>
                    <a:pt x="4837" y="435"/>
                  </a:cubicBezTo>
                  <a:cubicBezTo>
                    <a:pt x="4704" y="301"/>
                    <a:pt x="4537" y="168"/>
                    <a:pt x="4370" y="101"/>
                  </a:cubicBezTo>
                  <a:cubicBezTo>
                    <a:pt x="4170" y="34"/>
                    <a:pt x="3937" y="1"/>
                    <a:pt x="3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735125" y="2760888"/>
              <a:ext cx="80075" cy="68625"/>
            </a:xfrm>
            <a:custGeom>
              <a:avLst/>
              <a:gdLst/>
              <a:ahLst/>
              <a:cxnLst/>
              <a:rect l="l" t="t" r="r" b="b"/>
              <a:pathLst>
                <a:path w="3203" h="2745" extrusionOk="0">
                  <a:moveTo>
                    <a:pt x="1836" y="501"/>
                  </a:moveTo>
                  <a:cubicBezTo>
                    <a:pt x="2296" y="501"/>
                    <a:pt x="2735" y="851"/>
                    <a:pt x="2735" y="1368"/>
                  </a:cubicBezTo>
                  <a:cubicBezTo>
                    <a:pt x="2735" y="1868"/>
                    <a:pt x="2335" y="2269"/>
                    <a:pt x="1835" y="2269"/>
                  </a:cubicBezTo>
                  <a:cubicBezTo>
                    <a:pt x="1034" y="2269"/>
                    <a:pt x="667" y="1301"/>
                    <a:pt x="1201" y="768"/>
                  </a:cubicBezTo>
                  <a:cubicBezTo>
                    <a:pt x="1386" y="583"/>
                    <a:pt x="1613" y="501"/>
                    <a:pt x="1836" y="501"/>
                  </a:cubicBezTo>
                  <a:close/>
                  <a:moveTo>
                    <a:pt x="1835" y="0"/>
                  </a:moveTo>
                  <a:cubicBezTo>
                    <a:pt x="634" y="0"/>
                    <a:pt x="0" y="1468"/>
                    <a:pt x="867" y="2335"/>
                  </a:cubicBezTo>
                  <a:cubicBezTo>
                    <a:pt x="1150" y="2618"/>
                    <a:pt x="1496" y="2745"/>
                    <a:pt x="1834" y="2745"/>
                  </a:cubicBezTo>
                  <a:cubicBezTo>
                    <a:pt x="2535" y="2745"/>
                    <a:pt x="3202" y="2201"/>
                    <a:pt x="3202" y="1368"/>
                  </a:cubicBezTo>
                  <a:cubicBezTo>
                    <a:pt x="3202" y="634"/>
                    <a:pt x="2602" y="0"/>
                    <a:pt x="18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808500" y="2751713"/>
              <a:ext cx="15875" cy="15875"/>
            </a:xfrm>
            <a:custGeom>
              <a:avLst/>
              <a:gdLst/>
              <a:ahLst/>
              <a:cxnLst/>
              <a:rect l="l" t="t" r="r" b="b"/>
              <a:pathLst>
                <a:path w="635" h="635" extrusionOk="0">
                  <a:moveTo>
                    <a:pt x="301" y="1"/>
                  </a:moveTo>
                  <a:cubicBezTo>
                    <a:pt x="134" y="1"/>
                    <a:pt x="0" y="167"/>
                    <a:pt x="0" y="334"/>
                  </a:cubicBezTo>
                  <a:cubicBezTo>
                    <a:pt x="0" y="501"/>
                    <a:pt x="134" y="634"/>
                    <a:pt x="301" y="634"/>
                  </a:cubicBezTo>
                  <a:cubicBezTo>
                    <a:pt x="501" y="634"/>
                    <a:pt x="634" y="501"/>
                    <a:pt x="634" y="334"/>
                  </a:cubicBezTo>
                  <a:cubicBezTo>
                    <a:pt x="634" y="134"/>
                    <a:pt x="501" y="1"/>
                    <a:pt x="3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8"/>
          <p:cNvGrpSpPr/>
          <p:nvPr/>
        </p:nvGrpSpPr>
        <p:grpSpPr>
          <a:xfrm>
            <a:off x="1595376" y="1856591"/>
            <a:ext cx="979144" cy="975158"/>
            <a:chOff x="3350800" y="2398963"/>
            <a:chExt cx="202650" cy="201825"/>
          </a:xfrm>
        </p:grpSpPr>
        <p:sp>
          <p:nvSpPr>
            <p:cNvPr id="1790" name="Google Shape;1790;p58"/>
            <p:cNvSpPr/>
            <p:nvPr/>
          </p:nvSpPr>
          <p:spPr>
            <a:xfrm>
              <a:off x="3350800" y="2398963"/>
              <a:ext cx="202650" cy="201825"/>
            </a:xfrm>
            <a:custGeom>
              <a:avLst/>
              <a:gdLst/>
              <a:ahLst/>
              <a:cxnLst/>
              <a:rect l="l" t="t" r="r" b="b"/>
              <a:pathLst>
                <a:path w="8106" h="8073" extrusionOk="0">
                  <a:moveTo>
                    <a:pt x="3976" y="0"/>
                  </a:moveTo>
                  <a:cubicBezTo>
                    <a:pt x="1769" y="0"/>
                    <a:pt x="0" y="1822"/>
                    <a:pt x="0" y="4037"/>
                  </a:cubicBezTo>
                  <a:cubicBezTo>
                    <a:pt x="0" y="6272"/>
                    <a:pt x="1801" y="8073"/>
                    <a:pt x="4036" y="8073"/>
                  </a:cubicBezTo>
                  <a:cubicBezTo>
                    <a:pt x="6271" y="8073"/>
                    <a:pt x="8106" y="6272"/>
                    <a:pt x="8106" y="4037"/>
                  </a:cubicBezTo>
                  <a:cubicBezTo>
                    <a:pt x="8106" y="1802"/>
                    <a:pt x="6271" y="0"/>
                    <a:pt x="4036" y="0"/>
                  </a:cubicBezTo>
                  <a:cubicBezTo>
                    <a:pt x="4016" y="0"/>
                    <a:pt x="3996" y="0"/>
                    <a:pt x="39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3423350" y="2438163"/>
              <a:ext cx="57550" cy="122600"/>
            </a:xfrm>
            <a:custGeom>
              <a:avLst/>
              <a:gdLst/>
              <a:ahLst/>
              <a:cxnLst/>
              <a:rect l="l" t="t" r="r" b="b"/>
              <a:pathLst>
                <a:path w="2302" h="4904" extrusionOk="0">
                  <a:moveTo>
                    <a:pt x="1601" y="0"/>
                  </a:moveTo>
                  <a:cubicBezTo>
                    <a:pt x="868" y="0"/>
                    <a:pt x="534" y="334"/>
                    <a:pt x="534" y="968"/>
                  </a:cubicBezTo>
                  <a:lnTo>
                    <a:pt x="534" y="1601"/>
                  </a:lnTo>
                  <a:lnTo>
                    <a:pt x="0" y="1601"/>
                  </a:lnTo>
                  <a:lnTo>
                    <a:pt x="0" y="2435"/>
                  </a:lnTo>
                  <a:lnTo>
                    <a:pt x="534" y="2435"/>
                  </a:lnTo>
                  <a:lnTo>
                    <a:pt x="534" y="4904"/>
                  </a:lnTo>
                  <a:lnTo>
                    <a:pt x="1501" y="4904"/>
                  </a:lnTo>
                  <a:lnTo>
                    <a:pt x="1501" y="2435"/>
                  </a:lnTo>
                  <a:lnTo>
                    <a:pt x="2235" y="2435"/>
                  </a:lnTo>
                  <a:lnTo>
                    <a:pt x="2302" y="1601"/>
                  </a:lnTo>
                  <a:lnTo>
                    <a:pt x="1535" y="1601"/>
                  </a:lnTo>
                  <a:lnTo>
                    <a:pt x="1535" y="1134"/>
                  </a:lnTo>
                  <a:cubicBezTo>
                    <a:pt x="1535" y="934"/>
                    <a:pt x="1568" y="868"/>
                    <a:pt x="1768" y="868"/>
                  </a:cubicBezTo>
                  <a:lnTo>
                    <a:pt x="2302" y="868"/>
                  </a:lnTo>
                  <a:lnTo>
                    <a:pt x="23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2" name="Google Shape;1792;p58"/>
          <p:cNvSpPr txBox="1">
            <a:spLocks noGrp="1"/>
          </p:cNvSpPr>
          <p:nvPr>
            <p:ph type="subTitle" idx="4"/>
          </p:nvPr>
        </p:nvSpPr>
        <p:spPr>
          <a:xfrm>
            <a:off x="1143100" y="3500022"/>
            <a:ext cx="1883700" cy="7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closest planet to the Sun</a:t>
            </a:r>
            <a:endParaRPr/>
          </a:p>
        </p:txBody>
      </p:sp>
      <p:sp>
        <p:nvSpPr>
          <p:cNvPr id="1793" name="Google Shape;1793;p58"/>
          <p:cNvSpPr txBox="1">
            <a:spLocks noGrp="1"/>
          </p:cNvSpPr>
          <p:nvPr>
            <p:ph type="subTitle" idx="5"/>
          </p:nvPr>
        </p:nvSpPr>
        <p:spPr>
          <a:xfrm>
            <a:off x="3630150" y="3500022"/>
            <a:ext cx="1883700" cy="7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terribly hot</a:t>
            </a:r>
            <a:endParaRPr/>
          </a:p>
        </p:txBody>
      </p:sp>
      <p:sp>
        <p:nvSpPr>
          <p:cNvPr id="1794" name="Google Shape;1794;p58"/>
          <p:cNvSpPr txBox="1">
            <a:spLocks noGrp="1"/>
          </p:cNvSpPr>
          <p:nvPr>
            <p:ph type="subTitle" idx="6"/>
          </p:nvPr>
        </p:nvSpPr>
        <p:spPr>
          <a:xfrm>
            <a:off x="6117200" y="3500022"/>
            <a:ext cx="1883700" cy="7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very cold place</a:t>
            </a:r>
            <a:endParaRPr/>
          </a:p>
        </p:txBody>
      </p:sp>
      <p:sp>
        <p:nvSpPr>
          <p:cNvPr id="1795" name="Google Shape;1795;p58"/>
          <p:cNvSpPr/>
          <p:nvPr/>
        </p:nvSpPr>
        <p:spPr>
          <a:xfrm>
            <a:off x="1595375" y="1941975"/>
            <a:ext cx="94200" cy="9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7605200" y="2221147"/>
            <a:ext cx="171900" cy="171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6418700" y="2556297"/>
            <a:ext cx="94200" cy="9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01"/>
        <p:cNvGrpSpPr/>
        <p:nvPr/>
      </p:nvGrpSpPr>
      <p:grpSpPr>
        <a:xfrm>
          <a:off x="0" y="0"/>
          <a:ext cx="0" cy="0"/>
          <a:chOff x="0" y="0"/>
          <a:chExt cx="0" cy="0"/>
        </a:xfrm>
      </p:grpSpPr>
      <p:sp>
        <p:nvSpPr>
          <p:cNvPr id="1802" name="Google Shape;1802;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areas of expertise</a:t>
            </a:r>
            <a:endParaRPr/>
          </a:p>
        </p:txBody>
      </p:sp>
      <p:sp>
        <p:nvSpPr>
          <p:cNvPr id="1803" name="Google Shape;1803;p59"/>
          <p:cNvSpPr/>
          <p:nvPr/>
        </p:nvSpPr>
        <p:spPr>
          <a:xfrm>
            <a:off x="3690835" y="2192253"/>
            <a:ext cx="1674726" cy="1640998"/>
          </a:xfrm>
          <a:custGeom>
            <a:avLst/>
            <a:gdLst/>
            <a:ahLst/>
            <a:cxnLst/>
            <a:rect l="l" t="t" r="r" b="b"/>
            <a:pathLst>
              <a:path w="38929" h="38145" extrusionOk="0">
                <a:moveTo>
                  <a:pt x="21219" y="1"/>
                </a:moveTo>
                <a:cubicBezTo>
                  <a:pt x="18048" y="1"/>
                  <a:pt x="14793" y="871"/>
                  <a:pt x="11776" y="2786"/>
                </a:cubicBezTo>
                <a:cubicBezTo>
                  <a:pt x="1" y="10258"/>
                  <a:pt x="1101" y="27770"/>
                  <a:pt x="13710" y="33708"/>
                </a:cubicBezTo>
                <a:lnTo>
                  <a:pt x="13710" y="38144"/>
                </a:lnTo>
                <a:lnTo>
                  <a:pt x="29221" y="38144"/>
                </a:lnTo>
                <a:cubicBezTo>
                  <a:pt x="29221" y="38144"/>
                  <a:pt x="29321" y="35643"/>
                  <a:pt x="29355" y="33408"/>
                </a:cubicBezTo>
                <a:cubicBezTo>
                  <a:pt x="35226" y="30372"/>
                  <a:pt x="38928" y="24334"/>
                  <a:pt x="38928" y="17696"/>
                </a:cubicBezTo>
                <a:cubicBezTo>
                  <a:pt x="38928" y="7326"/>
                  <a:pt x="30423" y="1"/>
                  <a:pt x="21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9"/>
          <p:cNvSpPr/>
          <p:nvPr/>
        </p:nvSpPr>
        <p:spPr>
          <a:xfrm>
            <a:off x="4178251" y="2956848"/>
            <a:ext cx="858679" cy="876403"/>
          </a:xfrm>
          <a:custGeom>
            <a:avLst/>
            <a:gdLst/>
            <a:ahLst/>
            <a:cxnLst/>
            <a:rect l="l" t="t" r="r" b="b"/>
            <a:pathLst>
              <a:path w="19960" h="20372" extrusionOk="0">
                <a:moveTo>
                  <a:pt x="13596" y="1118"/>
                </a:moveTo>
                <a:cubicBezTo>
                  <a:pt x="13638" y="1118"/>
                  <a:pt x="13679" y="1120"/>
                  <a:pt x="13722" y="1124"/>
                </a:cubicBezTo>
                <a:cubicBezTo>
                  <a:pt x="14022" y="1158"/>
                  <a:pt x="14289" y="1324"/>
                  <a:pt x="14456" y="1625"/>
                </a:cubicBezTo>
                <a:cubicBezTo>
                  <a:pt x="14589" y="1925"/>
                  <a:pt x="14622" y="2258"/>
                  <a:pt x="14556" y="2559"/>
                </a:cubicBezTo>
                <a:cubicBezTo>
                  <a:pt x="14356" y="3226"/>
                  <a:pt x="13955" y="3793"/>
                  <a:pt x="13388" y="4193"/>
                </a:cubicBezTo>
                <a:cubicBezTo>
                  <a:pt x="13157" y="4389"/>
                  <a:pt x="12912" y="4563"/>
                  <a:pt x="12655" y="4714"/>
                </a:cubicBezTo>
                <a:lnTo>
                  <a:pt x="12655" y="4714"/>
                </a:lnTo>
                <a:cubicBezTo>
                  <a:pt x="12563" y="4514"/>
                  <a:pt x="12484" y="4306"/>
                  <a:pt x="12421" y="4093"/>
                </a:cubicBezTo>
                <a:cubicBezTo>
                  <a:pt x="12221" y="3493"/>
                  <a:pt x="12187" y="2825"/>
                  <a:pt x="12321" y="2192"/>
                </a:cubicBezTo>
                <a:cubicBezTo>
                  <a:pt x="12421" y="1891"/>
                  <a:pt x="12588" y="1591"/>
                  <a:pt x="12821" y="1391"/>
                </a:cubicBezTo>
                <a:cubicBezTo>
                  <a:pt x="13054" y="1216"/>
                  <a:pt x="13312" y="1118"/>
                  <a:pt x="13596" y="1118"/>
                </a:cubicBezTo>
                <a:close/>
                <a:moveTo>
                  <a:pt x="7065" y="234"/>
                </a:moveTo>
                <a:cubicBezTo>
                  <a:pt x="7262" y="234"/>
                  <a:pt x="7463" y="286"/>
                  <a:pt x="7651" y="390"/>
                </a:cubicBezTo>
                <a:cubicBezTo>
                  <a:pt x="8184" y="724"/>
                  <a:pt x="8551" y="1358"/>
                  <a:pt x="8551" y="1992"/>
                </a:cubicBezTo>
                <a:cubicBezTo>
                  <a:pt x="8585" y="2659"/>
                  <a:pt x="8518" y="3326"/>
                  <a:pt x="8285" y="3926"/>
                </a:cubicBezTo>
                <a:cubicBezTo>
                  <a:pt x="8186" y="4232"/>
                  <a:pt x="8058" y="4525"/>
                  <a:pt x="7905" y="4802"/>
                </a:cubicBezTo>
                <a:lnTo>
                  <a:pt x="7905" y="4802"/>
                </a:lnTo>
                <a:cubicBezTo>
                  <a:pt x="7170" y="4367"/>
                  <a:pt x="6571" y="3721"/>
                  <a:pt x="6183" y="2926"/>
                </a:cubicBezTo>
                <a:cubicBezTo>
                  <a:pt x="5883" y="2325"/>
                  <a:pt x="5849" y="1591"/>
                  <a:pt x="6083" y="957"/>
                </a:cubicBezTo>
                <a:cubicBezTo>
                  <a:pt x="6183" y="657"/>
                  <a:pt x="6417" y="424"/>
                  <a:pt x="6717" y="290"/>
                </a:cubicBezTo>
                <a:cubicBezTo>
                  <a:pt x="6829" y="253"/>
                  <a:pt x="6947" y="234"/>
                  <a:pt x="7065" y="234"/>
                </a:cubicBezTo>
                <a:close/>
                <a:moveTo>
                  <a:pt x="1541" y="4601"/>
                </a:moveTo>
                <a:cubicBezTo>
                  <a:pt x="1760" y="4601"/>
                  <a:pt x="1991" y="4679"/>
                  <a:pt x="2214" y="4860"/>
                </a:cubicBezTo>
                <a:cubicBezTo>
                  <a:pt x="2647" y="5094"/>
                  <a:pt x="3014" y="5494"/>
                  <a:pt x="3214" y="5961"/>
                </a:cubicBezTo>
                <a:cubicBezTo>
                  <a:pt x="3435" y="6437"/>
                  <a:pt x="3639" y="6922"/>
                  <a:pt x="3834" y="7397"/>
                </a:cubicBezTo>
                <a:lnTo>
                  <a:pt x="3834" y="7397"/>
                </a:lnTo>
                <a:cubicBezTo>
                  <a:pt x="3706" y="7407"/>
                  <a:pt x="3577" y="7412"/>
                  <a:pt x="3448" y="7412"/>
                </a:cubicBezTo>
                <a:cubicBezTo>
                  <a:pt x="3092" y="7412"/>
                  <a:pt x="2735" y="7374"/>
                  <a:pt x="2380" y="7295"/>
                </a:cubicBezTo>
                <a:cubicBezTo>
                  <a:pt x="1813" y="7195"/>
                  <a:pt x="1280" y="6928"/>
                  <a:pt x="879" y="6528"/>
                </a:cubicBezTo>
                <a:cubicBezTo>
                  <a:pt x="1" y="5809"/>
                  <a:pt x="673" y="4601"/>
                  <a:pt x="1541" y="4601"/>
                </a:cubicBezTo>
                <a:close/>
                <a:moveTo>
                  <a:pt x="18331" y="4537"/>
                </a:moveTo>
                <a:cubicBezTo>
                  <a:pt x="18615" y="4537"/>
                  <a:pt x="18902" y="4613"/>
                  <a:pt x="19159" y="4760"/>
                </a:cubicBezTo>
                <a:cubicBezTo>
                  <a:pt x="19659" y="5027"/>
                  <a:pt x="19826" y="5627"/>
                  <a:pt x="19593" y="6128"/>
                </a:cubicBezTo>
                <a:cubicBezTo>
                  <a:pt x="19326" y="6628"/>
                  <a:pt x="18859" y="6995"/>
                  <a:pt x="18325" y="7195"/>
                </a:cubicBezTo>
                <a:cubicBezTo>
                  <a:pt x="17846" y="7346"/>
                  <a:pt x="17356" y="7423"/>
                  <a:pt x="16869" y="7423"/>
                </a:cubicBezTo>
                <a:cubicBezTo>
                  <a:pt x="16439" y="7423"/>
                  <a:pt x="16012" y="7363"/>
                  <a:pt x="15596" y="7240"/>
                </a:cubicBezTo>
                <a:lnTo>
                  <a:pt x="15596" y="7240"/>
                </a:lnTo>
                <a:cubicBezTo>
                  <a:pt x="15877" y="6724"/>
                  <a:pt x="16189" y="6220"/>
                  <a:pt x="16524" y="5728"/>
                </a:cubicBezTo>
                <a:cubicBezTo>
                  <a:pt x="16791" y="5294"/>
                  <a:pt x="17191" y="4927"/>
                  <a:pt x="17658" y="4693"/>
                </a:cubicBezTo>
                <a:cubicBezTo>
                  <a:pt x="17868" y="4588"/>
                  <a:pt x="18099" y="4537"/>
                  <a:pt x="18331" y="4537"/>
                </a:cubicBezTo>
                <a:close/>
                <a:moveTo>
                  <a:pt x="12498" y="18312"/>
                </a:moveTo>
                <a:cubicBezTo>
                  <a:pt x="12431" y="18773"/>
                  <a:pt x="12376" y="19158"/>
                  <a:pt x="12321" y="19471"/>
                </a:cubicBezTo>
                <a:cubicBezTo>
                  <a:pt x="12287" y="19738"/>
                  <a:pt x="12254" y="19971"/>
                  <a:pt x="12254" y="20105"/>
                </a:cubicBezTo>
                <a:cubicBezTo>
                  <a:pt x="12221" y="20271"/>
                  <a:pt x="12287" y="20305"/>
                  <a:pt x="12287" y="20305"/>
                </a:cubicBezTo>
                <a:lnTo>
                  <a:pt x="12287" y="20105"/>
                </a:lnTo>
                <a:cubicBezTo>
                  <a:pt x="12287" y="19938"/>
                  <a:pt x="12321" y="19738"/>
                  <a:pt x="12354" y="19437"/>
                </a:cubicBezTo>
                <a:cubicBezTo>
                  <a:pt x="12390" y="19147"/>
                  <a:pt x="12436" y="18769"/>
                  <a:pt x="12498" y="18312"/>
                </a:cubicBezTo>
                <a:close/>
                <a:moveTo>
                  <a:pt x="7080" y="1"/>
                </a:moveTo>
                <a:cubicBezTo>
                  <a:pt x="6943" y="1"/>
                  <a:pt x="6808" y="19"/>
                  <a:pt x="6683" y="57"/>
                </a:cubicBezTo>
                <a:cubicBezTo>
                  <a:pt x="6316" y="224"/>
                  <a:pt x="6016" y="490"/>
                  <a:pt x="5883" y="857"/>
                </a:cubicBezTo>
                <a:cubicBezTo>
                  <a:pt x="5649" y="1558"/>
                  <a:pt x="5683" y="2325"/>
                  <a:pt x="6016" y="2992"/>
                </a:cubicBezTo>
                <a:cubicBezTo>
                  <a:pt x="6423" y="3825"/>
                  <a:pt x="7052" y="4498"/>
                  <a:pt x="7821" y="4949"/>
                </a:cubicBezTo>
                <a:lnTo>
                  <a:pt x="7821" y="4949"/>
                </a:lnTo>
                <a:cubicBezTo>
                  <a:pt x="7359" y="5726"/>
                  <a:pt x="6696" y="6370"/>
                  <a:pt x="5916" y="6795"/>
                </a:cubicBezTo>
                <a:cubicBezTo>
                  <a:pt x="5312" y="7106"/>
                  <a:pt x="4667" y="7307"/>
                  <a:pt x="4010" y="7381"/>
                </a:cubicBezTo>
                <a:lnTo>
                  <a:pt x="4010" y="7381"/>
                </a:lnTo>
                <a:cubicBezTo>
                  <a:pt x="3815" y="6894"/>
                  <a:pt x="3607" y="6399"/>
                  <a:pt x="3381" y="5894"/>
                </a:cubicBezTo>
                <a:cubicBezTo>
                  <a:pt x="3148" y="5394"/>
                  <a:pt x="2781" y="4960"/>
                  <a:pt x="2280" y="4693"/>
                </a:cubicBezTo>
                <a:cubicBezTo>
                  <a:pt x="2059" y="4583"/>
                  <a:pt x="1838" y="4518"/>
                  <a:pt x="1598" y="4518"/>
                </a:cubicBezTo>
                <a:cubicBezTo>
                  <a:pt x="1548" y="4518"/>
                  <a:pt x="1498" y="4521"/>
                  <a:pt x="1446" y="4527"/>
                </a:cubicBezTo>
                <a:cubicBezTo>
                  <a:pt x="1146" y="4527"/>
                  <a:pt x="846" y="4693"/>
                  <a:pt x="646" y="4927"/>
                </a:cubicBezTo>
                <a:cubicBezTo>
                  <a:pt x="279" y="5427"/>
                  <a:pt x="312" y="6128"/>
                  <a:pt x="746" y="6628"/>
                </a:cubicBezTo>
                <a:cubicBezTo>
                  <a:pt x="1179" y="7062"/>
                  <a:pt x="1747" y="7362"/>
                  <a:pt x="2347" y="7462"/>
                </a:cubicBezTo>
                <a:cubicBezTo>
                  <a:pt x="2711" y="7541"/>
                  <a:pt x="3081" y="7579"/>
                  <a:pt x="3451" y="7579"/>
                </a:cubicBezTo>
                <a:cubicBezTo>
                  <a:pt x="3601" y="7579"/>
                  <a:pt x="3751" y="7573"/>
                  <a:pt x="3901" y="7560"/>
                </a:cubicBezTo>
                <a:lnTo>
                  <a:pt x="3901" y="7560"/>
                </a:lnTo>
                <a:cubicBezTo>
                  <a:pt x="4065" y="7962"/>
                  <a:pt x="4223" y="8355"/>
                  <a:pt x="4382" y="8730"/>
                </a:cubicBezTo>
                <a:cubicBezTo>
                  <a:pt x="5816" y="12299"/>
                  <a:pt x="6850" y="15201"/>
                  <a:pt x="7551" y="17236"/>
                </a:cubicBezTo>
                <a:cubicBezTo>
                  <a:pt x="7884" y="18237"/>
                  <a:pt x="8151" y="19037"/>
                  <a:pt x="8318" y="19571"/>
                </a:cubicBezTo>
                <a:lnTo>
                  <a:pt x="8518" y="20171"/>
                </a:lnTo>
                <a:cubicBezTo>
                  <a:pt x="8585" y="20338"/>
                  <a:pt x="8618" y="20371"/>
                  <a:pt x="8618" y="20371"/>
                </a:cubicBezTo>
                <a:cubicBezTo>
                  <a:pt x="8618" y="20371"/>
                  <a:pt x="8585" y="20338"/>
                  <a:pt x="8551" y="20171"/>
                </a:cubicBezTo>
                <a:cubicBezTo>
                  <a:pt x="8518" y="20038"/>
                  <a:pt x="8451" y="19838"/>
                  <a:pt x="8385" y="19571"/>
                </a:cubicBezTo>
                <a:cubicBezTo>
                  <a:pt x="8218" y="19037"/>
                  <a:pt x="7951" y="18237"/>
                  <a:pt x="7617" y="17202"/>
                </a:cubicBezTo>
                <a:cubicBezTo>
                  <a:pt x="6950" y="15168"/>
                  <a:pt x="5950" y="12232"/>
                  <a:pt x="4515" y="8696"/>
                </a:cubicBezTo>
                <a:cubicBezTo>
                  <a:pt x="4375" y="8318"/>
                  <a:pt x="4229" y="7933"/>
                  <a:pt x="4074" y="7543"/>
                </a:cubicBezTo>
                <a:lnTo>
                  <a:pt x="4074" y="7543"/>
                </a:lnTo>
                <a:cubicBezTo>
                  <a:pt x="4746" y="7466"/>
                  <a:pt x="5405" y="7267"/>
                  <a:pt x="6016" y="6962"/>
                </a:cubicBezTo>
                <a:cubicBezTo>
                  <a:pt x="6839" y="6515"/>
                  <a:pt x="7529" y="5853"/>
                  <a:pt x="8017" y="5057"/>
                </a:cubicBezTo>
                <a:lnTo>
                  <a:pt x="8017" y="5057"/>
                </a:lnTo>
                <a:cubicBezTo>
                  <a:pt x="8459" y="5288"/>
                  <a:pt x="8942" y="5448"/>
                  <a:pt x="9452" y="5527"/>
                </a:cubicBezTo>
                <a:cubicBezTo>
                  <a:pt x="9688" y="5560"/>
                  <a:pt x="9924" y="5575"/>
                  <a:pt x="10160" y="5575"/>
                </a:cubicBezTo>
                <a:cubicBezTo>
                  <a:pt x="11010" y="5575"/>
                  <a:pt x="11849" y="5370"/>
                  <a:pt x="12600" y="4986"/>
                </a:cubicBezTo>
                <a:lnTo>
                  <a:pt x="12600" y="4986"/>
                </a:lnTo>
                <a:cubicBezTo>
                  <a:pt x="13077" y="5886"/>
                  <a:pt x="13827" y="6631"/>
                  <a:pt x="14756" y="7095"/>
                </a:cubicBezTo>
                <a:cubicBezTo>
                  <a:pt x="14970" y="7199"/>
                  <a:pt x="15190" y="7288"/>
                  <a:pt x="15412" y="7360"/>
                </a:cubicBezTo>
                <a:lnTo>
                  <a:pt x="15412" y="7360"/>
                </a:lnTo>
                <a:cubicBezTo>
                  <a:pt x="15261" y="7657"/>
                  <a:pt x="15120" y="7958"/>
                  <a:pt x="14989" y="8263"/>
                </a:cubicBezTo>
                <a:cubicBezTo>
                  <a:pt x="14289" y="9830"/>
                  <a:pt x="13755" y="11465"/>
                  <a:pt x="13388" y="13166"/>
                </a:cubicBezTo>
                <a:cubicBezTo>
                  <a:pt x="13055" y="14634"/>
                  <a:pt x="12821" y="15935"/>
                  <a:pt x="12688" y="17002"/>
                </a:cubicBezTo>
                <a:cubicBezTo>
                  <a:pt x="12612" y="17490"/>
                  <a:pt x="12549" y="17928"/>
                  <a:pt x="12498" y="18312"/>
                </a:cubicBezTo>
                <a:lnTo>
                  <a:pt x="12498" y="18312"/>
                </a:lnTo>
                <a:cubicBezTo>
                  <a:pt x="12552" y="17938"/>
                  <a:pt x="12613" y="17514"/>
                  <a:pt x="12688" y="17036"/>
                </a:cubicBezTo>
                <a:cubicBezTo>
                  <a:pt x="12854" y="15968"/>
                  <a:pt x="13088" y="14701"/>
                  <a:pt x="13422" y="13200"/>
                </a:cubicBezTo>
                <a:cubicBezTo>
                  <a:pt x="13822" y="11532"/>
                  <a:pt x="14356" y="9897"/>
                  <a:pt x="15056" y="8329"/>
                </a:cubicBezTo>
                <a:cubicBezTo>
                  <a:pt x="15197" y="8013"/>
                  <a:pt x="15350" y="7701"/>
                  <a:pt x="15514" y="7392"/>
                </a:cubicBezTo>
                <a:lnTo>
                  <a:pt x="15514" y="7392"/>
                </a:lnTo>
                <a:cubicBezTo>
                  <a:pt x="15979" y="7533"/>
                  <a:pt x="16457" y="7604"/>
                  <a:pt x="16938" y="7604"/>
                </a:cubicBezTo>
                <a:cubicBezTo>
                  <a:pt x="17447" y="7604"/>
                  <a:pt x="17958" y="7524"/>
                  <a:pt x="18458" y="7362"/>
                </a:cubicBezTo>
                <a:cubicBezTo>
                  <a:pt x="19026" y="7129"/>
                  <a:pt x="19526" y="6728"/>
                  <a:pt x="19793" y="6195"/>
                </a:cubicBezTo>
                <a:cubicBezTo>
                  <a:pt x="19960" y="5894"/>
                  <a:pt x="19960" y="5561"/>
                  <a:pt x="19893" y="5261"/>
                </a:cubicBezTo>
                <a:cubicBezTo>
                  <a:pt x="19793" y="4960"/>
                  <a:pt x="19593" y="4727"/>
                  <a:pt x="19326" y="4560"/>
                </a:cubicBezTo>
                <a:cubicBezTo>
                  <a:pt x="19042" y="4418"/>
                  <a:pt x="18740" y="4342"/>
                  <a:pt x="18439" y="4342"/>
                </a:cubicBezTo>
                <a:cubicBezTo>
                  <a:pt x="18173" y="4342"/>
                  <a:pt x="17908" y="4402"/>
                  <a:pt x="17658" y="4527"/>
                </a:cubicBezTo>
                <a:cubicBezTo>
                  <a:pt x="17158" y="4760"/>
                  <a:pt x="16757" y="5127"/>
                  <a:pt x="16457" y="5594"/>
                </a:cubicBezTo>
                <a:cubicBezTo>
                  <a:pt x="16107" y="6109"/>
                  <a:pt x="15782" y="6649"/>
                  <a:pt x="15491" y="7207"/>
                </a:cubicBezTo>
                <a:lnTo>
                  <a:pt x="15491" y="7207"/>
                </a:lnTo>
                <a:cubicBezTo>
                  <a:pt x="15264" y="7133"/>
                  <a:pt x="15041" y="7041"/>
                  <a:pt x="14823" y="6928"/>
                </a:cubicBezTo>
                <a:cubicBezTo>
                  <a:pt x="13923" y="6491"/>
                  <a:pt x="13201" y="5777"/>
                  <a:pt x="12749" y="4907"/>
                </a:cubicBezTo>
                <a:lnTo>
                  <a:pt x="12749" y="4907"/>
                </a:lnTo>
                <a:cubicBezTo>
                  <a:pt x="13033" y="4750"/>
                  <a:pt x="13303" y="4567"/>
                  <a:pt x="13555" y="4360"/>
                </a:cubicBezTo>
                <a:cubicBezTo>
                  <a:pt x="14155" y="3893"/>
                  <a:pt x="14589" y="3292"/>
                  <a:pt x="14823" y="2592"/>
                </a:cubicBezTo>
                <a:cubicBezTo>
                  <a:pt x="14889" y="2225"/>
                  <a:pt x="14823" y="1825"/>
                  <a:pt x="14656" y="1491"/>
                </a:cubicBezTo>
                <a:cubicBezTo>
                  <a:pt x="14489" y="1158"/>
                  <a:pt x="14155" y="924"/>
                  <a:pt x="13755" y="891"/>
                </a:cubicBezTo>
                <a:cubicBezTo>
                  <a:pt x="13731" y="890"/>
                  <a:pt x="13707" y="889"/>
                  <a:pt x="13683" y="889"/>
                </a:cubicBezTo>
                <a:cubicBezTo>
                  <a:pt x="12946" y="889"/>
                  <a:pt x="12316" y="1381"/>
                  <a:pt x="12154" y="2092"/>
                </a:cubicBezTo>
                <a:cubicBezTo>
                  <a:pt x="11987" y="2792"/>
                  <a:pt x="12021" y="3493"/>
                  <a:pt x="12254" y="4160"/>
                </a:cubicBezTo>
                <a:cubicBezTo>
                  <a:pt x="12323" y="4379"/>
                  <a:pt x="12407" y="4592"/>
                  <a:pt x="12505" y="4798"/>
                </a:cubicBezTo>
                <a:lnTo>
                  <a:pt x="12505" y="4798"/>
                </a:lnTo>
                <a:cubicBezTo>
                  <a:pt x="11772" y="5196"/>
                  <a:pt x="10955" y="5409"/>
                  <a:pt x="10128" y="5409"/>
                </a:cubicBezTo>
                <a:cubicBezTo>
                  <a:pt x="9903" y="5409"/>
                  <a:pt x="9677" y="5393"/>
                  <a:pt x="9452" y="5361"/>
                </a:cubicBezTo>
                <a:cubicBezTo>
                  <a:pt x="8972" y="5282"/>
                  <a:pt x="8518" y="5130"/>
                  <a:pt x="8103" y="4912"/>
                </a:cubicBezTo>
                <a:lnTo>
                  <a:pt x="8103" y="4912"/>
                </a:lnTo>
                <a:cubicBezTo>
                  <a:pt x="8269" y="4621"/>
                  <a:pt x="8408" y="4313"/>
                  <a:pt x="8518" y="3993"/>
                </a:cubicBezTo>
                <a:cubicBezTo>
                  <a:pt x="8718" y="3326"/>
                  <a:pt x="8818" y="2659"/>
                  <a:pt x="8785" y="1958"/>
                </a:cubicBezTo>
                <a:cubicBezTo>
                  <a:pt x="8752" y="1625"/>
                  <a:pt x="8651" y="1258"/>
                  <a:pt x="8518" y="957"/>
                </a:cubicBezTo>
                <a:cubicBezTo>
                  <a:pt x="8351" y="624"/>
                  <a:pt x="8084" y="357"/>
                  <a:pt x="7751" y="157"/>
                </a:cubicBezTo>
                <a:cubicBezTo>
                  <a:pt x="7542" y="53"/>
                  <a:pt x="7308" y="1"/>
                  <a:pt x="70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9"/>
          <p:cNvSpPr/>
          <p:nvPr/>
        </p:nvSpPr>
        <p:spPr>
          <a:xfrm>
            <a:off x="4280639" y="3870507"/>
            <a:ext cx="658722" cy="86169"/>
          </a:xfrm>
          <a:custGeom>
            <a:avLst/>
            <a:gdLst/>
            <a:ahLst/>
            <a:cxnLst/>
            <a:rect l="l" t="t" r="r" b="b"/>
            <a:pathLst>
              <a:path w="15312" h="2003" extrusionOk="0">
                <a:moveTo>
                  <a:pt x="834" y="1"/>
                </a:moveTo>
                <a:cubicBezTo>
                  <a:pt x="367" y="1"/>
                  <a:pt x="0" y="368"/>
                  <a:pt x="0" y="835"/>
                </a:cubicBezTo>
                <a:lnTo>
                  <a:pt x="0" y="1202"/>
                </a:lnTo>
                <a:cubicBezTo>
                  <a:pt x="0" y="1635"/>
                  <a:pt x="367" y="2002"/>
                  <a:pt x="834" y="2002"/>
                </a:cubicBezTo>
                <a:lnTo>
                  <a:pt x="14477" y="2002"/>
                </a:lnTo>
                <a:cubicBezTo>
                  <a:pt x="14944" y="2002"/>
                  <a:pt x="15311" y="1635"/>
                  <a:pt x="15311" y="1202"/>
                </a:cubicBezTo>
                <a:lnTo>
                  <a:pt x="15311" y="835"/>
                </a:lnTo>
                <a:cubicBezTo>
                  <a:pt x="15311" y="368"/>
                  <a:pt x="14944" y="1"/>
                  <a:pt x="144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9"/>
          <p:cNvSpPr/>
          <p:nvPr/>
        </p:nvSpPr>
        <p:spPr>
          <a:xfrm>
            <a:off x="4264334" y="3993845"/>
            <a:ext cx="686513" cy="274209"/>
          </a:xfrm>
          <a:custGeom>
            <a:avLst/>
            <a:gdLst/>
            <a:ahLst/>
            <a:cxnLst/>
            <a:rect l="l" t="t" r="r" b="b"/>
            <a:pathLst>
              <a:path w="15958" h="6374" extrusionOk="0">
                <a:moveTo>
                  <a:pt x="1317" y="1"/>
                </a:moveTo>
                <a:cubicBezTo>
                  <a:pt x="10" y="1"/>
                  <a:pt x="0" y="2007"/>
                  <a:pt x="1287" y="2007"/>
                </a:cubicBezTo>
                <a:cubicBezTo>
                  <a:pt x="1318" y="2007"/>
                  <a:pt x="1348" y="2006"/>
                  <a:pt x="1380" y="2004"/>
                </a:cubicBezTo>
                <a:lnTo>
                  <a:pt x="2881" y="2004"/>
                </a:lnTo>
                <a:lnTo>
                  <a:pt x="4816" y="5706"/>
                </a:lnTo>
                <a:cubicBezTo>
                  <a:pt x="5016" y="6107"/>
                  <a:pt x="5450" y="6374"/>
                  <a:pt x="5950" y="6374"/>
                </a:cubicBezTo>
                <a:lnTo>
                  <a:pt x="10687" y="6374"/>
                </a:lnTo>
                <a:cubicBezTo>
                  <a:pt x="11187" y="6374"/>
                  <a:pt x="11621" y="6107"/>
                  <a:pt x="11821" y="5673"/>
                </a:cubicBezTo>
                <a:lnTo>
                  <a:pt x="13722" y="2037"/>
                </a:lnTo>
                <a:lnTo>
                  <a:pt x="14690" y="2037"/>
                </a:lnTo>
                <a:cubicBezTo>
                  <a:pt x="15957" y="1937"/>
                  <a:pt x="15957" y="102"/>
                  <a:pt x="14690" y="36"/>
                </a:cubicBezTo>
                <a:lnTo>
                  <a:pt x="14690" y="2"/>
                </a:lnTo>
                <a:lnTo>
                  <a:pt x="1380" y="2"/>
                </a:lnTo>
                <a:cubicBezTo>
                  <a:pt x="1359" y="1"/>
                  <a:pt x="1338" y="1"/>
                  <a:pt x="1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9"/>
          <p:cNvSpPr/>
          <p:nvPr/>
        </p:nvSpPr>
        <p:spPr>
          <a:xfrm>
            <a:off x="3927617" y="2332499"/>
            <a:ext cx="508023" cy="865175"/>
          </a:xfrm>
          <a:custGeom>
            <a:avLst/>
            <a:gdLst/>
            <a:ahLst/>
            <a:cxnLst/>
            <a:rect l="l" t="t" r="r" b="b"/>
            <a:pathLst>
              <a:path w="11809" h="20111" extrusionOk="0">
                <a:moveTo>
                  <a:pt x="11131" y="1"/>
                </a:moveTo>
                <a:cubicBezTo>
                  <a:pt x="10999" y="1"/>
                  <a:pt x="10847" y="9"/>
                  <a:pt x="10675" y="26"/>
                </a:cubicBezTo>
                <a:cubicBezTo>
                  <a:pt x="9707" y="160"/>
                  <a:pt x="8807" y="426"/>
                  <a:pt x="7939" y="827"/>
                </a:cubicBezTo>
                <a:cubicBezTo>
                  <a:pt x="6639" y="1427"/>
                  <a:pt x="5438" y="2194"/>
                  <a:pt x="4404" y="3195"/>
                </a:cubicBezTo>
                <a:cubicBezTo>
                  <a:pt x="1768" y="5597"/>
                  <a:pt x="201" y="8966"/>
                  <a:pt x="67" y="12535"/>
                </a:cubicBezTo>
                <a:cubicBezTo>
                  <a:pt x="0" y="13969"/>
                  <a:pt x="134" y="15404"/>
                  <a:pt x="534" y="16771"/>
                </a:cubicBezTo>
                <a:cubicBezTo>
                  <a:pt x="801" y="17672"/>
                  <a:pt x="1168" y="18539"/>
                  <a:pt x="1702" y="19340"/>
                </a:cubicBezTo>
                <a:cubicBezTo>
                  <a:pt x="2046" y="19872"/>
                  <a:pt x="2331" y="20110"/>
                  <a:pt x="2476" y="20110"/>
                </a:cubicBezTo>
                <a:cubicBezTo>
                  <a:pt x="2485" y="20110"/>
                  <a:pt x="2494" y="20109"/>
                  <a:pt x="2502" y="20107"/>
                </a:cubicBezTo>
                <a:cubicBezTo>
                  <a:pt x="2802" y="19940"/>
                  <a:pt x="2302" y="18606"/>
                  <a:pt x="2035" y="16471"/>
                </a:cubicBezTo>
                <a:cubicBezTo>
                  <a:pt x="1268" y="10800"/>
                  <a:pt x="3870" y="5230"/>
                  <a:pt x="8673" y="2194"/>
                </a:cubicBezTo>
                <a:cubicBezTo>
                  <a:pt x="10508" y="993"/>
                  <a:pt x="11809" y="526"/>
                  <a:pt x="11742" y="193"/>
                </a:cubicBezTo>
                <a:cubicBezTo>
                  <a:pt x="11717" y="69"/>
                  <a:pt x="11509" y="1"/>
                  <a:pt x="1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9"/>
          <p:cNvSpPr/>
          <p:nvPr/>
        </p:nvSpPr>
        <p:spPr>
          <a:xfrm>
            <a:off x="4517421" y="2280272"/>
            <a:ext cx="196644" cy="92106"/>
          </a:xfrm>
          <a:custGeom>
            <a:avLst/>
            <a:gdLst/>
            <a:ahLst/>
            <a:cxnLst/>
            <a:rect l="l" t="t" r="r" b="b"/>
            <a:pathLst>
              <a:path w="4571" h="2141" extrusionOk="0">
                <a:moveTo>
                  <a:pt x="2472" y="1"/>
                </a:moveTo>
                <a:cubicBezTo>
                  <a:pt x="2415" y="1"/>
                  <a:pt x="2359" y="3"/>
                  <a:pt x="2302" y="6"/>
                </a:cubicBezTo>
                <a:cubicBezTo>
                  <a:pt x="2251" y="3"/>
                  <a:pt x="2200" y="2"/>
                  <a:pt x="2149" y="2"/>
                </a:cubicBezTo>
                <a:cubicBezTo>
                  <a:pt x="1605" y="2"/>
                  <a:pt x="1092" y="162"/>
                  <a:pt x="634" y="406"/>
                </a:cubicBezTo>
                <a:cubicBezTo>
                  <a:pt x="200" y="640"/>
                  <a:pt x="0" y="940"/>
                  <a:pt x="67" y="1240"/>
                </a:cubicBezTo>
                <a:cubicBezTo>
                  <a:pt x="167" y="1841"/>
                  <a:pt x="1168" y="2141"/>
                  <a:pt x="2269" y="2141"/>
                </a:cubicBezTo>
                <a:cubicBezTo>
                  <a:pt x="3403" y="2141"/>
                  <a:pt x="4403" y="1841"/>
                  <a:pt x="4503" y="1273"/>
                </a:cubicBezTo>
                <a:cubicBezTo>
                  <a:pt x="4570" y="1007"/>
                  <a:pt x="4370" y="640"/>
                  <a:pt x="3970" y="406"/>
                </a:cubicBezTo>
                <a:cubicBezTo>
                  <a:pt x="3489" y="136"/>
                  <a:pt x="2982" y="1"/>
                  <a:pt x="24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9"/>
          <p:cNvSpPr/>
          <p:nvPr/>
        </p:nvSpPr>
        <p:spPr>
          <a:xfrm>
            <a:off x="4491566" y="4056320"/>
            <a:ext cx="271284" cy="40869"/>
          </a:xfrm>
          <a:custGeom>
            <a:avLst/>
            <a:gdLst/>
            <a:ahLst/>
            <a:cxnLst/>
            <a:rect l="l" t="t" r="r" b="b"/>
            <a:pathLst>
              <a:path w="6306" h="950" extrusionOk="0">
                <a:moveTo>
                  <a:pt x="3271" y="1"/>
                </a:moveTo>
                <a:cubicBezTo>
                  <a:pt x="2436" y="1"/>
                  <a:pt x="1606" y="159"/>
                  <a:pt x="835" y="482"/>
                </a:cubicBezTo>
                <a:cubicBezTo>
                  <a:pt x="501" y="583"/>
                  <a:pt x="234" y="749"/>
                  <a:pt x="1" y="949"/>
                </a:cubicBezTo>
                <a:cubicBezTo>
                  <a:pt x="301" y="883"/>
                  <a:pt x="601" y="749"/>
                  <a:pt x="868" y="616"/>
                </a:cubicBezTo>
                <a:cubicBezTo>
                  <a:pt x="1602" y="382"/>
                  <a:pt x="2369" y="249"/>
                  <a:pt x="3136" y="216"/>
                </a:cubicBezTo>
                <a:cubicBezTo>
                  <a:pt x="3230" y="211"/>
                  <a:pt x="3323" y="209"/>
                  <a:pt x="3418" y="209"/>
                </a:cubicBezTo>
                <a:cubicBezTo>
                  <a:pt x="4065" y="209"/>
                  <a:pt x="4731" y="308"/>
                  <a:pt x="5371" y="482"/>
                </a:cubicBezTo>
                <a:cubicBezTo>
                  <a:pt x="5889" y="635"/>
                  <a:pt x="6240" y="787"/>
                  <a:pt x="6297" y="787"/>
                </a:cubicBezTo>
                <a:cubicBezTo>
                  <a:pt x="6303" y="787"/>
                  <a:pt x="6305" y="786"/>
                  <a:pt x="6305" y="783"/>
                </a:cubicBezTo>
                <a:cubicBezTo>
                  <a:pt x="6038" y="583"/>
                  <a:pt x="5738" y="449"/>
                  <a:pt x="5405" y="349"/>
                </a:cubicBezTo>
                <a:cubicBezTo>
                  <a:pt x="4711" y="118"/>
                  <a:pt x="3989" y="1"/>
                  <a:pt x="327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9"/>
          <p:cNvSpPr/>
          <p:nvPr/>
        </p:nvSpPr>
        <p:spPr>
          <a:xfrm>
            <a:off x="4392577" y="4077175"/>
            <a:ext cx="462121" cy="10067"/>
          </a:xfrm>
          <a:custGeom>
            <a:avLst/>
            <a:gdLst/>
            <a:ahLst/>
            <a:cxnLst/>
            <a:rect l="l" t="t" r="r" b="b"/>
            <a:pathLst>
              <a:path w="10742" h="234" extrusionOk="0">
                <a:moveTo>
                  <a:pt x="5371" y="0"/>
                </a:moveTo>
                <a:cubicBezTo>
                  <a:pt x="2402" y="0"/>
                  <a:pt x="0" y="67"/>
                  <a:pt x="0" y="134"/>
                </a:cubicBezTo>
                <a:cubicBezTo>
                  <a:pt x="0" y="167"/>
                  <a:pt x="2402" y="234"/>
                  <a:pt x="5371" y="234"/>
                </a:cubicBezTo>
                <a:cubicBezTo>
                  <a:pt x="8339" y="234"/>
                  <a:pt x="10741" y="167"/>
                  <a:pt x="10741" y="134"/>
                </a:cubicBezTo>
                <a:cubicBezTo>
                  <a:pt x="10741" y="67"/>
                  <a:pt x="8339" y="0"/>
                  <a:pt x="537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9"/>
          <p:cNvSpPr/>
          <p:nvPr/>
        </p:nvSpPr>
        <p:spPr>
          <a:xfrm>
            <a:off x="4432758" y="3986069"/>
            <a:ext cx="386061" cy="12734"/>
          </a:xfrm>
          <a:custGeom>
            <a:avLst/>
            <a:gdLst/>
            <a:ahLst/>
            <a:cxnLst/>
            <a:rect l="l" t="t" r="r" b="b"/>
            <a:pathLst>
              <a:path w="8974" h="296" extrusionOk="0">
                <a:moveTo>
                  <a:pt x="8053" y="0"/>
                </a:moveTo>
                <a:cubicBezTo>
                  <a:pt x="7926" y="0"/>
                  <a:pt x="7799" y="4"/>
                  <a:pt x="7672" y="14"/>
                </a:cubicBezTo>
                <a:lnTo>
                  <a:pt x="4503" y="81"/>
                </a:lnTo>
                <a:lnTo>
                  <a:pt x="1334" y="114"/>
                </a:lnTo>
                <a:cubicBezTo>
                  <a:pt x="901" y="114"/>
                  <a:pt x="434" y="114"/>
                  <a:pt x="0" y="181"/>
                </a:cubicBezTo>
                <a:cubicBezTo>
                  <a:pt x="434" y="247"/>
                  <a:pt x="901" y="281"/>
                  <a:pt x="1334" y="281"/>
                </a:cubicBezTo>
                <a:cubicBezTo>
                  <a:pt x="1868" y="281"/>
                  <a:pt x="2550" y="296"/>
                  <a:pt x="3311" y="296"/>
                </a:cubicBezTo>
                <a:cubicBezTo>
                  <a:pt x="3692" y="296"/>
                  <a:pt x="4092" y="292"/>
                  <a:pt x="4503" y="281"/>
                </a:cubicBezTo>
                <a:cubicBezTo>
                  <a:pt x="5738" y="281"/>
                  <a:pt x="6872" y="214"/>
                  <a:pt x="7672" y="181"/>
                </a:cubicBezTo>
                <a:cubicBezTo>
                  <a:pt x="8106" y="181"/>
                  <a:pt x="8540" y="114"/>
                  <a:pt x="8973" y="47"/>
                </a:cubicBezTo>
                <a:cubicBezTo>
                  <a:pt x="8667" y="24"/>
                  <a:pt x="8360" y="0"/>
                  <a:pt x="805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9"/>
          <p:cNvSpPr/>
          <p:nvPr/>
        </p:nvSpPr>
        <p:spPr>
          <a:xfrm rot="-569785">
            <a:off x="2987748" y="2506741"/>
            <a:ext cx="3256713" cy="1081962"/>
          </a:xfrm>
          <a:custGeom>
            <a:avLst/>
            <a:gdLst/>
            <a:ahLst/>
            <a:cxnLst/>
            <a:rect l="l" t="t" r="r" b="b"/>
            <a:pathLst>
              <a:path w="82727" h="27484" extrusionOk="0">
                <a:moveTo>
                  <a:pt x="73973" y="1"/>
                </a:moveTo>
                <a:cubicBezTo>
                  <a:pt x="73557" y="1"/>
                  <a:pt x="73139" y="9"/>
                  <a:pt x="72719" y="27"/>
                </a:cubicBezTo>
                <a:cubicBezTo>
                  <a:pt x="71285" y="27"/>
                  <a:pt x="69884" y="127"/>
                  <a:pt x="68616" y="227"/>
                </a:cubicBezTo>
                <a:cubicBezTo>
                  <a:pt x="66047" y="427"/>
                  <a:pt x="63813" y="694"/>
                  <a:pt x="62011" y="927"/>
                </a:cubicBezTo>
                <a:cubicBezTo>
                  <a:pt x="60210" y="1161"/>
                  <a:pt x="58842" y="1361"/>
                  <a:pt x="57875" y="1528"/>
                </a:cubicBezTo>
                <a:lnTo>
                  <a:pt x="56808" y="1695"/>
                </a:lnTo>
                <a:lnTo>
                  <a:pt x="56441" y="1761"/>
                </a:lnTo>
                <a:lnTo>
                  <a:pt x="56441" y="1761"/>
                </a:lnTo>
                <a:lnTo>
                  <a:pt x="56808" y="1728"/>
                </a:lnTo>
                <a:lnTo>
                  <a:pt x="57875" y="1561"/>
                </a:lnTo>
                <a:cubicBezTo>
                  <a:pt x="58842" y="1428"/>
                  <a:pt x="60243" y="1261"/>
                  <a:pt x="62045" y="994"/>
                </a:cubicBezTo>
                <a:cubicBezTo>
                  <a:pt x="63846" y="761"/>
                  <a:pt x="66047" y="527"/>
                  <a:pt x="68616" y="360"/>
                </a:cubicBezTo>
                <a:cubicBezTo>
                  <a:pt x="69884" y="260"/>
                  <a:pt x="71285" y="194"/>
                  <a:pt x="72752" y="160"/>
                </a:cubicBezTo>
                <a:cubicBezTo>
                  <a:pt x="73114" y="152"/>
                  <a:pt x="73477" y="148"/>
                  <a:pt x="73839" y="148"/>
                </a:cubicBezTo>
                <a:cubicBezTo>
                  <a:pt x="75011" y="148"/>
                  <a:pt x="76183" y="192"/>
                  <a:pt x="77356" y="294"/>
                </a:cubicBezTo>
                <a:cubicBezTo>
                  <a:pt x="78189" y="394"/>
                  <a:pt x="78990" y="527"/>
                  <a:pt x="79791" y="727"/>
                </a:cubicBezTo>
                <a:cubicBezTo>
                  <a:pt x="80625" y="861"/>
                  <a:pt x="81425" y="1261"/>
                  <a:pt x="82059" y="1828"/>
                </a:cubicBezTo>
                <a:cubicBezTo>
                  <a:pt x="82359" y="2128"/>
                  <a:pt x="82559" y="2529"/>
                  <a:pt x="82559" y="2962"/>
                </a:cubicBezTo>
                <a:cubicBezTo>
                  <a:pt x="82526" y="3396"/>
                  <a:pt x="82426" y="3829"/>
                  <a:pt x="82192" y="4230"/>
                </a:cubicBezTo>
                <a:cubicBezTo>
                  <a:pt x="81725" y="5030"/>
                  <a:pt x="81125" y="5731"/>
                  <a:pt x="80391" y="6331"/>
                </a:cubicBezTo>
                <a:cubicBezTo>
                  <a:pt x="78890" y="7599"/>
                  <a:pt x="77289" y="8700"/>
                  <a:pt x="75554" y="9667"/>
                </a:cubicBezTo>
                <a:cubicBezTo>
                  <a:pt x="73786" y="10668"/>
                  <a:pt x="71918" y="11635"/>
                  <a:pt x="69984" y="12536"/>
                </a:cubicBezTo>
                <a:cubicBezTo>
                  <a:pt x="62178" y="16105"/>
                  <a:pt x="53238" y="19207"/>
                  <a:pt x="43665" y="21742"/>
                </a:cubicBezTo>
                <a:cubicBezTo>
                  <a:pt x="34091" y="24311"/>
                  <a:pt x="24818" y="26145"/>
                  <a:pt x="16279" y="26946"/>
                </a:cubicBezTo>
                <a:cubicBezTo>
                  <a:pt x="14144" y="27146"/>
                  <a:pt x="12042" y="27280"/>
                  <a:pt x="10007" y="27280"/>
                </a:cubicBezTo>
                <a:cubicBezTo>
                  <a:pt x="9842" y="27282"/>
                  <a:pt x="9677" y="27284"/>
                  <a:pt x="9512" y="27284"/>
                </a:cubicBezTo>
                <a:cubicBezTo>
                  <a:pt x="7709" y="27284"/>
                  <a:pt x="5909" y="27118"/>
                  <a:pt x="4137" y="26813"/>
                </a:cubicBezTo>
                <a:cubicBezTo>
                  <a:pt x="3203" y="26679"/>
                  <a:pt x="2335" y="26379"/>
                  <a:pt x="1501" y="25979"/>
                </a:cubicBezTo>
                <a:cubicBezTo>
                  <a:pt x="1101" y="25745"/>
                  <a:pt x="768" y="25478"/>
                  <a:pt x="467" y="25145"/>
                </a:cubicBezTo>
                <a:cubicBezTo>
                  <a:pt x="200" y="24778"/>
                  <a:pt x="100" y="24344"/>
                  <a:pt x="167" y="23944"/>
                </a:cubicBezTo>
                <a:cubicBezTo>
                  <a:pt x="267" y="23510"/>
                  <a:pt x="434" y="23110"/>
                  <a:pt x="701" y="22776"/>
                </a:cubicBezTo>
                <a:cubicBezTo>
                  <a:pt x="934" y="22443"/>
                  <a:pt x="1235" y="22109"/>
                  <a:pt x="1535" y="21809"/>
                </a:cubicBezTo>
                <a:cubicBezTo>
                  <a:pt x="2102" y="21209"/>
                  <a:pt x="2736" y="20675"/>
                  <a:pt x="3403" y="20174"/>
                </a:cubicBezTo>
                <a:cubicBezTo>
                  <a:pt x="5738" y="18407"/>
                  <a:pt x="8206" y="16872"/>
                  <a:pt x="10808" y="15504"/>
                </a:cubicBezTo>
                <a:cubicBezTo>
                  <a:pt x="13076" y="14270"/>
                  <a:pt x="15078" y="13303"/>
                  <a:pt x="16746" y="12569"/>
                </a:cubicBezTo>
                <a:cubicBezTo>
                  <a:pt x="18380" y="11802"/>
                  <a:pt x="19681" y="11235"/>
                  <a:pt x="20548" y="10868"/>
                </a:cubicBezTo>
                <a:lnTo>
                  <a:pt x="21549" y="10468"/>
                </a:lnTo>
                <a:lnTo>
                  <a:pt x="21883" y="10301"/>
                </a:lnTo>
                <a:lnTo>
                  <a:pt x="21883" y="10301"/>
                </a:lnTo>
                <a:cubicBezTo>
                  <a:pt x="21883" y="10301"/>
                  <a:pt x="21782" y="10334"/>
                  <a:pt x="21549" y="10401"/>
                </a:cubicBezTo>
                <a:lnTo>
                  <a:pt x="20548" y="10801"/>
                </a:lnTo>
                <a:cubicBezTo>
                  <a:pt x="19648" y="11201"/>
                  <a:pt x="18347" y="11735"/>
                  <a:pt x="16712" y="12469"/>
                </a:cubicBezTo>
                <a:cubicBezTo>
                  <a:pt x="15044" y="13236"/>
                  <a:pt x="13043" y="14204"/>
                  <a:pt x="10775" y="15404"/>
                </a:cubicBezTo>
                <a:cubicBezTo>
                  <a:pt x="8173" y="16739"/>
                  <a:pt x="5671" y="18306"/>
                  <a:pt x="3336" y="20041"/>
                </a:cubicBezTo>
                <a:cubicBezTo>
                  <a:pt x="2669" y="20541"/>
                  <a:pt x="2035" y="21108"/>
                  <a:pt x="1435" y="21709"/>
                </a:cubicBezTo>
                <a:cubicBezTo>
                  <a:pt x="1134" y="22009"/>
                  <a:pt x="868" y="22343"/>
                  <a:pt x="601" y="22710"/>
                </a:cubicBezTo>
                <a:cubicBezTo>
                  <a:pt x="334" y="23043"/>
                  <a:pt x="134" y="23477"/>
                  <a:pt x="34" y="23911"/>
                </a:cubicBezTo>
                <a:cubicBezTo>
                  <a:pt x="0" y="24011"/>
                  <a:pt x="0" y="24144"/>
                  <a:pt x="0" y="24244"/>
                </a:cubicBezTo>
                <a:cubicBezTo>
                  <a:pt x="0" y="24378"/>
                  <a:pt x="34" y="24511"/>
                  <a:pt x="34" y="24611"/>
                </a:cubicBezTo>
                <a:cubicBezTo>
                  <a:pt x="100" y="24845"/>
                  <a:pt x="234" y="25045"/>
                  <a:pt x="367" y="25245"/>
                </a:cubicBezTo>
                <a:cubicBezTo>
                  <a:pt x="634" y="25612"/>
                  <a:pt x="1001" y="25912"/>
                  <a:pt x="1435" y="26145"/>
                </a:cubicBezTo>
                <a:cubicBezTo>
                  <a:pt x="2269" y="26579"/>
                  <a:pt x="3169" y="26879"/>
                  <a:pt x="4103" y="27013"/>
                </a:cubicBezTo>
                <a:cubicBezTo>
                  <a:pt x="5906" y="27318"/>
                  <a:pt x="7709" y="27484"/>
                  <a:pt x="9538" y="27484"/>
                </a:cubicBezTo>
                <a:cubicBezTo>
                  <a:pt x="9705" y="27484"/>
                  <a:pt x="9873" y="27483"/>
                  <a:pt x="10041" y="27480"/>
                </a:cubicBezTo>
                <a:cubicBezTo>
                  <a:pt x="12042" y="27480"/>
                  <a:pt x="14144" y="27346"/>
                  <a:pt x="16279" y="27146"/>
                </a:cubicBezTo>
                <a:cubicBezTo>
                  <a:pt x="24851" y="26379"/>
                  <a:pt x="34158" y="24544"/>
                  <a:pt x="43732" y="21976"/>
                </a:cubicBezTo>
                <a:cubicBezTo>
                  <a:pt x="53305" y="19407"/>
                  <a:pt x="62278" y="16338"/>
                  <a:pt x="70084" y="12736"/>
                </a:cubicBezTo>
                <a:cubicBezTo>
                  <a:pt x="72018" y="11802"/>
                  <a:pt x="73886" y="10868"/>
                  <a:pt x="75654" y="9834"/>
                </a:cubicBezTo>
                <a:cubicBezTo>
                  <a:pt x="77389" y="8900"/>
                  <a:pt x="79023" y="7766"/>
                  <a:pt x="80524" y="6465"/>
                </a:cubicBezTo>
                <a:cubicBezTo>
                  <a:pt x="81258" y="5864"/>
                  <a:pt x="81859" y="5130"/>
                  <a:pt x="82359" y="4296"/>
                </a:cubicBezTo>
                <a:cubicBezTo>
                  <a:pt x="82593" y="3896"/>
                  <a:pt x="82726" y="3429"/>
                  <a:pt x="82726" y="2962"/>
                </a:cubicBezTo>
                <a:cubicBezTo>
                  <a:pt x="82726" y="2495"/>
                  <a:pt x="82526" y="2028"/>
                  <a:pt x="82192" y="1695"/>
                </a:cubicBezTo>
                <a:cubicBezTo>
                  <a:pt x="81525" y="1128"/>
                  <a:pt x="80725" y="727"/>
                  <a:pt x="79824" y="560"/>
                </a:cubicBezTo>
                <a:cubicBezTo>
                  <a:pt x="79023" y="360"/>
                  <a:pt x="78189" y="227"/>
                  <a:pt x="77356" y="160"/>
                </a:cubicBezTo>
                <a:cubicBezTo>
                  <a:pt x="76232" y="62"/>
                  <a:pt x="75109" y="1"/>
                  <a:pt x="7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9"/>
          <p:cNvSpPr/>
          <p:nvPr/>
        </p:nvSpPr>
        <p:spPr>
          <a:xfrm rot="-569785">
            <a:off x="2811640" y="3473234"/>
            <a:ext cx="714393" cy="629439"/>
          </a:xfrm>
          <a:custGeom>
            <a:avLst/>
            <a:gdLst/>
            <a:ahLst/>
            <a:cxnLst/>
            <a:rect l="l" t="t" r="r" b="b"/>
            <a:pathLst>
              <a:path w="18147" h="15989" extrusionOk="0">
                <a:moveTo>
                  <a:pt x="9072" y="1"/>
                </a:moveTo>
                <a:cubicBezTo>
                  <a:pt x="5937" y="1"/>
                  <a:pt x="2962" y="1882"/>
                  <a:pt x="1702" y="4983"/>
                </a:cubicBezTo>
                <a:cubicBezTo>
                  <a:pt x="1" y="9053"/>
                  <a:pt x="1969" y="13723"/>
                  <a:pt x="6072" y="15390"/>
                </a:cubicBezTo>
                <a:cubicBezTo>
                  <a:pt x="7062" y="15796"/>
                  <a:pt x="8087" y="15989"/>
                  <a:pt x="9096" y="15989"/>
                </a:cubicBezTo>
                <a:cubicBezTo>
                  <a:pt x="12236" y="15989"/>
                  <a:pt x="15217" y="14126"/>
                  <a:pt x="16479" y="11021"/>
                </a:cubicBezTo>
                <a:cubicBezTo>
                  <a:pt x="18147" y="6951"/>
                  <a:pt x="16212" y="2281"/>
                  <a:pt x="12109" y="613"/>
                </a:cubicBezTo>
                <a:cubicBezTo>
                  <a:pt x="11115" y="198"/>
                  <a:pt x="10085" y="1"/>
                  <a:pt x="9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9"/>
          <p:cNvSpPr txBox="1">
            <a:spLocks noGrp="1"/>
          </p:cNvSpPr>
          <p:nvPr>
            <p:ph type="subTitle" idx="1"/>
          </p:nvPr>
        </p:nvSpPr>
        <p:spPr>
          <a:xfrm>
            <a:off x="556807" y="3580886"/>
            <a:ext cx="2219700" cy="6690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Clr>
                <a:schemeClr val="dk1"/>
              </a:buClr>
              <a:buSzPts val="1100"/>
              <a:buFont typeface="Arial"/>
              <a:buNone/>
            </a:pPr>
            <a:r>
              <a:rPr lang="en"/>
              <a:t>Mercury is the closest planet to the Sun</a:t>
            </a:r>
            <a:endParaRPr>
              <a:latin typeface="Raleway"/>
              <a:ea typeface="Raleway"/>
              <a:cs typeface="Raleway"/>
              <a:sym typeface="Raleway"/>
            </a:endParaRPr>
          </a:p>
          <a:p>
            <a:pPr marL="0" lvl="0" indent="0" algn="r" rtl="0">
              <a:spcBef>
                <a:spcPts val="0"/>
              </a:spcBef>
              <a:spcAft>
                <a:spcPts val="0"/>
              </a:spcAft>
              <a:buNone/>
            </a:pPr>
            <a:endParaRPr>
              <a:latin typeface="Raleway"/>
              <a:ea typeface="Raleway"/>
              <a:cs typeface="Raleway"/>
              <a:sym typeface="Raleway"/>
            </a:endParaRPr>
          </a:p>
        </p:txBody>
      </p:sp>
      <p:sp>
        <p:nvSpPr>
          <p:cNvPr id="1815" name="Google Shape;1815;p59"/>
          <p:cNvSpPr txBox="1">
            <a:spLocks noGrp="1"/>
          </p:cNvSpPr>
          <p:nvPr>
            <p:ph type="subTitle" idx="2"/>
          </p:nvPr>
        </p:nvSpPr>
        <p:spPr>
          <a:xfrm>
            <a:off x="6279880" y="2060361"/>
            <a:ext cx="2219700" cy="66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lt1"/>
                </a:solidFill>
              </a:rPr>
              <a:t>Venus is the second planet from the Sun</a:t>
            </a:r>
            <a:endParaRPr/>
          </a:p>
          <a:p>
            <a:pPr marL="0" lvl="0" indent="0" algn="l" rtl="0">
              <a:spcBef>
                <a:spcPts val="0"/>
              </a:spcBef>
              <a:spcAft>
                <a:spcPts val="0"/>
              </a:spcAft>
              <a:buNone/>
            </a:pPr>
            <a:endParaRPr/>
          </a:p>
        </p:txBody>
      </p:sp>
      <p:sp>
        <p:nvSpPr>
          <p:cNvPr id="1816" name="Google Shape;1816;p59"/>
          <p:cNvSpPr txBox="1">
            <a:spLocks noGrp="1"/>
          </p:cNvSpPr>
          <p:nvPr>
            <p:ph type="subTitle" idx="3"/>
          </p:nvPr>
        </p:nvSpPr>
        <p:spPr>
          <a:xfrm>
            <a:off x="552702" y="2060361"/>
            <a:ext cx="2219700" cy="6690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Clr>
                <a:schemeClr val="dk1"/>
              </a:buClr>
              <a:buSzPts val="1100"/>
              <a:buFont typeface="Arial"/>
              <a:buNone/>
            </a:pPr>
            <a:r>
              <a:rPr lang="en"/>
              <a:t>Neptune is the farthest planet from the Sun</a:t>
            </a:r>
            <a:endParaRPr/>
          </a:p>
          <a:p>
            <a:pPr marL="0" lvl="0" indent="0" algn="r" rtl="0">
              <a:spcBef>
                <a:spcPts val="0"/>
              </a:spcBef>
              <a:spcAft>
                <a:spcPts val="0"/>
              </a:spcAft>
              <a:buNone/>
            </a:pPr>
            <a:endParaRPr/>
          </a:p>
        </p:txBody>
      </p:sp>
      <p:sp>
        <p:nvSpPr>
          <p:cNvPr id="1817" name="Google Shape;1817;p59"/>
          <p:cNvSpPr txBox="1">
            <a:spLocks noGrp="1"/>
          </p:cNvSpPr>
          <p:nvPr>
            <p:ph type="subTitle" idx="4"/>
          </p:nvPr>
        </p:nvSpPr>
        <p:spPr>
          <a:xfrm>
            <a:off x="552707" y="3260336"/>
            <a:ext cx="2219700" cy="428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1818" name="Google Shape;1818;p59"/>
          <p:cNvSpPr txBox="1">
            <a:spLocks noGrp="1"/>
          </p:cNvSpPr>
          <p:nvPr>
            <p:ph type="subTitle" idx="5"/>
          </p:nvPr>
        </p:nvSpPr>
        <p:spPr>
          <a:xfrm>
            <a:off x="6279880" y="1710961"/>
            <a:ext cx="2219700" cy="42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1819" name="Google Shape;1819;p59"/>
          <p:cNvSpPr txBox="1">
            <a:spLocks noGrp="1"/>
          </p:cNvSpPr>
          <p:nvPr>
            <p:ph type="subTitle" idx="6"/>
          </p:nvPr>
        </p:nvSpPr>
        <p:spPr>
          <a:xfrm>
            <a:off x="552702" y="1710961"/>
            <a:ext cx="2219700" cy="428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1820" name="Google Shape;1820;p59"/>
          <p:cNvSpPr/>
          <p:nvPr/>
        </p:nvSpPr>
        <p:spPr>
          <a:xfrm rot="723810" flipH="1">
            <a:off x="2920232" y="2508548"/>
            <a:ext cx="3256702" cy="1081959"/>
          </a:xfrm>
          <a:custGeom>
            <a:avLst/>
            <a:gdLst/>
            <a:ahLst/>
            <a:cxnLst/>
            <a:rect l="l" t="t" r="r" b="b"/>
            <a:pathLst>
              <a:path w="82727" h="27484" extrusionOk="0">
                <a:moveTo>
                  <a:pt x="73973" y="1"/>
                </a:moveTo>
                <a:cubicBezTo>
                  <a:pt x="73557" y="1"/>
                  <a:pt x="73139" y="9"/>
                  <a:pt x="72719" y="27"/>
                </a:cubicBezTo>
                <a:cubicBezTo>
                  <a:pt x="71285" y="27"/>
                  <a:pt x="69884" y="127"/>
                  <a:pt x="68616" y="227"/>
                </a:cubicBezTo>
                <a:cubicBezTo>
                  <a:pt x="66047" y="427"/>
                  <a:pt x="63813" y="694"/>
                  <a:pt x="62011" y="927"/>
                </a:cubicBezTo>
                <a:cubicBezTo>
                  <a:pt x="60210" y="1161"/>
                  <a:pt x="58842" y="1361"/>
                  <a:pt x="57875" y="1528"/>
                </a:cubicBezTo>
                <a:lnTo>
                  <a:pt x="56808" y="1695"/>
                </a:lnTo>
                <a:lnTo>
                  <a:pt x="56441" y="1761"/>
                </a:lnTo>
                <a:lnTo>
                  <a:pt x="56441" y="1761"/>
                </a:lnTo>
                <a:lnTo>
                  <a:pt x="56808" y="1728"/>
                </a:lnTo>
                <a:lnTo>
                  <a:pt x="57875" y="1561"/>
                </a:lnTo>
                <a:cubicBezTo>
                  <a:pt x="58842" y="1428"/>
                  <a:pt x="60243" y="1261"/>
                  <a:pt x="62045" y="994"/>
                </a:cubicBezTo>
                <a:cubicBezTo>
                  <a:pt x="63846" y="761"/>
                  <a:pt x="66047" y="527"/>
                  <a:pt x="68616" y="360"/>
                </a:cubicBezTo>
                <a:cubicBezTo>
                  <a:pt x="69884" y="260"/>
                  <a:pt x="71285" y="194"/>
                  <a:pt x="72752" y="160"/>
                </a:cubicBezTo>
                <a:cubicBezTo>
                  <a:pt x="73114" y="152"/>
                  <a:pt x="73477" y="148"/>
                  <a:pt x="73839" y="148"/>
                </a:cubicBezTo>
                <a:cubicBezTo>
                  <a:pt x="75011" y="148"/>
                  <a:pt x="76183" y="192"/>
                  <a:pt x="77356" y="294"/>
                </a:cubicBezTo>
                <a:cubicBezTo>
                  <a:pt x="78189" y="394"/>
                  <a:pt x="78990" y="527"/>
                  <a:pt x="79791" y="727"/>
                </a:cubicBezTo>
                <a:cubicBezTo>
                  <a:pt x="80625" y="861"/>
                  <a:pt x="81425" y="1261"/>
                  <a:pt x="82059" y="1828"/>
                </a:cubicBezTo>
                <a:cubicBezTo>
                  <a:pt x="82359" y="2128"/>
                  <a:pt x="82559" y="2529"/>
                  <a:pt x="82559" y="2962"/>
                </a:cubicBezTo>
                <a:cubicBezTo>
                  <a:pt x="82526" y="3396"/>
                  <a:pt x="82426" y="3829"/>
                  <a:pt x="82192" y="4230"/>
                </a:cubicBezTo>
                <a:cubicBezTo>
                  <a:pt x="81725" y="5030"/>
                  <a:pt x="81125" y="5731"/>
                  <a:pt x="80391" y="6331"/>
                </a:cubicBezTo>
                <a:cubicBezTo>
                  <a:pt x="78890" y="7599"/>
                  <a:pt x="77289" y="8700"/>
                  <a:pt x="75554" y="9667"/>
                </a:cubicBezTo>
                <a:cubicBezTo>
                  <a:pt x="73786" y="10668"/>
                  <a:pt x="71918" y="11635"/>
                  <a:pt x="69984" y="12536"/>
                </a:cubicBezTo>
                <a:cubicBezTo>
                  <a:pt x="62178" y="16105"/>
                  <a:pt x="53238" y="19207"/>
                  <a:pt x="43665" y="21742"/>
                </a:cubicBezTo>
                <a:cubicBezTo>
                  <a:pt x="34091" y="24311"/>
                  <a:pt x="24818" y="26145"/>
                  <a:pt x="16279" y="26946"/>
                </a:cubicBezTo>
                <a:cubicBezTo>
                  <a:pt x="14144" y="27146"/>
                  <a:pt x="12042" y="27280"/>
                  <a:pt x="10007" y="27280"/>
                </a:cubicBezTo>
                <a:cubicBezTo>
                  <a:pt x="9842" y="27282"/>
                  <a:pt x="9677" y="27284"/>
                  <a:pt x="9512" y="27284"/>
                </a:cubicBezTo>
                <a:cubicBezTo>
                  <a:pt x="7709" y="27284"/>
                  <a:pt x="5909" y="27118"/>
                  <a:pt x="4137" y="26813"/>
                </a:cubicBezTo>
                <a:cubicBezTo>
                  <a:pt x="3203" y="26679"/>
                  <a:pt x="2335" y="26379"/>
                  <a:pt x="1501" y="25979"/>
                </a:cubicBezTo>
                <a:cubicBezTo>
                  <a:pt x="1101" y="25745"/>
                  <a:pt x="768" y="25478"/>
                  <a:pt x="467" y="25145"/>
                </a:cubicBezTo>
                <a:cubicBezTo>
                  <a:pt x="200" y="24778"/>
                  <a:pt x="100" y="24344"/>
                  <a:pt x="167" y="23944"/>
                </a:cubicBezTo>
                <a:cubicBezTo>
                  <a:pt x="267" y="23510"/>
                  <a:pt x="434" y="23110"/>
                  <a:pt x="701" y="22776"/>
                </a:cubicBezTo>
                <a:cubicBezTo>
                  <a:pt x="934" y="22443"/>
                  <a:pt x="1235" y="22109"/>
                  <a:pt x="1535" y="21809"/>
                </a:cubicBezTo>
                <a:cubicBezTo>
                  <a:pt x="2102" y="21209"/>
                  <a:pt x="2736" y="20675"/>
                  <a:pt x="3403" y="20174"/>
                </a:cubicBezTo>
                <a:cubicBezTo>
                  <a:pt x="5738" y="18407"/>
                  <a:pt x="8206" y="16872"/>
                  <a:pt x="10808" y="15504"/>
                </a:cubicBezTo>
                <a:cubicBezTo>
                  <a:pt x="13076" y="14270"/>
                  <a:pt x="15078" y="13303"/>
                  <a:pt x="16746" y="12569"/>
                </a:cubicBezTo>
                <a:cubicBezTo>
                  <a:pt x="18380" y="11802"/>
                  <a:pt x="19681" y="11235"/>
                  <a:pt x="20548" y="10868"/>
                </a:cubicBezTo>
                <a:lnTo>
                  <a:pt x="21549" y="10468"/>
                </a:lnTo>
                <a:lnTo>
                  <a:pt x="21883" y="10301"/>
                </a:lnTo>
                <a:lnTo>
                  <a:pt x="21883" y="10301"/>
                </a:lnTo>
                <a:cubicBezTo>
                  <a:pt x="21883" y="10301"/>
                  <a:pt x="21782" y="10334"/>
                  <a:pt x="21549" y="10401"/>
                </a:cubicBezTo>
                <a:lnTo>
                  <a:pt x="20548" y="10801"/>
                </a:lnTo>
                <a:cubicBezTo>
                  <a:pt x="19648" y="11201"/>
                  <a:pt x="18347" y="11735"/>
                  <a:pt x="16712" y="12469"/>
                </a:cubicBezTo>
                <a:cubicBezTo>
                  <a:pt x="15044" y="13236"/>
                  <a:pt x="13043" y="14204"/>
                  <a:pt x="10775" y="15404"/>
                </a:cubicBezTo>
                <a:cubicBezTo>
                  <a:pt x="8173" y="16739"/>
                  <a:pt x="5671" y="18306"/>
                  <a:pt x="3336" y="20041"/>
                </a:cubicBezTo>
                <a:cubicBezTo>
                  <a:pt x="2669" y="20541"/>
                  <a:pt x="2035" y="21108"/>
                  <a:pt x="1435" y="21709"/>
                </a:cubicBezTo>
                <a:cubicBezTo>
                  <a:pt x="1134" y="22009"/>
                  <a:pt x="868" y="22343"/>
                  <a:pt x="601" y="22710"/>
                </a:cubicBezTo>
                <a:cubicBezTo>
                  <a:pt x="334" y="23043"/>
                  <a:pt x="134" y="23477"/>
                  <a:pt x="34" y="23911"/>
                </a:cubicBezTo>
                <a:cubicBezTo>
                  <a:pt x="0" y="24011"/>
                  <a:pt x="0" y="24144"/>
                  <a:pt x="0" y="24244"/>
                </a:cubicBezTo>
                <a:cubicBezTo>
                  <a:pt x="0" y="24378"/>
                  <a:pt x="34" y="24511"/>
                  <a:pt x="34" y="24611"/>
                </a:cubicBezTo>
                <a:cubicBezTo>
                  <a:pt x="100" y="24845"/>
                  <a:pt x="234" y="25045"/>
                  <a:pt x="367" y="25245"/>
                </a:cubicBezTo>
                <a:cubicBezTo>
                  <a:pt x="634" y="25612"/>
                  <a:pt x="1001" y="25912"/>
                  <a:pt x="1435" y="26145"/>
                </a:cubicBezTo>
                <a:cubicBezTo>
                  <a:pt x="2269" y="26579"/>
                  <a:pt x="3169" y="26879"/>
                  <a:pt x="4103" y="27013"/>
                </a:cubicBezTo>
                <a:cubicBezTo>
                  <a:pt x="5906" y="27318"/>
                  <a:pt x="7709" y="27484"/>
                  <a:pt x="9538" y="27484"/>
                </a:cubicBezTo>
                <a:cubicBezTo>
                  <a:pt x="9705" y="27484"/>
                  <a:pt x="9873" y="27483"/>
                  <a:pt x="10041" y="27480"/>
                </a:cubicBezTo>
                <a:cubicBezTo>
                  <a:pt x="12042" y="27480"/>
                  <a:pt x="14144" y="27346"/>
                  <a:pt x="16279" y="27146"/>
                </a:cubicBezTo>
                <a:cubicBezTo>
                  <a:pt x="24851" y="26379"/>
                  <a:pt x="34158" y="24544"/>
                  <a:pt x="43732" y="21976"/>
                </a:cubicBezTo>
                <a:cubicBezTo>
                  <a:pt x="53305" y="19407"/>
                  <a:pt x="62278" y="16338"/>
                  <a:pt x="70084" y="12736"/>
                </a:cubicBezTo>
                <a:cubicBezTo>
                  <a:pt x="72018" y="11802"/>
                  <a:pt x="73886" y="10868"/>
                  <a:pt x="75654" y="9834"/>
                </a:cubicBezTo>
                <a:cubicBezTo>
                  <a:pt x="77389" y="8900"/>
                  <a:pt x="79023" y="7766"/>
                  <a:pt x="80524" y="6465"/>
                </a:cubicBezTo>
                <a:cubicBezTo>
                  <a:pt x="81258" y="5864"/>
                  <a:pt x="81859" y="5130"/>
                  <a:pt x="82359" y="4296"/>
                </a:cubicBezTo>
                <a:cubicBezTo>
                  <a:pt x="82593" y="3896"/>
                  <a:pt x="82726" y="3429"/>
                  <a:pt x="82726" y="2962"/>
                </a:cubicBezTo>
                <a:cubicBezTo>
                  <a:pt x="82726" y="2495"/>
                  <a:pt x="82526" y="2028"/>
                  <a:pt x="82192" y="1695"/>
                </a:cubicBezTo>
                <a:cubicBezTo>
                  <a:pt x="81525" y="1128"/>
                  <a:pt x="80725" y="727"/>
                  <a:pt x="79824" y="560"/>
                </a:cubicBezTo>
                <a:cubicBezTo>
                  <a:pt x="79023" y="360"/>
                  <a:pt x="78189" y="227"/>
                  <a:pt x="77356" y="160"/>
                </a:cubicBezTo>
                <a:cubicBezTo>
                  <a:pt x="76232" y="62"/>
                  <a:pt x="75109" y="1"/>
                  <a:pt x="7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9"/>
          <p:cNvSpPr/>
          <p:nvPr/>
        </p:nvSpPr>
        <p:spPr>
          <a:xfrm rot="723810" flipH="1">
            <a:off x="5530371" y="3539102"/>
            <a:ext cx="714390" cy="629437"/>
          </a:xfrm>
          <a:custGeom>
            <a:avLst/>
            <a:gdLst/>
            <a:ahLst/>
            <a:cxnLst/>
            <a:rect l="l" t="t" r="r" b="b"/>
            <a:pathLst>
              <a:path w="18147" h="15989" extrusionOk="0">
                <a:moveTo>
                  <a:pt x="9072" y="1"/>
                </a:moveTo>
                <a:cubicBezTo>
                  <a:pt x="5937" y="1"/>
                  <a:pt x="2962" y="1882"/>
                  <a:pt x="1702" y="4983"/>
                </a:cubicBezTo>
                <a:cubicBezTo>
                  <a:pt x="1" y="9053"/>
                  <a:pt x="1969" y="13723"/>
                  <a:pt x="6072" y="15390"/>
                </a:cubicBezTo>
                <a:cubicBezTo>
                  <a:pt x="7062" y="15796"/>
                  <a:pt x="8087" y="15989"/>
                  <a:pt x="9096" y="15989"/>
                </a:cubicBezTo>
                <a:cubicBezTo>
                  <a:pt x="12236" y="15989"/>
                  <a:pt x="15217" y="14126"/>
                  <a:pt x="16479" y="11021"/>
                </a:cubicBezTo>
                <a:cubicBezTo>
                  <a:pt x="18147" y="6951"/>
                  <a:pt x="16212" y="2281"/>
                  <a:pt x="12109" y="613"/>
                </a:cubicBezTo>
                <a:cubicBezTo>
                  <a:pt x="11115" y="198"/>
                  <a:pt x="10085" y="1"/>
                  <a:pt x="9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9"/>
          <p:cNvSpPr txBox="1">
            <a:spLocks noGrp="1"/>
          </p:cNvSpPr>
          <p:nvPr>
            <p:ph type="subTitle" idx="7"/>
          </p:nvPr>
        </p:nvSpPr>
        <p:spPr>
          <a:xfrm>
            <a:off x="6279880" y="3580874"/>
            <a:ext cx="2219700" cy="66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Despite being red, Mars is a cold place</a:t>
            </a:r>
            <a:endParaRPr/>
          </a:p>
        </p:txBody>
      </p:sp>
      <p:sp>
        <p:nvSpPr>
          <p:cNvPr id="1823" name="Google Shape;1823;p59"/>
          <p:cNvSpPr txBox="1">
            <a:spLocks noGrp="1"/>
          </p:cNvSpPr>
          <p:nvPr>
            <p:ph type="subTitle" idx="8"/>
          </p:nvPr>
        </p:nvSpPr>
        <p:spPr>
          <a:xfrm>
            <a:off x="6279880" y="3239399"/>
            <a:ext cx="2219700" cy="42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824" name="Google Shape;1824;p59"/>
          <p:cNvSpPr/>
          <p:nvPr/>
        </p:nvSpPr>
        <p:spPr>
          <a:xfrm rot="723810" flipH="1">
            <a:off x="5530371" y="2010977"/>
            <a:ext cx="714390" cy="629437"/>
          </a:xfrm>
          <a:custGeom>
            <a:avLst/>
            <a:gdLst/>
            <a:ahLst/>
            <a:cxnLst/>
            <a:rect l="l" t="t" r="r" b="b"/>
            <a:pathLst>
              <a:path w="18147" h="15989" extrusionOk="0">
                <a:moveTo>
                  <a:pt x="9072" y="1"/>
                </a:moveTo>
                <a:cubicBezTo>
                  <a:pt x="5937" y="1"/>
                  <a:pt x="2962" y="1882"/>
                  <a:pt x="1702" y="4983"/>
                </a:cubicBezTo>
                <a:cubicBezTo>
                  <a:pt x="1" y="9053"/>
                  <a:pt x="1969" y="13723"/>
                  <a:pt x="6072" y="15390"/>
                </a:cubicBezTo>
                <a:cubicBezTo>
                  <a:pt x="7062" y="15796"/>
                  <a:pt x="8087" y="15989"/>
                  <a:pt x="9096" y="15989"/>
                </a:cubicBezTo>
                <a:cubicBezTo>
                  <a:pt x="12236" y="15989"/>
                  <a:pt x="15217" y="14126"/>
                  <a:pt x="16479" y="11021"/>
                </a:cubicBezTo>
                <a:cubicBezTo>
                  <a:pt x="18147" y="6951"/>
                  <a:pt x="16212" y="2281"/>
                  <a:pt x="12109" y="613"/>
                </a:cubicBezTo>
                <a:cubicBezTo>
                  <a:pt x="11115" y="198"/>
                  <a:pt x="10085" y="1"/>
                  <a:pt x="9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9"/>
          <p:cNvSpPr/>
          <p:nvPr/>
        </p:nvSpPr>
        <p:spPr>
          <a:xfrm rot="723810" flipH="1">
            <a:off x="2811634" y="1984577"/>
            <a:ext cx="714390" cy="629437"/>
          </a:xfrm>
          <a:custGeom>
            <a:avLst/>
            <a:gdLst/>
            <a:ahLst/>
            <a:cxnLst/>
            <a:rect l="l" t="t" r="r" b="b"/>
            <a:pathLst>
              <a:path w="18147" h="15989" extrusionOk="0">
                <a:moveTo>
                  <a:pt x="9072" y="1"/>
                </a:moveTo>
                <a:cubicBezTo>
                  <a:pt x="5937" y="1"/>
                  <a:pt x="2962" y="1882"/>
                  <a:pt x="1702" y="4983"/>
                </a:cubicBezTo>
                <a:cubicBezTo>
                  <a:pt x="1" y="9053"/>
                  <a:pt x="1969" y="13723"/>
                  <a:pt x="6072" y="15390"/>
                </a:cubicBezTo>
                <a:cubicBezTo>
                  <a:pt x="7062" y="15796"/>
                  <a:pt x="8087" y="15989"/>
                  <a:pt x="9096" y="15989"/>
                </a:cubicBezTo>
                <a:cubicBezTo>
                  <a:pt x="12236" y="15989"/>
                  <a:pt x="15217" y="14126"/>
                  <a:pt x="16479" y="11021"/>
                </a:cubicBezTo>
                <a:cubicBezTo>
                  <a:pt x="18147" y="6951"/>
                  <a:pt x="16212" y="2281"/>
                  <a:pt x="12109" y="613"/>
                </a:cubicBezTo>
                <a:cubicBezTo>
                  <a:pt x="11115" y="198"/>
                  <a:pt x="10085" y="1"/>
                  <a:pt x="9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6" name="Google Shape;1826;p59"/>
          <p:cNvGrpSpPr/>
          <p:nvPr/>
        </p:nvGrpSpPr>
        <p:grpSpPr>
          <a:xfrm>
            <a:off x="5731841" y="2148517"/>
            <a:ext cx="311458" cy="354341"/>
            <a:chOff x="-46762575" y="3200500"/>
            <a:chExt cx="263100" cy="299325"/>
          </a:xfrm>
        </p:grpSpPr>
        <p:sp>
          <p:nvSpPr>
            <p:cNvPr id="1827" name="Google Shape;1827;p59"/>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9"/>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9"/>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9"/>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9"/>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9"/>
          <p:cNvGrpSpPr/>
          <p:nvPr/>
        </p:nvGrpSpPr>
        <p:grpSpPr>
          <a:xfrm>
            <a:off x="5709458" y="3675702"/>
            <a:ext cx="354341" cy="356205"/>
            <a:chOff x="-45673275" y="3937700"/>
            <a:chExt cx="299325" cy="300900"/>
          </a:xfrm>
        </p:grpSpPr>
        <p:sp>
          <p:nvSpPr>
            <p:cNvPr id="1833" name="Google Shape;1833;p59"/>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9"/>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9"/>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9"/>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9"/>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9"/>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59"/>
          <p:cNvGrpSpPr/>
          <p:nvPr/>
        </p:nvGrpSpPr>
        <p:grpSpPr>
          <a:xfrm>
            <a:off x="2990737" y="3609861"/>
            <a:ext cx="356205" cy="356205"/>
            <a:chOff x="-44512325" y="3176075"/>
            <a:chExt cx="300900" cy="300900"/>
          </a:xfrm>
        </p:grpSpPr>
        <p:sp>
          <p:nvSpPr>
            <p:cNvPr id="1840" name="Google Shape;1840;p59"/>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9"/>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9"/>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59"/>
          <p:cNvGrpSpPr/>
          <p:nvPr/>
        </p:nvGrpSpPr>
        <p:grpSpPr>
          <a:xfrm>
            <a:off x="2993862" y="2156187"/>
            <a:ext cx="356624" cy="285281"/>
            <a:chOff x="3860400" y="3254050"/>
            <a:chExt cx="296175" cy="241825"/>
          </a:xfrm>
        </p:grpSpPr>
        <p:sp>
          <p:nvSpPr>
            <p:cNvPr id="1844" name="Google Shape;1844;p59"/>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9"/>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9"/>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9"/>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9"/>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9"/>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9"/>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54"/>
        <p:cNvGrpSpPr/>
        <p:nvPr/>
      </p:nvGrpSpPr>
      <p:grpSpPr>
        <a:xfrm>
          <a:off x="0" y="0"/>
          <a:ext cx="0" cy="0"/>
          <a:chOff x="0" y="0"/>
          <a:chExt cx="0" cy="0"/>
        </a:xfrm>
      </p:grpSpPr>
      <p:sp>
        <p:nvSpPr>
          <p:cNvPr id="1855" name="Google Shape;1855;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table</a:t>
            </a:r>
            <a:endParaRPr/>
          </a:p>
        </p:txBody>
      </p:sp>
      <p:graphicFrame>
        <p:nvGraphicFramePr>
          <p:cNvPr id="1856" name="Google Shape;1856;p60"/>
          <p:cNvGraphicFramePr/>
          <p:nvPr/>
        </p:nvGraphicFramePr>
        <p:xfrm>
          <a:off x="1346975" y="1860850"/>
          <a:ext cx="3000000" cy="3000000"/>
        </p:xfrm>
        <a:graphic>
          <a:graphicData uri="http://schemas.openxmlformats.org/drawingml/2006/table">
            <a:tbl>
              <a:tblPr>
                <a:noFill/>
                <a:tableStyleId>{AF59EB51-164E-4A49-B29B-33FB182C1804}</a:tableStyleId>
              </a:tblPr>
              <a:tblGrid>
                <a:gridCol w="1183425">
                  <a:extLst>
                    <a:ext uri="{9D8B030D-6E8A-4147-A177-3AD203B41FA5}">
                      <a16:colId xmlns:a16="http://schemas.microsoft.com/office/drawing/2014/main" val="20000"/>
                    </a:ext>
                  </a:extLst>
                </a:gridCol>
                <a:gridCol w="1700875">
                  <a:extLst>
                    <a:ext uri="{9D8B030D-6E8A-4147-A177-3AD203B41FA5}">
                      <a16:colId xmlns:a16="http://schemas.microsoft.com/office/drawing/2014/main" val="20001"/>
                    </a:ext>
                  </a:extLst>
                </a:gridCol>
                <a:gridCol w="1738725">
                  <a:extLst>
                    <a:ext uri="{9D8B030D-6E8A-4147-A177-3AD203B41FA5}">
                      <a16:colId xmlns:a16="http://schemas.microsoft.com/office/drawing/2014/main" val="20002"/>
                    </a:ext>
                  </a:extLst>
                </a:gridCol>
                <a:gridCol w="1827025">
                  <a:extLst>
                    <a:ext uri="{9D8B030D-6E8A-4147-A177-3AD203B41FA5}">
                      <a16:colId xmlns:a16="http://schemas.microsoft.com/office/drawing/2014/main" val="20003"/>
                    </a:ext>
                  </a:extLst>
                </a:gridCol>
              </a:tblGrid>
              <a:tr h="539750">
                <a:tc>
                  <a:txBody>
                    <a:bodyPr/>
                    <a:lstStyle/>
                    <a:p>
                      <a:pPr marL="0" lvl="0" indent="0" algn="ctr" rtl="0">
                        <a:spcBef>
                          <a:spcPts val="0"/>
                        </a:spcBef>
                        <a:spcAft>
                          <a:spcPts val="0"/>
                        </a:spcAft>
                        <a:buNone/>
                      </a:pPr>
                      <a:endParaRPr b="1">
                        <a:solidFill>
                          <a:schemeClr val="accent3"/>
                        </a:solidFill>
                        <a:latin typeface="Raleway"/>
                        <a:ea typeface="Raleway"/>
                        <a:cs typeface="Raleway"/>
                        <a:sym typeface="Raleway"/>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alpha val="0"/>
                        </a:scheme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accent3"/>
                          </a:solidFill>
                          <a:latin typeface="Raleway"/>
                          <a:ea typeface="Raleway"/>
                          <a:cs typeface="Raleway"/>
                          <a:sym typeface="Raleway"/>
                        </a:rPr>
                        <a:t>Mass</a:t>
                      </a:r>
                      <a:endParaRPr b="1">
                        <a:solidFill>
                          <a:schemeClr val="accent3"/>
                        </a:solidFill>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accent3"/>
                          </a:solidFill>
                          <a:latin typeface="Raleway"/>
                          <a:ea typeface="Raleway"/>
                          <a:cs typeface="Raleway"/>
                          <a:sym typeface="Raleway"/>
                        </a:rPr>
                        <a:t>Diameter</a:t>
                      </a:r>
                      <a:endParaRPr b="1">
                        <a:solidFill>
                          <a:schemeClr val="accent3"/>
                        </a:solidFill>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accent3"/>
                          </a:solidFill>
                          <a:latin typeface="Raleway"/>
                          <a:ea typeface="Raleway"/>
                          <a:cs typeface="Raleway"/>
                          <a:sym typeface="Raleway"/>
                        </a:rPr>
                        <a:t>Surface Gravity</a:t>
                      </a:r>
                      <a:endParaRPr b="1">
                        <a:solidFill>
                          <a:schemeClr val="accent3"/>
                        </a:solidFill>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0"/>
                  </a:ext>
                </a:extLst>
              </a:tr>
              <a:tr h="539750">
                <a:tc>
                  <a:txBody>
                    <a:bodyPr/>
                    <a:lstStyle/>
                    <a:p>
                      <a:pPr marL="0" lvl="0" indent="0" algn="ctr" rtl="0">
                        <a:spcBef>
                          <a:spcPts val="0"/>
                        </a:spcBef>
                        <a:spcAft>
                          <a:spcPts val="0"/>
                        </a:spcAft>
                        <a:buNone/>
                      </a:pPr>
                      <a:r>
                        <a:rPr lang="en" b="1">
                          <a:solidFill>
                            <a:schemeClr val="accent3"/>
                          </a:solidFill>
                          <a:latin typeface="Raleway"/>
                          <a:ea typeface="Raleway"/>
                          <a:cs typeface="Raleway"/>
                          <a:sym typeface="Raleway"/>
                        </a:rPr>
                        <a:t>Mercury</a:t>
                      </a:r>
                      <a:endParaRPr b="1">
                        <a:solidFill>
                          <a:schemeClr val="accent3"/>
                        </a:solidFill>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Raleway"/>
                          <a:ea typeface="Raleway"/>
                          <a:cs typeface="Raleway"/>
                          <a:sym typeface="Raleway"/>
                        </a:rPr>
                        <a:t>0.06</a:t>
                      </a:r>
                      <a:endParaRPr>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Raleway"/>
                          <a:ea typeface="Raleway"/>
                          <a:cs typeface="Raleway"/>
                          <a:sym typeface="Raleway"/>
                        </a:rPr>
                        <a:t>0.38</a:t>
                      </a:r>
                      <a:endParaRPr>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Raleway"/>
                          <a:ea typeface="Raleway"/>
                          <a:cs typeface="Raleway"/>
                          <a:sym typeface="Raleway"/>
                        </a:rPr>
                        <a:t>0.38</a:t>
                      </a:r>
                      <a:endParaRPr>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539750">
                <a:tc>
                  <a:txBody>
                    <a:bodyPr/>
                    <a:lstStyle/>
                    <a:p>
                      <a:pPr marL="0" lvl="0" indent="0" algn="ctr" rtl="0">
                        <a:spcBef>
                          <a:spcPts val="0"/>
                        </a:spcBef>
                        <a:spcAft>
                          <a:spcPts val="0"/>
                        </a:spcAft>
                        <a:buNone/>
                      </a:pPr>
                      <a:r>
                        <a:rPr lang="en" b="1">
                          <a:solidFill>
                            <a:schemeClr val="accent3"/>
                          </a:solidFill>
                          <a:latin typeface="Raleway"/>
                          <a:ea typeface="Raleway"/>
                          <a:cs typeface="Raleway"/>
                          <a:sym typeface="Raleway"/>
                        </a:rPr>
                        <a:t>Mars</a:t>
                      </a:r>
                      <a:endParaRPr b="1">
                        <a:solidFill>
                          <a:schemeClr val="accent3"/>
                        </a:solidFill>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Raleway"/>
                          <a:ea typeface="Raleway"/>
                          <a:cs typeface="Raleway"/>
                          <a:sym typeface="Raleway"/>
                        </a:rPr>
                        <a:t>0.11</a:t>
                      </a:r>
                      <a:endParaRPr>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Raleway"/>
                          <a:ea typeface="Raleway"/>
                          <a:cs typeface="Raleway"/>
                          <a:sym typeface="Raleway"/>
                        </a:rPr>
                        <a:t>0.53</a:t>
                      </a:r>
                      <a:endParaRPr>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Raleway"/>
                          <a:ea typeface="Raleway"/>
                          <a:cs typeface="Raleway"/>
                          <a:sym typeface="Raleway"/>
                        </a:rPr>
                        <a:t>0.38</a:t>
                      </a:r>
                      <a:endParaRPr>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539750">
                <a:tc>
                  <a:txBody>
                    <a:bodyPr/>
                    <a:lstStyle/>
                    <a:p>
                      <a:pPr marL="0" lvl="0" indent="0" algn="ctr" rtl="0">
                        <a:spcBef>
                          <a:spcPts val="0"/>
                        </a:spcBef>
                        <a:spcAft>
                          <a:spcPts val="0"/>
                        </a:spcAft>
                        <a:buNone/>
                      </a:pPr>
                      <a:r>
                        <a:rPr lang="en" b="1">
                          <a:solidFill>
                            <a:schemeClr val="accent3"/>
                          </a:solidFill>
                          <a:latin typeface="Raleway"/>
                          <a:ea typeface="Raleway"/>
                          <a:cs typeface="Raleway"/>
                          <a:sym typeface="Raleway"/>
                        </a:rPr>
                        <a:t>Saturn</a:t>
                      </a:r>
                      <a:endParaRPr b="1">
                        <a:solidFill>
                          <a:schemeClr val="accent3"/>
                        </a:solidFill>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Raleway"/>
                          <a:ea typeface="Raleway"/>
                          <a:cs typeface="Raleway"/>
                          <a:sym typeface="Raleway"/>
                        </a:rPr>
                        <a:t>95.2</a:t>
                      </a:r>
                      <a:endParaRPr>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Raleway"/>
                          <a:ea typeface="Raleway"/>
                          <a:cs typeface="Raleway"/>
                          <a:sym typeface="Raleway"/>
                        </a:rPr>
                        <a:t>9.4</a:t>
                      </a:r>
                      <a:endParaRPr>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Raleway"/>
                          <a:ea typeface="Raleway"/>
                          <a:cs typeface="Raleway"/>
                          <a:sym typeface="Raleway"/>
                        </a:rPr>
                        <a:t>1.16</a:t>
                      </a:r>
                      <a:endParaRPr>
                        <a:latin typeface="Raleway"/>
                        <a:ea typeface="Raleway"/>
                        <a:cs typeface="Raleway"/>
                        <a:sym typeface="Raleway"/>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1857" name="Google Shape;1857;p60"/>
          <p:cNvGrpSpPr/>
          <p:nvPr/>
        </p:nvGrpSpPr>
        <p:grpSpPr>
          <a:xfrm flipH="1">
            <a:off x="7927951" y="3810849"/>
            <a:ext cx="1019450" cy="1379152"/>
            <a:chOff x="3231057" y="5846468"/>
            <a:chExt cx="1701919" cy="2302424"/>
          </a:xfrm>
        </p:grpSpPr>
        <p:sp>
          <p:nvSpPr>
            <p:cNvPr id="1858" name="Google Shape;1858;p60"/>
            <p:cNvSpPr/>
            <p:nvPr/>
          </p:nvSpPr>
          <p:spPr>
            <a:xfrm>
              <a:off x="3231057" y="5846468"/>
              <a:ext cx="1594326" cy="2294779"/>
            </a:xfrm>
            <a:custGeom>
              <a:avLst/>
              <a:gdLst/>
              <a:ahLst/>
              <a:cxnLst/>
              <a:rect l="l" t="t" r="r" b="b"/>
              <a:pathLst>
                <a:path w="45047" h="64838" extrusionOk="0">
                  <a:moveTo>
                    <a:pt x="7664" y="0"/>
                  </a:moveTo>
                  <a:cubicBezTo>
                    <a:pt x="5622" y="0"/>
                    <a:pt x="3546" y="1052"/>
                    <a:pt x="2736" y="2925"/>
                  </a:cubicBezTo>
                  <a:cubicBezTo>
                    <a:pt x="1763" y="5175"/>
                    <a:pt x="2736" y="7789"/>
                    <a:pt x="3952" y="9916"/>
                  </a:cubicBezTo>
                  <a:cubicBezTo>
                    <a:pt x="5715" y="13108"/>
                    <a:pt x="7934" y="16026"/>
                    <a:pt x="10517" y="18549"/>
                  </a:cubicBezTo>
                  <a:cubicBezTo>
                    <a:pt x="10973" y="19005"/>
                    <a:pt x="11490" y="19521"/>
                    <a:pt x="11612" y="20160"/>
                  </a:cubicBezTo>
                  <a:cubicBezTo>
                    <a:pt x="11794" y="21345"/>
                    <a:pt x="10548" y="22257"/>
                    <a:pt x="9393" y="22470"/>
                  </a:cubicBezTo>
                  <a:cubicBezTo>
                    <a:pt x="9084" y="22520"/>
                    <a:pt x="8773" y="22540"/>
                    <a:pt x="8462" y="22540"/>
                  </a:cubicBezTo>
                  <a:cubicBezTo>
                    <a:pt x="7455" y="22540"/>
                    <a:pt x="6439" y="22334"/>
                    <a:pt x="5441" y="22287"/>
                  </a:cubicBezTo>
                  <a:cubicBezTo>
                    <a:pt x="5342" y="22283"/>
                    <a:pt x="5243" y="22280"/>
                    <a:pt x="5142" y="22280"/>
                  </a:cubicBezTo>
                  <a:cubicBezTo>
                    <a:pt x="3888" y="22280"/>
                    <a:pt x="2563" y="22646"/>
                    <a:pt x="1915" y="23716"/>
                  </a:cubicBezTo>
                  <a:cubicBezTo>
                    <a:pt x="973" y="25327"/>
                    <a:pt x="2098" y="27333"/>
                    <a:pt x="3314" y="28731"/>
                  </a:cubicBezTo>
                  <a:cubicBezTo>
                    <a:pt x="5745" y="31528"/>
                    <a:pt x="8663" y="33868"/>
                    <a:pt x="11885" y="35692"/>
                  </a:cubicBezTo>
                  <a:cubicBezTo>
                    <a:pt x="13040" y="36330"/>
                    <a:pt x="14287" y="36938"/>
                    <a:pt x="15138" y="37971"/>
                  </a:cubicBezTo>
                  <a:cubicBezTo>
                    <a:pt x="15989" y="39005"/>
                    <a:pt x="16353" y="40585"/>
                    <a:pt x="15563" y="41680"/>
                  </a:cubicBezTo>
                  <a:cubicBezTo>
                    <a:pt x="15046" y="42376"/>
                    <a:pt x="14189" y="42682"/>
                    <a:pt x="13301" y="42682"/>
                  </a:cubicBezTo>
                  <a:cubicBezTo>
                    <a:pt x="12833" y="42682"/>
                    <a:pt x="12356" y="42597"/>
                    <a:pt x="11916" y="42440"/>
                  </a:cubicBezTo>
                  <a:cubicBezTo>
                    <a:pt x="10669" y="41984"/>
                    <a:pt x="9636" y="41102"/>
                    <a:pt x="8481" y="40464"/>
                  </a:cubicBezTo>
                  <a:cubicBezTo>
                    <a:pt x="7380" y="39828"/>
                    <a:pt x="6065" y="39438"/>
                    <a:pt x="4804" y="39438"/>
                  </a:cubicBezTo>
                  <a:cubicBezTo>
                    <a:pt x="3592" y="39438"/>
                    <a:pt x="2429" y="39798"/>
                    <a:pt x="1551" y="40646"/>
                  </a:cubicBezTo>
                  <a:cubicBezTo>
                    <a:pt x="396" y="41801"/>
                    <a:pt x="1" y="43595"/>
                    <a:pt x="244" y="45236"/>
                  </a:cubicBezTo>
                  <a:cubicBezTo>
                    <a:pt x="487" y="46877"/>
                    <a:pt x="1277" y="48367"/>
                    <a:pt x="2128" y="49765"/>
                  </a:cubicBezTo>
                  <a:cubicBezTo>
                    <a:pt x="5107" y="54659"/>
                    <a:pt x="9271" y="58884"/>
                    <a:pt x="14287" y="61589"/>
                  </a:cubicBezTo>
                  <a:cubicBezTo>
                    <a:pt x="18084" y="63614"/>
                    <a:pt x="21794" y="64838"/>
                    <a:pt x="25799" y="64838"/>
                  </a:cubicBezTo>
                  <a:cubicBezTo>
                    <a:pt x="27084" y="64838"/>
                    <a:pt x="28400" y="64712"/>
                    <a:pt x="29758" y="64446"/>
                  </a:cubicBezTo>
                  <a:lnTo>
                    <a:pt x="29788" y="64446"/>
                  </a:lnTo>
                  <a:cubicBezTo>
                    <a:pt x="39393" y="59795"/>
                    <a:pt x="43132" y="48914"/>
                    <a:pt x="44378" y="38822"/>
                  </a:cubicBezTo>
                  <a:cubicBezTo>
                    <a:pt x="44591" y="37120"/>
                    <a:pt x="45047" y="35388"/>
                    <a:pt x="44500" y="33777"/>
                  </a:cubicBezTo>
                  <a:cubicBezTo>
                    <a:pt x="44003" y="32390"/>
                    <a:pt x="42673" y="31252"/>
                    <a:pt x="41285" y="31252"/>
                  </a:cubicBezTo>
                  <a:cubicBezTo>
                    <a:pt x="41060" y="31252"/>
                    <a:pt x="40834" y="31282"/>
                    <a:pt x="40609" y="31345"/>
                  </a:cubicBezTo>
                  <a:cubicBezTo>
                    <a:pt x="39272" y="31740"/>
                    <a:pt x="38482" y="33108"/>
                    <a:pt x="37600" y="34202"/>
                  </a:cubicBezTo>
                  <a:cubicBezTo>
                    <a:pt x="36415" y="35631"/>
                    <a:pt x="34834" y="36725"/>
                    <a:pt x="33071" y="37333"/>
                  </a:cubicBezTo>
                  <a:cubicBezTo>
                    <a:pt x="32517" y="37508"/>
                    <a:pt x="31915" y="37634"/>
                    <a:pt x="31330" y="37634"/>
                  </a:cubicBezTo>
                  <a:cubicBezTo>
                    <a:pt x="30695" y="37634"/>
                    <a:pt x="30082" y="37485"/>
                    <a:pt x="29576" y="37090"/>
                  </a:cubicBezTo>
                  <a:cubicBezTo>
                    <a:pt x="28269" y="36057"/>
                    <a:pt x="28390" y="34050"/>
                    <a:pt x="28664" y="32348"/>
                  </a:cubicBezTo>
                  <a:cubicBezTo>
                    <a:pt x="29180" y="29248"/>
                    <a:pt x="29697" y="26148"/>
                    <a:pt x="30214" y="23047"/>
                  </a:cubicBezTo>
                  <a:cubicBezTo>
                    <a:pt x="30487" y="21375"/>
                    <a:pt x="30761" y="19673"/>
                    <a:pt x="30518" y="18002"/>
                  </a:cubicBezTo>
                  <a:cubicBezTo>
                    <a:pt x="30244" y="16330"/>
                    <a:pt x="29332" y="14688"/>
                    <a:pt x="27813" y="13989"/>
                  </a:cubicBezTo>
                  <a:cubicBezTo>
                    <a:pt x="27391" y="13795"/>
                    <a:pt x="26925" y="13702"/>
                    <a:pt x="26459" y="13702"/>
                  </a:cubicBezTo>
                  <a:cubicBezTo>
                    <a:pt x="25244" y="13702"/>
                    <a:pt x="24027" y="14336"/>
                    <a:pt x="23588" y="15479"/>
                  </a:cubicBezTo>
                  <a:cubicBezTo>
                    <a:pt x="23344" y="16117"/>
                    <a:pt x="23375" y="16846"/>
                    <a:pt x="23192" y="17546"/>
                  </a:cubicBezTo>
                  <a:cubicBezTo>
                    <a:pt x="23040" y="18214"/>
                    <a:pt x="22615" y="18944"/>
                    <a:pt x="21916" y="19035"/>
                  </a:cubicBezTo>
                  <a:cubicBezTo>
                    <a:pt x="21866" y="19041"/>
                    <a:pt x="21818" y="19045"/>
                    <a:pt x="21769" y="19045"/>
                  </a:cubicBezTo>
                  <a:cubicBezTo>
                    <a:pt x="21136" y="19045"/>
                    <a:pt x="20609" y="18508"/>
                    <a:pt x="20214" y="17971"/>
                  </a:cubicBezTo>
                  <a:cubicBezTo>
                    <a:pt x="18755" y="15995"/>
                    <a:pt x="17934" y="13655"/>
                    <a:pt x="17174" y="11315"/>
                  </a:cubicBezTo>
                  <a:cubicBezTo>
                    <a:pt x="16414" y="8974"/>
                    <a:pt x="15715" y="6603"/>
                    <a:pt x="14438" y="4506"/>
                  </a:cubicBezTo>
                  <a:cubicBezTo>
                    <a:pt x="13162" y="2439"/>
                    <a:pt x="11247" y="646"/>
                    <a:pt x="8876" y="129"/>
                  </a:cubicBezTo>
                  <a:cubicBezTo>
                    <a:pt x="8480" y="43"/>
                    <a:pt x="8073" y="0"/>
                    <a:pt x="766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0"/>
            <p:cNvSpPr/>
            <p:nvPr/>
          </p:nvSpPr>
          <p:spPr>
            <a:xfrm>
              <a:off x="3426848" y="5882215"/>
              <a:ext cx="826238" cy="2265615"/>
            </a:xfrm>
            <a:custGeom>
              <a:avLst/>
              <a:gdLst/>
              <a:ahLst/>
              <a:cxnLst/>
              <a:rect l="l" t="t" r="r" b="b"/>
              <a:pathLst>
                <a:path w="23345" h="64014" extrusionOk="0">
                  <a:moveTo>
                    <a:pt x="1" y="0"/>
                  </a:moveTo>
                  <a:lnTo>
                    <a:pt x="1" y="0"/>
                  </a:lnTo>
                  <a:cubicBezTo>
                    <a:pt x="31" y="61"/>
                    <a:pt x="61" y="122"/>
                    <a:pt x="122" y="183"/>
                  </a:cubicBezTo>
                  <a:lnTo>
                    <a:pt x="548" y="700"/>
                  </a:lnTo>
                  <a:cubicBezTo>
                    <a:pt x="943" y="1155"/>
                    <a:pt x="1490" y="1855"/>
                    <a:pt x="2159" y="2736"/>
                  </a:cubicBezTo>
                  <a:cubicBezTo>
                    <a:pt x="4134" y="5228"/>
                    <a:pt x="5897" y="7873"/>
                    <a:pt x="7448" y="10608"/>
                  </a:cubicBezTo>
                  <a:cubicBezTo>
                    <a:pt x="8451" y="12371"/>
                    <a:pt x="9454" y="14317"/>
                    <a:pt x="10487" y="16444"/>
                  </a:cubicBezTo>
                  <a:cubicBezTo>
                    <a:pt x="11521" y="18572"/>
                    <a:pt x="12645" y="20852"/>
                    <a:pt x="13709" y="23283"/>
                  </a:cubicBezTo>
                  <a:cubicBezTo>
                    <a:pt x="14834" y="25806"/>
                    <a:pt x="15837" y="28420"/>
                    <a:pt x="16688" y="31065"/>
                  </a:cubicBezTo>
                  <a:cubicBezTo>
                    <a:pt x="17144" y="32463"/>
                    <a:pt x="17478" y="33861"/>
                    <a:pt x="17873" y="35320"/>
                  </a:cubicBezTo>
                  <a:cubicBezTo>
                    <a:pt x="18238" y="36779"/>
                    <a:pt x="18603" y="38268"/>
                    <a:pt x="18967" y="39758"/>
                  </a:cubicBezTo>
                  <a:cubicBezTo>
                    <a:pt x="20426" y="45351"/>
                    <a:pt x="21582" y="51035"/>
                    <a:pt x="22402" y="56779"/>
                  </a:cubicBezTo>
                  <a:cubicBezTo>
                    <a:pt x="23071" y="62068"/>
                    <a:pt x="22919" y="59940"/>
                    <a:pt x="22676" y="64013"/>
                  </a:cubicBezTo>
                  <a:lnTo>
                    <a:pt x="22919" y="63983"/>
                  </a:lnTo>
                  <a:cubicBezTo>
                    <a:pt x="23162" y="59940"/>
                    <a:pt x="23344" y="62038"/>
                    <a:pt x="22676" y="56719"/>
                  </a:cubicBezTo>
                  <a:cubicBezTo>
                    <a:pt x="21885" y="50974"/>
                    <a:pt x="20730" y="45290"/>
                    <a:pt x="19302" y="39697"/>
                  </a:cubicBezTo>
                  <a:cubicBezTo>
                    <a:pt x="18907" y="38177"/>
                    <a:pt x="18542" y="36718"/>
                    <a:pt x="18177" y="35259"/>
                  </a:cubicBezTo>
                  <a:cubicBezTo>
                    <a:pt x="17812" y="33800"/>
                    <a:pt x="17448" y="32372"/>
                    <a:pt x="16992" y="30973"/>
                  </a:cubicBezTo>
                  <a:cubicBezTo>
                    <a:pt x="16141" y="28329"/>
                    <a:pt x="15138" y="25715"/>
                    <a:pt x="13983" y="23162"/>
                  </a:cubicBezTo>
                  <a:cubicBezTo>
                    <a:pt x="12919" y="20730"/>
                    <a:pt x="11794" y="18451"/>
                    <a:pt x="10730" y="16323"/>
                  </a:cubicBezTo>
                  <a:cubicBezTo>
                    <a:pt x="9697" y="14195"/>
                    <a:pt x="8663" y="12250"/>
                    <a:pt x="7630" y="10517"/>
                  </a:cubicBezTo>
                  <a:cubicBezTo>
                    <a:pt x="6049" y="7751"/>
                    <a:pt x="4256" y="5137"/>
                    <a:pt x="2280" y="2645"/>
                  </a:cubicBezTo>
                  <a:cubicBezTo>
                    <a:pt x="1551" y="1794"/>
                    <a:pt x="1004" y="1125"/>
                    <a:pt x="608" y="669"/>
                  </a:cubicBezTo>
                  <a:lnTo>
                    <a:pt x="153" y="183"/>
                  </a:lnTo>
                  <a:cubicBezTo>
                    <a:pt x="92" y="122"/>
                    <a:pt x="61" y="61"/>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0"/>
            <p:cNvSpPr/>
            <p:nvPr/>
          </p:nvSpPr>
          <p:spPr>
            <a:xfrm>
              <a:off x="4026043" y="6341574"/>
              <a:ext cx="189385" cy="635826"/>
            </a:xfrm>
            <a:custGeom>
              <a:avLst/>
              <a:gdLst/>
              <a:ahLst/>
              <a:cxnLst/>
              <a:rect l="l" t="t" r="r" b="b"/>
              <a:pathLst>
                <a:path w="5351" h="17965" extrusionOk="0">
                  <a:moveTo>
                    <a:pt x="5351" y="0"/>
                  </a:moveTo>
                  <a:lnTo>
                    <a:pt x="5351" y="0"/>
                  </a:lnTo>
                  <a:cubicBezTo>
                    <a:pt x="5229" y="213"/>
                    <a:pt x="5107" y="456"/>
                    <a:pt x="5016" y="669"/>
                  </a:cubicBezTo>
                  <a:cubicBezTo>
                    <a:pt x="4834" y="1125"/>
                    <a:pt x="4591" y="1763"/>
                    <a:pt x="4287" y="2554"/>
                  </a:cubicBezTo>
                  <a:cubicBezTo>
                    <a:pt x="3709" y="4165"/>
                    <a:pt x="3041" y="6414"/>
                    <a:pt x="2372" y="8906"/>
                  </a:cubicBezTo>
                  <a:cubicBezTo>
                    <a:pt x="1703" y="11429"/>
                    <a:pt x="1126" y="13618"/>
                    <a:pt x="670" y="15320"/>
                  </a:cubicBezTo>
                  <a:lnTo>
                    <a:pt x="153" y="17265"/>
                  </a:lnTo>
                  <a:cubicBezTo>
                    <a:pt x="62" y="17478"/>
                    <a:pt x="1" y="17721"/>
                    <a:pt x="1" y="17964"/>
                  </a:cubicBezTo>
                  <a:cubicBezTo>
                    <a:pt x="92" y="17751"/>
                    <a:pt x="183" y="17508"/>
                    <a:pt x="275" y="17265"/>
                  </a:cubicBezTo>
                  <a:cubicBezTo>
                    <a:pt x="427" y="16839"/>
                    <a:pt x="639" y="16171"/>
                    <a:pt x="882" y="15380"/>
                  </a:cubicBezTo>
                  <a:cubicBezTo>
                    <a:pt x="1399" y="13770"/>
                    <a:pt x="2007" y="11490"/>
                    <a:pt x="2676" y="8997"/>
                  </a:cubicBezTo>
                  <a:cubicBezTo>
                    <a:pt x="3344" y="6475"/>
                    <a:pt x="3983" y="4225"/>
                    <a:pt x="4500" y="2614"/>
                  </a:cubicBezTo>
                  <a:cubicBezTo>
                    <a:pt x="4773" y="1824"/>
                    <a:pt x="4986" y="1155"/>
                    <a:pt x="5138" y="730"/>
                  </a:cubicBezTo>
                  <a:cubicBezTo>
                    <a:pt x="5229" y="487"/>
                    <a:pt x="5290" y="243"/>
                    <a:pt x="535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0"/>
            <p:cNvSpPr/>
            <p:nvPr/>
          </p:nvSpPr>
          <p:spPr>
            <a:xfrm>
              <a:off x="3288074" y="6714859"/>
              <a:ext cx="736943" cy="262542"/>
            </a:xfrm>
            <a:custGeom>
              <a:avLst/>
              <a:gdLst/>
              <a:ahLst/>
              <a:cxnLst/>
              <a:rect l="l" t="t" r="r" b="b"/>
              <a:pathLst>
                <a:path w="20822" h="7418" extrusionOk="0">
                  <a:moveTo>
                    <a:pt x="1" y="1"/>
                  </a:moveTo>
                  <a:lnTo>
                    <a:pt x="1" y="1"/>
                  </a:lnTo>
                  <a:cubicBezTo>
                    <a:pt x="274" y="92"/>
                    <a:pt x="578" y="183"/>
                    <a:pt x="852" y="244"/>
                  </a:cubicBezTo>
                  <a:cubicBezTo>
                    <a:pt x="1399" y="365"/>
                    <a:pt x="2189" y="578"/>
                    <a:pt x="3131" y="852"/>
                  </a:cubicBezTo>
                  <a:cubicBezTo>
                    <a:pt x="5046" y="1368"/>
                    <a:pt x="7691" y="2189"/>
                    <a:pt x="10578" y="3223"/>
                  </a:cubicBezTo>
                  <a:cubicBezTo>
                    <a:pt x="13466" y="4256"/>
                    <a:pt x="16019" y="5289"/>
                    <a:pt x="17843" y="6110"/>
                  </a:cubicBezTo>
                  <a:cubicBezTo>
                    <a:pt x="18785" y="6505"/>
                    <a:pt x="19515" y="6840"/>
                    <a:pt x="20031" y="7083"/>
                  </a:cubicBezTo>
                  <a:cubicBezTo>
                    <a:pt x="20274" y="7235"/>
                    <a:pt x="20548" y="7326"/>
                    <a:pt x="20822" y="7417"/>
                  </a:cubicBezTo>
                  <a:cubicBezTo>
                    <a:pt x="20578" y="7265"/>
                    <a:pt x="20335" y="7113"/>
                    <a:pt x="20062" y="6992"/>
                  </a:cubicBezTo>
                  <a:cubicBezTo>
                    <a:pt x="19575" y="6718"/>
                    <a:pt x="18846" y="6323"/>
                    <a:pt x="17934" y="5897"/>
                  </a:cubicBezTo>
                  <a:cubicBezTo>
                    <a:pt x="16110" y="5046"/>
                    <a:pt x="13557" y="3952"/>
                    <a:pt x="10669" y="2919"/>
                  </a:cubicBezTo>
                  <a:cubicBezTo>
                    <a:pt x="8207" y="2037"/>
                    <a:pt x="5715" y="1277"/>
                    <a:pt x="3192" y="639"/>
                  </a:cubicBezTo>
                  <a:cubicBezTo>
                    <a:pt x="2219" y="396"/>
                    <a:pt x="1399" y="244"/>
                    <a:pt x="852" y="122"/>
                  </a:cubicBezTo>
                  <a:cubicBezTo>
                    <a:pt x="578" y="61"/>
                    <a:pt x="304" y="3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0"/>
            <p:cNvSpPr/>
            <p:nvPr/>
          </p:nvSpPr>
          <p:spPr>
            <a:xfrm>
              <a:off x="4221834" y="6964446"/>
              <a:ext cx="536869" cy="910118"/>
            </a:xfrm>
            <a:custGeom>
              <a:avLst/>
              <a:gdLst/>
              <a:ahLst/>
              <a:cxnLst/>
              <a:rect l="l" t="t" r="r" b="b"/>
              <a:pathLst>
                <a:path w="15169" h="25715" extrusionOk="0">
                  <a:moveTo>
                    <a:pt x="15168" y="0"/>
                  </a:moveTo>
                  <a:lnTo>
                    <a:pt x="15168" y="0"/>
                  </a:lnTo>
                  <a:cubicBezTo>
                    <a:pt x="15168" y="0"/>
                    <a:pt x="15108" y="92"/>
                    <a:pt x="14986" y="244"/>
                  </a:cubicBezTo>
                  <a:cubicBezTo>
                    <a:pt x="14864" y="395"/>
                    <a:pt x="14682" y="669"/>
                    <a:pt x="14500" y="973"/>
                  </a:cubicBezTo>
                  <a:cubicBezTo>
                    <a:pt x="14074" y="1581"/>
                    <a:pt x="13497" y="2523"/>
                    <a:pt x="12767" y="3648"/>
                  </a:cubicBezTo>
                  <a:cubicBezTo>
                    <a:pt x="11339" y="5927"/>
                    <a:pt x="9484" y="9180"/>
                    <a:pt x="7448" y="12766"/>
                  </a:cubicBezTo>
                  <a:cubicBezTo>
                    <a:pt x="5442" y="16353"/>
                    <a:pt x="3588" y="19605"/>
                    <a:pt x="2220" y="21916"/>
                  </a:cubicBezTo>
                  <a:cubicBezTo>
                    <a:pt x="1551" y="23071"/>
                    <a:pt x="1004" y="23982"/>
                    <a:pt x="579" y="24682"/>
                  </a:cubicBezTo>
                  <a:cubicBezTo>
                    <a:pt x="396" y="24955"/>
                    <a:pt x="275" y="25229"/>
                    <a:pt x="153" y="25441"/>
                  </a:cubicBezTo>
                  <a:cubicBezTo>
                    <a:pt x="92" y="25533"/>
                    <a:pt x="31" y="25624"/>
                    <a:pt x="1" y="25715"/>
                  </a:cubicBezTo>
                  <a:cubicBezTo>
                    <a:pt x="92" y="25654"/>
                    <a:pt x="153" y="25563"/>
                    <a:pt x="183" y="25472"/>
                  </a:cubicBezTo>
                  <a:lnTo>
                    <a:pt x="700" y="24742"/>
                  </a:lnTo>
                  <a:cubicBezTo>
                    <a:pt x="1126" y="24134"/>
                    <a:pt x="1703" y="23223"/>
                    <a:pt x="2402" y="22068"/>
                  </a:cubicBezTo>
                  <a:cubicBezTo>
                    <a:pt x="3831" y="19788"/>
                    <a:pt x="5715" y="16536"/>
                    <a:pt x="7721" y="12949"/>
                  </a:cubicBezTo>
                  <a:cubicBezTo>
                    <a:pt x="9758" y="9362"/>
                    <a:pt x="11582" y="6110"/>
                    <a:pt x="12950" y="3800"/>
                  </a:cubicBezTo>
                  <a:lnTo>
                    <a:pt x="14591" y="1034"/>
                  </a:lnTo>
                  <a:lnTo>
                    <a:pt x="15047" y="274"/>
                  </a:lnTo>
                  <a:cubicBezTo>
                    <a:pt x="15108" y="183"/>
                    <a:pt x="15138" y="92"/>
                    <a:pt x="151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0"/>
            <p:cNvSpPr/>
            <p:nvPr/>
          </p:nvSpPr>
          <p:spPr>
            <a:xfrm>
              <a:off x="3264397" y="7388307"/>
              <a:ext cx="957473" cy="486258"/>
            </a:xfrm>
            <a:custGeom>
              <a:avLst/>
              <a:gdLst/>
              <a:ahLst/>
              <a:cxnLst/>
              <a:rect l="l" t="t" r="r" b="b"/>
              <a:pathLst>
                <a:path w="27053" h="13739" extrusionOk="0">
                  <a:moveTo>
                    <a:pt x="1" y="0"/>
                  </a:moveTo>
                  <a:lnTo>
                    <a:pt x="1" y="0"/>
                  </a:lnTo>
                  <a:cubicBezTo>
                    <a:pt x="92" y="61"/>
                    <a:pt x="183" y="122"/>
                    <a:pt x="274" y="152"/>
                  </a:cubicBezTo>
                  <a:lnTo>
                    <a:pt x="1034" y="578"/>
                  </a:lnTo>
                  <a:lnTo>
                    <a:pt x="3952" y="2067"/>
                  </a:lnTo>
                  <a:cubicBezTo>
                    <a:pt x="6384" y="3313"/>
                    <a:pt x="9758" y="5076"/>
                    <a:pt x="13436" y="7022"/>
                  </a:cubicBezTo>
                  <a:cubicBezTo>
                    <a:pt x="17144" y="8937"/>
                    <a:pt x="20518" y="10699"/>
                    <a:pt x="23010" y="11885"/>
                  </a:cubicBezTo>
                  <a:cubicBezTo>
                    <a:pt x="24226" y="12493"/>
                    <a:pt x="25229" y="12949"/>
                    <a:pt x="25928" y="13283"/>
                  </a:cubicBezTo>
                  <a:lnTo>
                    <a:pt x="26749" y="13617"/>
                  </a:lnTo>
                  <a:cubicBezTo>
                    <a:pt x="26840" y="13678"/>
                    <a:pt x="26931" y="13709"/>
                    <a:pt x="27053" y="13739"/>
                  </a:cubicBezTo>
                  <a:cubicBezTo>
                    <a:pt x="27053" y="13739"/>
                    <a:pt x="26962" y="13678"/>
                    <a:pt x="26779" y="13587"/>
                  </a:cubicBezTo>
                  <a:lnTo>
                    <a:pt x="26020" y="13161"/>
                  </a:lnTo>
                  <a:lnTo>
                    <a:pt x="23132" y="11703"/>
                  </a:lnTo>
                  <a:cubicBezTo>
                    <a:pt x="20670" y="10456"/>
                    <a:pt x="17326" y="8693"/>
                    <a:pt x="13618" y="6718"/>
                  </a:cubicBezTo>
                  <a:cubicBezTo>
                    <a:pt x="9940" y="4772"/>
                    <a:pt x="6536" y="3040"/>
                    <a:pt x="4074" y="1854"/>
                  </a:cubicBezTo>
                  <a:cubicBezTo>
                    <a:pt x="2828" y="1246"/>
                    <a:pt x="1825" y="790"/>
                    <a:pt x="1125" y="456"/>
                  </a:cubicBezTo>
                  <a:lnTo>
                    <a:pt x="335" y="122"/>
                  </a:lnTo>
                  <a:cubicBezTo>
                    <a:pt x="214" y="61"/>
                    <a:pt x="122" y="31"/>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0"/>
            <p:cNvSpPr/>
            <p:nvPr/>
          </p:nvSpPr>
          <p:spPr>
            <a:xfrm>
              <a:off x="4002401" y="6360650"/>
              <a:ext cx="930575" cy="1788241"/>
            </a:xfrm>
            <a:custGeom>
              <a:avLst/>
              <a:gdLst/>
              <a:ahLst/>
              <a:cxnLst/>
              <a:rect l="l" t="t" r="r" b="b"/>
              <a:pathLst>
                <a:path w="26293" h="50526" extrusionOk="0">
                  <a:moveTo>
                    <a:pt x="19392" y="1"/>
                  </a:moveTo>
                  <a:cubicBezTo>
                    <a:pt x="18616" y="1"/>
                    <a:pt x="16692" y="529"/>
                    <a:pt x="15806" y="5510"/>
                  </a:cubicBezTo>
                  <a:cubicBezTo>
                    <a:pt x="14681" y="11863"/>
                    <a:pt x="14590" y="15328"/>
                    <a:pt x="14590" y="15328"/>
                  </a:cubicBezTo>
                  <a:cubicBezTo>
                    <a:pt x="14590" y="15328"/>
                    <a:pt x="14309" y="16324"/>
                    <a:pt x="13618" y="16324"/>
                  </a:cubicBezTo>
                  <a:cubicBezTo>
                    <a:pt x="13490" y="16324"/>
                    <a:pt x="13348" y="16290"/>
                    <a:pt x="13192" y="16209"/>
                  </a:cubicBezTo>
                  <a:cubicBezTo>
                    <a:pt x="12344" y="15785"/>
                    <a:pt x="11065" y="14480"/>
                    <a:pt x="9928" y="14480"/>
                  </a:cubicBezTo>
                  <a:cubicBezTo>
                    <a:pt x="9680" y="14480"/>
                    <a:pt x="9439" y="14542"/>
                    <a:pt x="9210" y="14689"/>
                  </a:cubicBezTo>
                  <a:cubicBezTo>
                    <a:pt x="7934" y="15510"/>
                    <a:pt x="7964" y="17182"/>
                    <a:pt x="8906" y="19401"/>
                  </a:cubicBezTo>
                  <a:cubicBezTo>
                    <a:pt x="9879" y="21589"/>
                    <a:pt x="11824" y="26513"/>
                    <a:pt x="11976" y="26939"/>
                  </a:cubicBezTo>
                  <a:cubicBezTo>
                    <a:pt x="12136" y="27312"/>
                    <a:pt x="12109" y="27919"/>
                    <a:pt x="11587" y="27919"/>
                  </a:cubicBezTo>
                  <a:cubicBezTo>
                    <a:pt x="11514" y="27919"/>
                    <a:pt x="11431" y="27907"/>
                    <a:pt x="11338" y="27881"/>
                  </a:cubicBezTo>
                  <a:cubicBezTo>
                    <a:pt x="10796" y="27708"/>
                    <a:pt x="8219" y="26193"/>
                    <a:pt x="6341" y="26193"/>
                  </a:cubicBezTo>
                  <a:cubicBezTo>
                    <a:pt x="5583" y="26193"/>
                    <a:pt x="4940" y="26439"/>
                    <a:pt x="4590" y="27121"/>
                  </a:cubicBezTo>
                  <a:cubicBezTo>
                    <a:pt x="3344" y="29462"/>
                    <a:pt x="7052" y="35146"/>
                    <a:pt x="7417" y="35784"/>
                  </a:cubicBezTo>
                  <a:cubicBezTo>
                    <a:pt x="7812" y="36422"/>
                    <a:pt x="7782" y="36726"/>
                    <a:pt x="7508" y="37000"/>
                  </a:cubicBezTo>
                  <a:cubicBezTo>
                    <a:pt x="7477" y="37034"/>
                    <a:pt x="7431" y="37050"/>
                    <a:pt x="7371" y="37050"/>
                  </a:cubicBezTo>
                  <a:cubicBezTo>
                    <a:pt x="6895" y="37050"/>
                    <a:pt x="5558" y="36064"/>
                    <a:pt x="4316" y="35389"/>
                  </a:cubicBezTo>
                  <a:cubicBezTo>
                    <a:pt x="3520" y="34956"/>
                    <a:pt x="2615" y="34563"/>
                    <a:pt x="1871" y="34563"/>
                  </a:cubicBezTo>
                  <a:cubicBezTo>
                    <a:pt x="1309" y="34563"/>
                    <a:pt x="839" y="34787"/>
                    <a:pt x="578" y="35389"/>
                  </a:cubicBezTo>
                  <a:cubicBezTo>
                    <a:pt x="0" y="36817"/>
                    <a:pt x="1125" y="41590"/>
                    <a:pt x="7903" y="47821"/>
                  </a:cubicBezTo>
                  <a:lnTo>
                    <a:pt x="11216" y="50526"/>
                  </a:lnTo>
                  <a:lnTo>
                    <a:pt x="15229" y="49067"/>
                  </a:lnTo>
                  <a:cubicBezTo>
                    <a:pt x="23679" y="45359"/>
                    <a:pt x="26293" y="41225"/>
                    <a:pt x="26201" y="39705"/>
                  </a:cubicBezTo>
                  <a:cubicBezTo>
                    <a:pt x="26117" y="38629"/>
                    <a:pt x="25197" y="38314"/>
                    <a:pt x="24124" y="38314"/>
                  </a:cubicBezTo>
                  <a:cubicBezTo>
                    <a:pt x="23651" y="38314"/>
                    <a:pt x="23149" y="38375"/>
                    <a:pt x="22675" y="38459"/>
                  </a:cubicBezTo>
                  <a:cubicBezTo>
                    <a:pt x="21433" y="38674"/>
                    <a:pt x="20059" y="39077"/>
                    <a:pt x="19439" y="39077"/>
                  </a:cubicBezTo>
                  <a:cubicBezTo>
                    <a:pt x="19271" y="39077"/>
                    <a:pt x="19158" y="39047"/>
                    <a:pt x="19119" y="38976"/>
                  </a:cubicBezTo>
                  <a:cubicBezTo>
                    <a:pt x="18967" y="38611"/>
                    <a:pt x="19028" y="38276"/>
                    <a:pt x="19605" y="37821"/>
                  </a:cubicBezTo>
                  <a:cubicBezTo>
                    <a:pt x="20183" y="37365"/>
                    <a:pt x="25502" y="33170"/>
                    <a:pt x="25107" y="30556"/>
                  </a:cubicBezTo>
                  <a:cubicBezTo>
                    <a:pt x="24896" y="29158"/>
                    <a:pt x="23242" y="28838"/>
                    <a:pt x="21628" y="28838"/>
                  </a:cubicBezTo>
                  <a:cubicBezTo>
                    <a:pt x="20263" y="28838"/>
                    <a:pt x="18927" y="29067"/>
                    <a:pt x="18515" y="29067"/>
                  </a:cubicBezTo>
                  <a:cubicBezTo>
                    <a:pt x="18502" y="29067"/>
                    <a:pt x="18491" y="29067"/>
                    <a:pt x="18481" y="29067"/>
                  </a:cubicBezTo>
                  <a:cubicBezTo>
                    <a:pt x="17691" y="29067"/>
                    <a:pt x="17873" y="28368"/>
                    <a:pt x="18177" y="28003"/>
                  </a:cubicBezTo>
                  <a:cubicBezTo>
                    <a:pt x="18481" y="27638"/>
                    <a:pt x="21885" y="23626"/>
                    <a:pt x="23527" y="21863"/>
                  </a:cubicBezTo>
                  <a:cubicBezTo>
                    <a:pt x="25168" y="20100"/>
                    <a:pt x="25685" y="18459"/>
                    <a:pt x="24803" y="17304"/>
                  </a:cubicBezTo>
                  <a:cubicBezTo>
                    <a:pt x="24500" y="16920"/>
                    <a:pt x="24054" y="16788"/>
                    <a:pt x="23551" y="16788"/>
                  </a:cubicBezTo>
                  <a:cubicBezTo>
                    <a:pt x="22539" y="16788"/>
                    <a:pt x="21299" y="17324"/>
                    <a:pt x="20548" y="17425"/>
                  </a:cubicBezTo>
                  <a:cubicBezTo>
                    <a:pt x="20491" y="17433"/>
                    <a:pt x="20437" y="17436"/>
                    <a:pt x="20386" y="17436"/>
                  </a:cubicBezTo>
                  <a:cubicBezTo>
                    <a:pt x="19429" y="17436"/>
                    <a:pt x="19484" y="16148"/>
                    <a:pt x="19484" y="16148"/>
                  </a:cubicBezTo>
                  <a:cubicBezTo>
                    <a:pt x="19484" y="16148"/>
                    <a:pt x="20548" y="12835"/>
                    <a:pt x="21551" y="6483"/>
                  </a:cubicBezTo>
                  <a:cubicBezTo>
                    <a:pt x="22554" y="130"/>
                    <a:pt x="19697" y="8"/>
                    <a:pt x="19697" y="8"/>
                  </a:cubicBezTo>
                  <a:lnTo>
                    <a:pt x="19697" y="8"/>
                  </a:lnTo>
                  <a:lnTo>
                    <a:pt x="19727" y="39"/>
                  </a:lnTo>
                  <a:cubicBezTo>
                    <a:pt x="19727" y="39"/>
                    <a:pt x="19601" y="1"/>
                    <a:pt x="1939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0"/>
            <p:cNvSpPr/>
            <p:nvPr/>
          </p:nvSpPr>
          <p:spPr>
            <a:xfrm>
              <a:off x="4399363" y="6562105"/>
              <a:ext cx="267886" cy="1586787"/>
            </a:xfrm>
            <a:custGeom>
              <a:avLst/>
              <a:gdLst/>
              <a:ahLst/>
              <a:cxnLst/>
              <a:rect l="l" t="t" r="r" b="b"/>
              <a:pathLst>
                <a:path w="7569" h="44834" extrusionOk="0">
                  <a:moveTo>
                    <a:pt x="7569" y="0"/>
                  </a:moveTo>
                  <a:cubicBezTo>
                    <a:pt x="7569" y="31"/>
                    <a:pt x="7538" y="61"/>
                    <a:pt x="7538" y="122"/>
                  </a:cubicBezTo>
                  <a:cubicBezTo>
                    <a:pt x="7538" y="183"/>
                    <a:pt x="7508" y="304"/>
                    <a:pt x="7478" y="456"/>
                  </a:cubicBezTo>
                  <a:cubicBezTo>
                    <a:pt x="7417" y="760"/>
                    <a:pt x="7326" y="1186"/>
                    <a:pt x="7234" y="1763"/>
                  </a:cubicBezTo>
                  <a:cubicBezTo>
                    <a:pt x="7022" y="2888"/>
                    <a:pt x="6748" y="4529"/>
                    <a:pt x="6353" y="6535"/>
                  </a:cubicBezTo>
                  <a:cubicBezTo>
                    <a:pt x="5654" y="10608"/>
                    <a:pt x="4712" y="16201"/>
                    <a:pt x="3709" y="22402"/>
                  </a:cubicBezTo>
                  <a:cubicBezTo>
                    <a:pt x="2705" y="28603"/>
                    <a:pt x="1763" y="34195"/>
                    <a:pt x="1095" y="38268"/>
                  </a:cubicBezTo>
                  <a:lnTo>
                    <a:pt x="274" y="43071"/>
                  </a:lnTo>
                  <a:cubicBezTo>
                    <a:pt x="183" y="43618"/>
                    <a:pt x="122" y="44074"/>
                    <a:pt x="61" y="44378"/>
                  </a:cubicBezTo>
                  <a:cubicBezTo>
                    <a:pt x="31" y="44500"/>
                    <a:pt x="0" y="44621"/>
                    <a:pt x="0" y="44712"/>
                  </a:cubicBezTo>
                  <a:cubicBezTo>
                    <a:pt x="0" y="44743"/>
                    <a:pt x="0" y="44773"/>
                    <a:pt x="0" y="44834"/>
                  </a:cubicBezTo>
                  <a:cubicBezTo>
                    <a:pt x="31" y="44773"/>
                    <a:pt x="31" y="44743"/>
                    <a:pt x="31" y="44712"/>
                  </a:cubicBezTo>
                  <a:cubicBezTo>
                    <a:pt x="61" y="44621"/>
                    <a:pt x="91" y="44530"/>
                    <a:pt x="122" y="44378"/>
                  </a:cubicBezTo>
                  <a:cubicBezTo>
                    <a:pt x="183" y="44074"/>
                    <a:pt x="243" y="43618"/>
                    <a:pt x="365" y="43071"/>
                  </a:cubicBezTo>
                  <a:cubicBezTo>
                    <a:pt x="547" y="41916"/>
                    <a:pt x="851" y="40305"/>
                    <a:pt x="1216" y="38268"/>
                  </a:cubicBezTo>
                  <a:cubicBezTo>
                    <a:pt x="1915" y="34226"/>
                    <a:pt x="2857" y="28603"/>
                    <a:pt x="3891" y="22432"/>
                  </a:cubicBezTo>
                  <a:cubicBezTo>
                    <a:pt x="4894" y="16232"/>
                    <a:pt x="5836" y="10639"/>
                    <a:pt x="6505" y="6566"/>
                  </a:cubicBezTo>
                  <a:lnTo>
                    <a:pt x="7326" y="1763"/>
                  </a:lnTo>
                  <a:cubicBezTo>
                    <a:pt x="7417" y="1216"/>
                    <a:pt x="7478" y="760"/>
                    <a:pt x="7538" y="456"/>
                  </a:cubicBezTo>
                  <a:cubicBezTo>
                    <a:pt x="7538" y="304"/>
                    <a:pt x="7569" y="183"/>
                    <a:pt x="7569" y="122"/>
                  </a:cubicBezTo>
                  <a:lnTo>
                    <a:pt x="75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0"/>
            <p:cNvSpPr/>
            <p:nvPr/>
          </p:nvSpPr>
          <p:spPr>
            <a:xfrm>
              <a:off x="4278852" y="7420585"/>
              <a:ext cx="222725" cy="175370"/>
            </a:xfrm>
            <a:custGeom>
              <a:avLst/>
              <a:gdLst/>
              <a:ahLst/>
              <a:cxnLst/>
              <a:rect l="l" t="t" r="r" b="b"/>
              <a:pathLst>
                <a:path w="6293" h="4955" extrusionOk="0">
                  <a:moveTo>
                    <a:pt x="1" y="0"/>
                  </a:moveTo>
                  <a:cubicBezTo>
                    <a:pt x="62" y="91"/>
                    <a:pt x="123" y="182"/>
                    <a:pt x="214" y="243"/>
                  </a:cubicBezTo>
                  <a:cubicBezTo>
                    <a:pt x="366" y="395"/>
                    <a:pt x="578" y="608"/>
                    <a:pt x="852" y="851"/>
                  </a:cubicBezTo>
                  <a:cubicBezTo>
                    <a:pt x="1369" y="1337"/>
                    <a:pt x="2129" y="1976"/>
                    <a:pt x="3010" y="2675"/>
                  </a:cubicBezTo>
                  <a:cubicBezTo>
                    <a:pt x="3861" y="3374"/>
                    <a:pt x="4682" y="3951"/>
                    <a:pt x="5290" y="4347"/>
                  </a:cubicBezTo>
                  <a:cubicBezTo>
                    <a:pt x="5594" y="4559"/>
                    <a:pt x="5837" y="4711"/>
                    <a:pt x="6019" y="4803"/>
                  </a:cubicBezTo>
                  <a:cubicBezTo>
                    <a:pt x="6080" y="4863"/>
                    <a:pt x="6171" y="4924"/>
                    <a:pt x="6293" y="4955"/>
                  </a:cubicBezTo>
                  <a:cubicBezTo>
                    <a:pt x="5989" y="4711"/>
                    <a:pt x="5685" y="4468"/>
                    <a:pt x="5351" y="4255"/>
                  </a:cubicBezTo>
                  <a:cubicBezTo>
                    <a:pt x="4773" y="3830"/>
                    <a:pt x="3952" y="3222"/>
                    <a:pt x="3101" y="2553"/>
                  </a:cubicBezTo>
                  <a:cubicBezTo>
                    <a:pt x="2250" y="1854"/>
                    <a:pt x="1460" y="1216"/>
                    <a:pt x="913" y="760"/>
                  </a:cubicBezTo>
                  <a:cubicBezTo>
                    <a:pt x="639" y="486"/>
                    <a:pt x="335" y="243"/>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0"/>
            <p:cNvSpPr/>
            <p:nvPr/>
          </p:nvSpPr>
          <p:spPr>
            <a:xfrm>
              <a:off x="4500480" y="7485106"/>
              <a:ext cx="239926" cy="106531"/>
            </a:xfrm>
            <a:custGeom>
              <a:avLst/>
              <a:gdLst/>
              <a:ahLst/>
              <a:cxnLst/>
              <a:rect l="l" t="t" r="r" b="b"/>
              <a:pathLst>
                <a:path w="6779" h="3010" extrusionOk="0">
                  <a:moveTo>
                    <a:pt x="6779" y="1"/>
                  </a:moveTo>
                  <a:lnTo>
                    <a:pt x="6779" y="1"/>
                  </a:lnTo>
                  <a:cubicBezTo>
                    <a:pt x="6414" y="92"/>
                    <a:pt x="6080" y="214"/>
                    <a:pt x="5745" y="366"/>
                  </a:cubicBezTo>
                  <a:cubicBezTo>
                    <a:pt x="5137" y="639"/>
                    <a:pt x="4286" y="1004"/>
                    <a:pt x="3344" y="1429"/>
                  </a:cubicBezTo>
                  <a:cubicBezTo>
                    <a:pt x="2432" y="1855"/>
                    <a:pt x="1581" y="2220"/>
                    <a:pt x="973" y="2524"/>
                  </a:cubicBezTo>
                  <a:cubicBezTo>
                    <a:pt x="639" y="2645"/>
                    <a:pt x="304" y="2828"/>
                    <a:pt x="0" y="3010"/>
                  </a:cubicBezTo>
                  <a:cubicBezTo>
                    <a:pt x="365" y="2919"/>
                    <a:pt x="700" y="2767"/>
                    <a:pt x="1034" y="2615"/>
                  </a:cubicBezTo>
                  <a:cubicBezTo>
                    <a:pt x="1642" y="2372"/>
                    <a:pt x="2493" y="2007"/>
                    <a:pt x="3435" y="1581"/>
                  </a:cubicBezTo>
                  <a:cubicBezTo>
                    <a:pt x="4347" y="1156"/>
                    <a:pt x="5198" y="791"/>
                    <a:pt x="5806" y="487"/>
                  </a:cubicBezTo>
                  <a:cubicBezTo>
                    <a:pt x="6140" y="335"/>
                    <a:pt x="6444" y="183"/>
                    <a:pt x="67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0"/>
            <p:cNvSpPr/>
            <p:nvPr/>
          </p:nvSpPr>
          <p:spPr>
            <a:xfrm>
              <a:off x="4435924" y="7833651"/>
              <a:ext cx="307702" cy="134527"/>
            </a:xfrm>
            <a:custGeom>
              <a:avLst/>
              <a:gdLst/>
              <a:ahLst/>
              <a:cxnLst/>
              <a:rect l="l" t="t" r="r" b="b"/>
              <a:pathLst>
                <a:path w="8694" h="3801" extrusionOk="0">
                  <a:moveTo>
                    <a:pt x="8694" y="1"/>
                  </a:moveTo>
                  <a:lnTo>
                    <a:pt x="8694" y="1"/>
                  </a:lnTo>
                  <a:cubicBezTo>
                    <a:pt x="8572" y="31"/>
                    <a:pt x="8451" y="62"/>
                    <a:pt x="8360" y="123"/>
                  </a:cubicBezTo>
                  <a:lnTo>
                    <a:pt x="7417" y="518"/>
                  </a:lnTo>
                  <a:cubicBezTo>
                    <a:pt x="6597" y="852"/>
                    <a:pt x="5533" y="1308"/>
                    <a:pt x="4317" y="1825"/>
                  </a:cubicBezTo>
                  <a:cubicBezTo>
                    <a:pt x="3131" y="2341"/>
                    <a:pt x="2037" y="2828"/>
                    <a:pt x="1247" y="3193"/>
                  </a:cubicBezTo>
                  <a:lnTo>
                    <a:pt x="335" y="3618"/>
                  </a:lnTo>
                  <a:cubicBezTo>
                    <a:pt x="213" y="3679"/>
                    <a:pt x="122" y="3740"/>
                    <a:pt x="1" y="3800"/>
                  </a:cubicBezTo>
                  <a:cubicBezTo>
                    <a:pt x="122" y="3770"/>
                    <a:pt x="244" y="3740"/>
                    <a:pt x="365" y="3679"/>
                  </a:cubicBezTo>
                  <a:lnTo>
                    <a:pt x="1308" y="3314"/>
                  </a:lnTo>
                  <a:cubicBezTo>
                    <a:pt x="2128" y="2980"/>
                    <a:pt x="3192" y="2493"/>
                    <a:pt x="4408" y="1977"/>
                  </a:cubicBezTo>
                  <a:cubicBezTo>
                    <a:pt x="5594" y="1460"/>
                    <a:pt x="6688" y="974"/>
                    <a:pt x="7448" y="609"/>
                  </a:cubicBezTo>
                  <a:lnTo>
                    <a:pt x="8390" y="183"/>
                  </a:lnTo>
                  <a:cubicBezTo>
                    <a:pt x="8481" y="153"/>
                    <a:pt x="8603" y="92"/>
                    <a:pt x="86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0"/>
            <p:cNvSpPr/>
            <p:nvPr/>
          </p:nvSpPr>
          <p:spPr>
            <a:xfrm>
              <a:off x="4165914" y="7733632"/>
              <a:ext cx="276522" cy="229166"/>
            </a:xfrm>
            <a:custGeom>
              <a:avLst/>
              <a:gdLst/>
              <a:ahLst/>
              <a:cxnLst/>
              <a:rect l="l" t="t" r="r" b="b"/>
              <a:pathLst>
                <a:path w="7813" h="6475" extrusionOk="0">
                  <a:moveTo>
                    <a:pt x="0" y="0"/>
                  </a:moveTo>
                  <a:cubicBezTo>
                    <a:pt x="92" y="91"/>
                    <a:pt x="183" y="183"/>
                    <a:pt x="274" y="274"/>
                  </a:cubicBezTo>
                  <a:cubicBezTo>
                    <a:pt x="456" y="456"/>
                    <a:pt x="730" y="730"/>
                    <a:pt x="1064" y="1034"/>
                  </a:cubicBezTo>
                  <a:cubicBezTo>
                    <a:pt x="1733" y="1672"/>
                    <a:pt x="2675" y="2523"/>
                    <a:pt x="3769" y="3435"/>
                  </a:cubicBezTo>
                  <a:cubicBezTo>
                    <a:pt x="4833" y="4316"/>
                    <a:pt x="5836" y="5107"/>
                    <a:pt x="6596" y="5623"/>
                  </a:cubicBezTo>
                  <a:cubicBezTo>
                    <a:pt x="6961" y="5897"/>
                    <a:pt x="7265" y="6140"/>
                    <a:pt x="7478" y="6262"/>
                  </a:cubicBezTo>
                  <a:cubicBezTo>
                    <a:pt x="7599" y="6353"/>
                    <a:pt x="7691" y="6414"/>
                    <a:pt x="7812" y="6474"/>
                  </a:cubicBezTo>
                  <a:cubicBezTo>
                    <a:pt x="7721" y="6383"/>
                    <a:pt x="7630" y="6292"/>
                    <a:pt x="7508" y="6231"/>
                  </a:cubicBezTo>
                  <a:lnTo>
                    <a:pt x="6657" y="5532"/>
                  </a:lnTo>
                  <a:cubicBezTo>
                    <a:pt x="5928" y="4985"/>
                    <a:pt x="4955" y="4195"/>
                    <a:pt x="3861" y="3283"/>
                  </a:cubicBezTo>
                  <a:cubicBezTo>
                    <a:pt x="2797" y="2401"/>
                    <a:pt x="1824" y="1581"/>
                    <a:pt x="1155" y="973"/>
                  </a:cubicBezTo>
                  <a:lnTo>
                    <a:pt x="335" y="243"/>
                  </a:lnTo>
                  <a:cubicBezTo>
                    <a:pt x="213" y="152"/>
                    <a:pt x="122" y="6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60"/>
          <p:cNvGrpSpPr/>
          <p:nvPr/>
        </p:nvGrpSpPr>
        <p:grpSpPr>
          <a:xfrm>
            <a:off x="311688" y="4278168"/>
            <a:ext cx="668104" cy="895218"/>
            <a:chOff x="122038" y="7256930"/>
            <a:chExt cx="668104" cy="895218"/>
          </a:xfrm>
        </p:grpSpPr>
        <p:sp>
          <p:nvSpPr>
            <p:cNvPr id="1871" name="Google Shape;1871;p60"/>
            <p:cNvSpPr/>
            <p:nvPr/>
          </p:nvSpPr>
          <p:spPr>
            <a:xfrm>
              <a:off x="522256" y="7780173"/>
              <a:ext cx="267886" cy="162204"/>
            </a:xfrm>
            <a:custGeom>
              <a:avLst/>
              <a:gdLst/>
              <a:ahLst/>
              <a:cxnLst/>
              <a:rect l="l" t="t" r="r" b="b"/>
              <a:pathLst>
                <a:path w="7569" h="4583" extrusionOk="0">
                  <a:moveTo>
                    <a:pt x="4002" y="1"/>
                  </a:moveTo>
                  <a:cubicBezTo>
                    <a:pt x="3122" y="1"/>
                    <a:pt x="2254" y="184"/>
                    <a:pt x="1459" y="539"/>
                  </a:cubicBezTo>
                  <a:cubicBezTo>
                    <a:pt x="760" y="904"/>
                    <a:pt x="304" y="1542"/>
                    <a:pt x="152" y="2302"/>
                  </a:cubicBezTo>
                  <a:cubicBezTo>
                    <a:pt x="0" y="2849"/>
                    <a:pt x="61" y="3427"/>
                    <a:pt x="335" y="3913"/>
                  </a:cubicBezTo>
                  <a:cubicBezTo>
                    <a:pt x="536" y="4342"/>
                    <a:pt x="968" y="4582"/>
                    <a:pt x="1439" y="4582"/>
                  </a:cubicBezTo>
                  <a:cubicBezTo>
                    <a:pt x="1536" y="4582"/>
                    <a:pt x="1634" y="4572"/>
                    <a:pt x="1733" y="4552"/>
                  </a:cubicBezTo>
                  <a:cubicBezTo>
                    <a:pt x="2249" y="4400"/>
                    <a:pt x="2553" y="3822"/>
                    <a:pt x="3009" y="3488"/>
                  </a:cubicBezTo>
                  <a:cubicBezTo>
                    <a:pt x="3474" y="3130"/>
                    <a:pt x="4044" y="3056"/>
                    <a:pt x="4639" y="3056"/>
                  </a:cubicBezTo>
                  <a:cubicBezTo>
                    <a:pt x="5055" y="3056"/>
                    <a:pt x="5484" y="3093"/>
                    <a:pt x="5897" y="3093"/>
                  </a:cubicBezTo>
                  <a:cubicBezTo>
                    <a:pt x="5937" y="3096"/>
                    <a:pt x="5978" y="3097"/>
                    <a:pt x="6019" y="3097"/>
                  </a:cubicBezTo>
                  <a:cubicBezTo>
                    <a:pt x="6378" y="3097"/>
                    <a:pt x="6752" y="2980"/>
                    <a:pt x="7052" y="2789"/>
                  </a:cubicBezTo>
                  <a:cubicBezTo>
                    <a:pt x="7569" y="2333"/>
                    <a:pt x="7508" y="1451"/>
                    <a:pt x="7022" y="934"/>
                  </a:cubicBezTo>
                  <a:cubicBezTo>
                    <a:pt x="6535" y="479"/>
                    <a:pt x="5867" y="175"/>
                    <a:pt x="5198" y="114"/>
                  </a:cubicBezTo>
                  <a:cubicBezTo>
                    <a:pt x="4800" y="38"/>
                    <a:pt x="4400" y="1"/>
                    <a:pt x="400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0"/>
            <p:cNvSpPr/>
            <p:nvPr/>
          </p:nvSpPr>
          <p:spPr>
            <a:xfrm>
              <a:off x="457701" y="7256930"/>
              <a:ext cx="196888" cy="387442"/>
            </a:xfrm>
            <a:custGeom>
              <a:avLst/>
              <a:gdLst/>
              <a:ahLst/>
              <a:cxnLst/>
              <a:rect l="l" t="t" r="r" b="b"/>
              <a:pathLst>
                <a:path w="5563" h="10947" extrusionOk="0">
                  <a:moveTo>
                    <a:pt x="3124" y="1"/>
                  </a:moveTo>
                  <a:cubicBezTo>
                    <a:pt x="3014" y="1"/>
                    <a:pt x="2905" y="12"/>
                    <a:pt x="2797" y="34"/>
                  </a:cubicBezTo>
                  <a:cubicBezTo>
                    <a:pt x="2098" y="217"/>
                    <a:pt x="1672" y="885"/>
                    <a:pt x="1368" y="1524"/>
                  </a:cubicBezTo>
                  <a:cubicBezTo>
                    <a:pt x="487" y="3378"/>
                    <a:pt x="0" y="5445"/>
                    <a:pt x="0" y="7512"/>
                  </a:cubicBezTo>
                  <a:cubicBezTo>
                    <a:pt x="0" y="8484"/>
                    <a:pt x="122" y="9487"/>
                    <a:pt x="669" y="10308"/>
                  </a:cubicBezTo>
                  <a:cubicBezTo>
                    <a:pt x="990" y="10768"/>
                    <a:pt x="1445" y="10947"/>
                    <a:pt x="1902" y="10947"/>
                  </a:cubicBezTo>
                  <a:cubicBezTo>
                    <a:pt x="2442" y="10947"/>
                    <a:pt x="2984" y="10698"/>
                    <a:pt x="3314" y="10369"/>
                  </a:cubicBezTo>
                  <a:cubicBezTo>
                    <a:pt x="3952" y="9761"/>
                    <a:pt x="4225" y="8879"/>
                    <a:pt x="4469" y="8028"/>
                  </a:cubicBezTo>
                  <a:cubicBezTo>
                    <a:pt x="5016" y="6144"/>
                    <a:pt x="5563" y="4107"/>
                    <a:pt x="5168" y="2162"/>
                  </a:cubicBezTo>
                  <a:cubicBezTo>
                    <a:pt x="5046" y="1585"/>
                    <a:pt x="4803" y="1037"/>
                    <a:pt x="4408" y="581"/>
                  </a:cubicBezTo>
                  <a:cubicBezTo>
                    <a:pt x="4086" y="211"/>
                    <a:pt x="3604" y="1"/>
                    <a:pt x="312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0"/>
            <p:cNvSpPr/>
            <p:nvPr/>
          </p:nvSpPr>
          <p:spPr>
            <a:xfrm>
              <a:off x="122038" y="7369797"/>
              <a:ext cx="324939" cy="320550"/>
            </a:xfrm>
            <a:custGeom>
              <a:avLst/>
              <a:gdLst/>
              <a:ahLst/>
              <a:cxnLst/>
              <a:rect l="l" t="t" r="r" b="b"/>
              <a:pathLst>
                <a:path w="9181" h="9057" extrusionOk="0">
                  <a:moveTo>
                    <a:pt x="1929" y="1"/>
                  </a:moveTo>
                  <a:cubicBezTo>
                    <a:pt x="1863" y="1"/>
                    <a:pt x="1798" y="3"/>
                    <a:pt x="1734" y="6"/>
                  </a:cubicBezTo>
                  <a:cubicBezTo>
                    <a:pt x="1156" y="37"/>
                    <a:pt x="670" y="341"/>
                    <a:pt x="396" y="827"/>
                  </a:cubicBezTo>
                  <a:cubicBezTo>
                    <a:pt x="1" y="1526"/>
                    <a:pt x="396" y="2377"/>
                    <a:pt x="761" y="3107"/>
                  </a:cubicBezTo>
                  <a:cubicBezTo>
                    <a:pt x="1430" y="4323"/>
                    <a:pt x="2220" y="5508"/>
                    <a:pt x="3071" y="6633"/>
                  </a:cubicBezTo>
                  <a:cubicBezTo>
                    <a:pt x="3770" y="7514"/>
                    <a:pt x="4560" y="8396"/>
                    <a:pt x="5624" y="8791"/>
                  </a:cubicBezTo>
                  <a:cubicBezTo>
                    <a:pt x="6057" y="8964"/>
                    <a:pt x="6494" y="9056"/>
                    <a:pt x="6900" y="9056"/>
                  </a:cubicBezTo>
                  <a:cubicBezTo>
                    <a:pt x="7492" y="9056"/>
                    <a:pt x="8017" y="8859"/>
                    <a:pt x="8360" y="8426"/>
                  </a:cubicBezTo>
                  <a:lnTo>
                    <a:pt x="8360" y="8426"/>
                  </a:lnTo>
                  <a:lnTo>
                    <a:pt x="8238" y="8548"/>
                  </a:lnTo>
                  <a:cubicBezTo>
                    <a:pt x="8968" y="7605"/>
                    <a:pt x="9180" y="6359"/>
                    <a:pt x="8816" y="5204"/>
                  </a:cubicBezTo>
                  <a:cubicBezTo>
                    <a:pt x="8421" y="4110"/>
                    <a:pt x="7752" y="3107"/>
                    <a:pt x="6840" y="2347"/>
                  </a:cubicBezTo>
                  <a:cubicBezTo>
                    <a:pt x="5807" y="1435"/>
                    <a:pt x="4591" y="736"/>
                    <a:pt x="3314" y="280"/>
                  </a:cubicBezTo>
                  <a:cubicBezTo>
                    <a:pt x="2862" y="94"/>
                    <a:pt x="2387" y="1"/>
                    <a:pt x="192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0"/>
            <p:cNvSpPr/>
            <p:nvPr/>
          </p:nvSpPr>
          <p:spPr>
            <a:xfrm>
              <a:off x="478122" y="7828554"/>
              <a:ext cx="185067" cy="323594"/>
            </a:xfrm>
            <a:custGeom>
              <a:avLst/>
              <a:gdLst/>
              <a:ahLst/>
              <a:cxnLst/>
              <a:rect l="l" t="t" r="r" b="b"/>
              <a:pathLst>
                <a:path w="5229" h="9143" extrusionOk="0">
                  <a:moveTo>
                    <a:pt x="5001" y="1"/>
                  </a:moveTo>
                  <a:cubicBezTo>
                    <a:pt x="4925" y="1"/>
                    <a:pt x="4849" y="8"/>
                    <a:pt x="4773" y="23"/>
                  </a:cubicBezTo>
                  <a:cubicBezTo>
                    <a:pt x="4348" y="54"/>
                    <a:pt x="3952" y="145"/>
                    <a:pt x="3557" y="327"/>
                  </a:cubicBezTo>
                  <a:cubicBezTo>
                    <a:pt x="3010" y="601"/>
                    <a:pt x="2493" y="996"/>
                    <a:pt x="2098" y="1482"/>
                  </a:cubicBezTo>
                  <a:cubicBezTo>
                    <a:pt x="1642" y="2060"/>
                    <a:pt x="1247" y="2729"/>
                    <a:pt x="974" y="3428"/>
                  </a:cubicBezTo>
                  <a:cubicBezTo>
                    <a:pt x="700" y="4127"/>
                    <a:pt x="487" y="4856"/>
                    <a:pt x="335" y="5616"/>
                  </a:cubicBezTo>
                  <a:cubicBezTo>
                    <a:pt x="214" y="6224"/>
                    <a:pt x="123" y="6832"/>
                    <a:pt x="92" y="7440"/>
                  </a:cubicBezTo>
                  <a:cubicBezTo>
                    <a:pt x="31" y="7957"/>
                    <a:pt x="31" y="8382"/>
                    <a:pt x="31" y="8686"/>
                  </a:cubicBezTo>
                  <a:cubicBezTo>
                    <a:pt x="1" y="8838"/>
                    <a:pt x="31" y="8990"/>
                    <a:pt x="31" y="9142"/>
                  </a:cubicBezTo>
                  <a:cubicBezTo>
                    <a:pt x="62" y="8990"/>
                    <a:pt x="92" y="8838"/>
                    <a:pt x="92" y="8686"/>
                  </a:cubicBezTo>
                  <a:cubicBezTo>
                    <a:pt x="123" y="8352"/>
                    <a:pt x="183" y="7957"/>
                    <a:pt x="214" y="7440"/>
                  </a:cubicBezTo>
                  <a:cubicBezTo>
                    <a:pt x="274" y="6832"/>
                    <a:pt x="366" y="6254"/>
                    <a:pt x="487" y="5647"/>
                  </a:cubicBezTo>
                  <a:cubicBezTo>
                    <a:pt x="670" y="4917"/>
                    <a:pt x="882" y="4218"/>
                    <a:pt x="1156" y="3519"/>
                  </a:cubicBezTo>
                  <a:cubicBezTo>
                    <a:pt x="1430" y="2820"/>
                    <a:pt x="1794" y="2181"/>
                    <a:pt x="2250" y="1574"/>
                  </a:cubicBezTo>
                  <a:cubicBezTo>
                    <a:pt x="2615" y="1118"/>
                    <a:pt x="3071" y="722"/>
                    <a:pt x="3618" y="449"/>
                  </a:cubicBezTo>
                  <a:cubicBezTo>
                    <a:pt x="3983" y="267"/>
                    <a:pt x="4378" y="145"/>
                    <a:pt x="4773" y="84"/>
                  </a:cubicBezTo>
                  <a:cubicBezTo>
                    <a:pt x="4925" y="84"/>
                    <a:pt x="5077" y="54"/>
                    <a:pt x="5229" y="23"/>
                  </a:cubicBezTo>
                  <a:cubicBezTo>
                    <a:pt x="5153" y="8"/>
                    <a:pt x="5077" y="1"/>
                    <a:pt x="50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0"/>
            <p:cNvSpPr/>
            <p:nvPr/>
          </p:nvSpPr>
          <p:spPr>
            <a:xfrm>
              <a:off x="479219" y="7397969"/>
              <a:ext cx="83951" cy="720804"/>
            </a:xfrm>
            <a:custGeom>
              <a:avLst/>
              <a:gdLst/>
              <a:ahLst/>
              <a:cxnLst/>
              <a:rect l="l" t="t" r="r" b="b"/>
              <a:pathLst>
                <a:path w="2372" h="20366" extrusionOk="0">
                  <a:moveTo>
                    <a:pt x="2371" y="1"/>
                  </a:moveTo>
                  <a:cubicBezTo>
                    <a:pt x="2371" y="62"/>
                    <a:pt x="2341" y="122"/>
                    <a:pt x="2310" y="183"/>
                  </a:cubicBezTo>
                  <a:cubicBezTo>
                    <a:pt x="2280" y="335"/>
                    <a:pt x="2219" y="517"/>
                    <a:pt x="2128" y="761"/>
                  </a:cubicBezTo>
                  <a:cubicBezTo>
                    <a:pt x="2067" y="1004"/>
                    <a:pt x="1976" y="1308"/>
                    <a:pt x="1885" y="1673"/>
                  </a:cubicBezTo>
                  <a:cubicBezTo>
                    <a:pt x="1794" y="2037"/>
                    <a:pt x="1702" y="2432"/>
                    <a:pt x="1611" y="2888"/>
                  </a:cubicBezTo>
                  <a:cubicBezTo>
                    <a:pt x="1095" y="5290"/>
                    <a:pt x="730" y="7660"/>
                    <a:pt x="456" y="10092"/>
                  </a:cubicBezTo>
                  <a:cubicBezTo>
                    <a:pt x="152" y="12919"/>
                    <a:pt x="0" y="15472"/>
                    <a:pt x="0" y="17326"/>
                  </a:cubicBezTo>
                  <a:cubicBezTo>
                    <a:pt x="0" y="18269"/>
                    <a:pt x="0" y="19028"/>
                    <a:pt x="31" y="19545"/>
                  </a:cubicBezTo>
                  <a:cubicBezTo>
                    <a:pt x="31" y="19788"/>
                    <a:pt x="61" y="20001"/>
                    <a:pt x="61" y="20153"/>
                  </a:cubicBezTo>
                  <a:cubicBezTo>
                    <a:pt x="61" y="20214"/>
                    <a:pt x="92" y="20275"/>
                    <a:pt x="92" y="20366"/>
                  </a:cubicBezTo>
                  <a:cubicBezTo>
                    <a:pt x="92" y="20275"/>
                    <a:pt x="92" y="20214"/>
                    <a:pt x="92" y="20153"/>
                  </a:cubicBezTo>
                  <a:lnTo>
                    <a:pt x="92" y="19545"/>
                  </a:lnTo>
                  <a:cubicBezTo>
                    <a:pt x="92" y="19028"/>
                    <a:pt x="92" y="18269"/>
                    <a:pt x="122" y="17326"/>
                  </a:cubicBezTo>
                  <a:cubicBezTo>
                    <a:pt x="152" y="15503"/>
                    <a:pt x="335" y="13496"/>
                    <a:pt x="639" y="10670"/>
                  </a:cubicBezTo>
                  <a:cubicBezTo>
                    <a:pt x="912" y="7995"/>
                    <a:pt x="1307" y="4925"/>
                    <a:pt x="1733" y="2919"/>
                  </a:cubicBezTo>
                  <a:cubicBezTo>
                    <a:pt x="1824" y="2463"/>
                    <a:pt x="1915" y="2068"/>
                    <a:pt x="2006" y="1703"/>
                  </a:cubicBezTo>
                  <a:cubicBezTo>
                    <a:pt x="2067" y="1338"/>
                    <a:pt x="2128" y="1034"/>
                    <a:pt x="2219" y="791"/>
                  </a:cubicBezTo>
                  <a:cubicBezTo>
                    <a:pt x="2280" y="517"/>
                    <a:pt x="2310" y="366"/>
                    <a:pt x="2341" y="214"/>
                  </a:cubicBezTo>
                  <a:cubicBezTo>
                    <a:pt x="2371" y="122"/>
                    <a:pt x="2371" y="62"/>
                    <a:pt x="23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0"/>
            <p:cNvSpPr/>
            <p:nvPr/>
          </p:nvSpPr>
          <p:spPr>
            <a:xfrm>
              <a:off x="247929" y="7451766"/>
              <a:ext cx="235608" cy="490575"/>
            </a:xfrm>
            <a:custGeom>
              <a:avLst/>
              <a:gdLst/>
              <a:ahLst/>
              <a:cxnLst/>
              <a:rect l="l" t="t" r="r" b="b"/>
              <a:pathLst>
                <a:path w="6657" h="13861" extrusionOk="0">
                  <a:moveTo>
                    <a:pt x="0" y="1"/>
                  </a:moveTo>
                  <a:lnTo>
                    <a:pt x="0" y="1"/>
                  </a:lnTo>
                  <a:cubicBezTo>
                    <a:pt x="608" y="456"/>
                    <a:pt x="1186" y="973"/>
                    <a:pt x="1733" y="1520"/>
                  </a:cubicBezTo>
                  <a:cubicBezTo>
                    <a:pt x="2979" y="2919"/>
                    <a:pt x="3982" y="4499"/>
                    <a:pt x="4681" y="6232"/>
                  </a:cubicBezTo>
                  <a:cubicBezTo>
                    <a:pt x="5107" y="7174"/>
                    <a:pt x="5441" y="8147"/>
                    <a:pt x="5715" y="9119"/>
                  </a:cubicBezTo>
                  <a:cubicBezTo>
                    <a:pt x="5988" y="10031"/>
                    <a:pt x="6171" y="10882"/>
                    <a:pt x="6323" y="11581"/>
                  </a:cubicBezTo>
                  <a:cubicBezTo>
                    <a:pt x="6444" y="12280"/>
                    <a:pt x="6505" y="12858"/>
                    <a:pt x="6566" y="13253"/>
                  </a:cubicBezTo>
                  <a:cubicBezTo>
                    <a:pt x="6566" y="13466"/>
                    <a:pt x="6596" y="13679"/>
                    <a:pt x="6657" y="13861"/>
                  </a:cubicBezTo>
                  <a:cubicBezTo>
                    <a:pt x="6657" y="13679"/>
                    <a:pt x="6657" y="13466"/>
                    <a:pt x="6657" y="13253"/>
                  </a:cubicBezTo>
                  <a:cubicBezTo>
                    <a:pt x="6627" y="12858"/>
                    <a:pt x="6566" y="12280"/>
                    <a:pt x="6444" y="11551"/>
                  </a:cubicBezTo>
                  <a:cubicBezTo>
                    <a:pt x="6323" y="10730"/>
                    <a:pt x="6140" y="9879"/>
                    <a:pt x="5897" y="9089"/>
                  </a:cubicBezTo>
                  <a:cubicBezTo>
                    <a:pt x="5623" y="8086"/>
                    <a:pt x="5289" y="7113"/>
                    <a:pt x="4864" y="6171"/>
                  </a:cubicBezTo>
                  <a:cubicBezTo>
                    <a:pt x="4134" y="4408"/>
                    <a:pt x="3131" y="2827"/>
                    <a:pt x="1824" y="1429"/>
                  </a:cubicBezTo>
                  <a:cubicBezTo>
                    <a:pt x="1611" y="1216"/>
                    <a:pt x="1368" y="973"/>
                    <a:pt x="1125" y="791"/>
                  </a:cubicBezTo>
                  <a:cubicBezTo>
                    <a:pt x="1003" y="700"/>
                    <a:pt x="912" y="608"/>
                    <a:pt x="821" y="517"/>
                  </a:cubicBezTo>
                  <a:lnTo>
                    <a:pt x="547" y="335"/>
                  </a:lnTo>
                  <a:cubicBezTo>
                    <a:pt x="365" y="213"/>
                    <a:pt x="183" y="9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80"/>
        <p:cNvGrpSpPr/>
        <p:nvPr/>
      </p:nvGrpSpPr>
      <p:grpSpPr>
        <a:xfrm>
          <a:off x="0" y="0"/>
          <a:ext cx="0" cy="0"/>
          <a:chOff x="0" y="0"/>
          <a:chExt cx="0" cy="0"/>
        </a:xfrm>
      </p:grpSpPr>
      <p:sp>
        <p:nvSpPr>
          <p:cNvPr id="1881" name="Google Shape;1881;p61"/>
          <p:cNvSpPr/>
          <p:nvPr/>
        </p:nvSpPr>
        <p:spPr>
          <a:xfrm rot="5400000" flipH="1">
            <a:off x="6344606" y="1022088"/>
            <a:ext cx="276300" cy="2536500"/>
          </a:xfrm>
          <a:prstGeom prst="round2SameRect">
            <a:avLst>
              <a:gd name="adj1" fmla="val 50000"/>
              <a:gd name="adj2"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1"/>
          <p:cNvSpPr/>
          <p:nvPr/>
        </p:nvSpPr>
        <p:spPr>
          <a:xfrm rot="5400000" flipH="1">
            <a:off x="6344606" y="1447188"/>
            <a:ext cx="276300" cy="2536500"/>
          </a:xfrm>
          <a:prstGeom prst="round2SameRect">
            <a:avLst>
              <a:gd name="adj1" fmla="val 50000"/>
              <a:gd name="adj2"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1"/>
          <p:cNvSpPr/>
          <p:nvPr/>
        </p:nvSpPr>
        <p:spPr>
          <a:xfrm rot="5400000" flipH="1">
            <a:off x="6344606" y="1933851"/>
            <a:ext cx="276300" cy="2536500"/>
          </a:xfrm>
          <a:prstGeom prst="round2SameRect">
            <a:avLst>
              <a:gd name="adj1" fmla="val 50000"/>
              <a:gd name="adj2"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1"/>
          <p:cNvSpPr/>
          <p:nvPr/>
        </p:nvSpPr>
        <p:spPr>
          <a:xfrm flipH="1">
            <a:off x="1971390" y="3869853"/>
            <a:ext cx="198300" cy="586500"/>
          </a:xfrm>
          <a:prstGeom prst="round2SameRect">
            <a:avLst>
              <a:gd name="adj1" fmla="val 50000"/>
              <a:gd name="adj2"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1"/>
          <p:cNvSpPr/>
          <p:nvPr/>
        </p:nvSpPr>
        <p:spPr>
          <a:xfrm flipH="1">
            <a:off x="3787465" y="3869853"/>
            <a:ext cx="198300" cy="586500"/>
          </a:xfrm>
          <a:prstGeom prst="round2SameRect">
            <a:avLst>
              <a:gd name="adj1" fmla="val 50000"/>
              <a:gd name="adj2"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1"/>
          <p:cNvSpPr/>
          <p:nvPr/>
        </p:nvSpPr>
        <p:spPr>
          <a:xfrm flipH="1">
            <a:off x="5603540" y="3869853"/>
            <a:ext cx="198300" cy="586500"/>
          </a:xfrm>
          <a:prstGeom prst="round2SameRect">
            <a:avLst>
              <a:gd name="adj1" fmla="val 50000"/>
              <a:gd name="adj2"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1"/>
          <p:cNvSpPr/>
          <p:nvPr/>
        </p:nvSpPr>
        <p:spPr>
          <a:xfrm flipH="1">
            <a:off x="7419615" y="3869853"/>
            <a:ext cx="198300" cy="586500"/>
          </a:xfrm>
          <a:prstGeom prst="round2SameRect">
            <a:avLst>
              <a:gd name="adj1" fmla="val 50000"/>
              <a:gd name="adj2"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1"/>
          <p:cNvSpPr/>
          <p:nvPr/>
        </p:nvSpPr>
        <p:spPr>
          <a:xfrm flipH="1">
            <a:off x="1971387" y="4054283"/>
            <a:ext cx="198300" cy="402000"/>
          </a:xfrm>
          <a:prstGeom prst="round2SameRect">
            <a:avLst>
              <a:gd name="adj1" fmla="val 50000"/>
              <a:gd name="adj2" fmla="val 50000"/>
            </a:avLst>
          </a:prstGeom>
          <a:solidFill>
            <a:schemeClr val="accent5"/>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1"/>
          <p:cNvSpPr/>
          <p:nvPr/>
        </p:nvSpPr>
        <p:spPr>
          <a:xfrm flipH="1">
            <a:off x="3789710" y="4180010"/>
            <a:ext cx="198300" cy="276300"/>
          </a:xfrm>
          <a:prstGeom prst="round2SameRect">
            <a:avLst>
              <a:gd name="adj1" fmla="val 50000"/>
              <a:gd name="adj2" fmla="val 50000"/>
            </a:avLst>
          </a:prstGeom>
          <a:solidFill>
            <a:schemeClr val="accent5"/>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1"/>
          <p:cNvSpPr/>
          <p:nvPr/>
        </p:nvSpPr>
        <p:spPr>
          <a:xfrm flipH="1">
            <a:off x="5602210" y="3869786"/>
            <a:ext cx="198300" cy="586500"/>
          </a:xfrm>
          <a:prstGeom prst="round2SameRect">
            <a:avLst>
              <a:gd name="adj1" fmla="val 50000"/>
              <a:gd name="adj2" fmla="val 50000"/>
            </a:avLst>
          </a:prstGeom>
          <a:solidFill>
            <a:schemeClr val="accent5"/>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1"/>
          <p:cNvSpPr/>
          <p:nvPr/>
        </p:nvSpPr>
        <p:spPr>
          <a:xfrm flipH="1">
            <a:off x="7419612" y="4054283"/>
            <a:ext cx="198300" cy="402000"/>
          </a:xfrm>
          <a:prstGeom prst="round2SameRect">
            <a:avLst>
              <a:gd name="adj1" fmla="val 50000"/>
              <a:gd name="adj2" fmla="val 50000"/>
            </a:avLst>
          </a:prstGeom>
          <a:solidFill>
            <a:schemeClr val="accent5"/>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1"/>
          <p:cNvSpPr/>
          <p:nvPr/>
        </p:nvSpPr>
        <p:spPr>
          <a:xfrm rot="5400000" flipH="1">
            <a:off x="6119098" y="1247386"/>
            <a:ext cx="276900" cy="2085900"/>
          </a:xfrm>
          <a:prstGeom prst="round2SameRect">
            <a:avLst>
              <a:gd name="adj1" fmla="val 50000"/>
              <a:gd name="adj2" fmla="val 50000"/>
            </a:avLst>
          </a:prstGeom>
          <a:solidFill>
            <a:schemeClr val="accent5"/>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1"/>
          <p:cNvSpPr/>
          <p:nvPr/>
        </p:nvSpPr>
        <p:spPr>
          <a:xfrm rot="5400000" flipH="1">
            <a:off x="5965383" y="1826230"/>
            <a:ext cx="276900" cy="1778400"/>
          </a:xfrm>
          <a:prstGeom prst="round2SameRect">
            <a:avLst>
              <a:gd name="adj1" fmla="val 50000"/>
              <a:gd name="adj2" fmla="val 50000"/>
            </a:avLst>
          </a:prstGeom>
          <a:solidFill>
            <a:schemeClr val="accent5"/>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1"/>
          <p:cNvSpPr/>
          <p:nvPr/>
        </p:nvSpPr>
        <p:spPr>
          <a:xfrm rot="5400000" flipH="1">
            <a:off x="5965383" y="2312892"/>
            <a:ext cx="276900" cy="1778400"/>
          </a:xfrm>
          <a:prstGeom prst="round2SameRect">
            <a:avLst>
              <a:gd name="adj1" fmla="val 50000"/>
              <a:gd name="adj2" fmla="val 50000"/>
            </a:avLst>
          </a:prstGeom>
          <a:solidFill>
            <a:schemeClr val="accent5"/>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1"/>
          <p:cNvSpPr/>
          <p:nvPr/>
        </p:nvSpPr>
        <p:spPr>
          <a:xfrm>
            <a:off x="2914507" y="2056262"/>
            <a:ext cx="1159500" cy="1159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1"/>
          <p:cNvSpPr/>
          <p:nvPr/>
        </p:nvSpPr>
        <p:spPr>
          <a:xfrm>
            <a:off x="1133300" y="2056262"/>
            <a:ext cx="1159500" cy="1159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1"/>
          <p:cNvSpPr txBox="1">
            <a:spLocks noGrp="1"/>
          </p:cNvSpPr>
          <p:nvPr>
            <p:ph type="title"/>
          </p:nvPr>
        </p:nvSpPr>
        <p:spPr>
          <a:xfrm>
            <a:off x="1067250" y="445025"/>
            <a:ext cx="7009500" cy="5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are a good idea</a:t>
            </a:r>
            <a:endParaRPr/>
          </a:p>
        </p:txBody>
      </p:sp>
      <p:sp>
        <p:nvSpPr>
          <p:cNvPr id="1898" name="Google Shape;1898;p61"/>
          <p:cNvSpPr txBox="1">
            <a:spLocks noGrp="1"/>
          </p:cNvSpPr>
          <p:nvPr>
            <p:ph type="subTitle" idx="4294967295"/>
          </p:nvPr>
        </p:nvSpPr>
        <p:spPr>
          <a:xfrm>
            <a:off x="1354538" y="3266061"/>
            <a:ext cx="7170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40%</a:t>
            </a:r>
            <a:endParaRPr sz="1400"/>
          </a:p>
        </p:txBody>
      </p:sp>
      <p:sp>
        <p:nvSpPr>
          <p:cNvPr id="1899" name="Google Shape;1899;p61"/>
          <p:cNvSpPr txBox="1">
            <a:spLocks noGrp="1"/>
          </p:cNvSpPr>
          <p:nvPr>
            <p:ph type="subTitle" idx="4294967295"/>
          </p:nvPr>
        </p:nvSpPr>
        <p:spPr>
          <a:xfrm>
            <a:off x="3135750" y="3266061"/>
            <a:ext cx="7170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60%</a:t>
            </a:r>
            <a:endParaRPr sz="1400"/>
          </a:p>
        </p:txBody>
      </p:sp>
      <p:sp>
        <p:nvSpPr>
          <p:cNvPr id="1900" name="Google Shape;1900;p61"/>
          <p:cNvSpPr txBox="1">
            <a:spLocks noGrp="1"/>
          </p:cNvSpPr>
          <p:nvPr>
            <p:ph type="subTitle" idx="4294967295"/>
          </p:nvPr>
        </p:nvSpPr>
        <p:spPr>
          <a:xfrm>
            <a:off x="4364800" y="2040611"/>
            <a:ext cx="8403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25-35</a:t>
            </a:r>
            <a:endParaRPr sz="1400"/>
          </a:p>
        </p:txBody>
      </p:sp>
      <p:sp>
        <p:nvSpPr>
          <p:cNvPr id="1901" name="Google Shape;1901;p61"/>
          <p:cNvSpPr txBox="1">
            <a:spLocks noGrp="1"/>
          </p:cNvSpPr>
          <p:nvPr>
            <p:ph type="subTitle" idx="4294967295"/>
          </p:nvPr>
        </p:nvSpPr>
        <p:spPr>
          <a:xfrm>
            <a:off x="1393000" y="1412098"/>
            <a:ext cx="24213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chemeClr val="accent3"/>
                </a:solidFill>
                <a:latin typeface="Fredoka One"/>
                <a:ea typeface="Fredoka One"/>
                <a:cs typeface="Fredoka One"/>
                <a:sym typeface="Fredoka One"/>
              </a:rPr>
              <a:t>Gender</a:t>
            </a:r>
            <a:endParaRPr sz="1900">
              <a:solidFill>
                <a:schemeClr val="accent3"/>
              </a:solidFill>
              <a:latin typeface="Fredoka One"/>
              <a:ea typeface="Fredoka One"/>
              <a:cs typeface="Fredoka One"/>
              <a:sym typeface="Fredoka One"/>
            </a:endParaRPr>
          </a:p>
        </p:txBody>
      </p:sp>
      <p:grpSp>
        <p:nvGrpSpPr>
          <p:cNvPr id="1902" name="Google Shape;1902;p61"/>
          <p:cNvGrpSpPr/>
          <p:nvPr/>
        </p:nvGrpSpPr>
        <p:grpSpPr>
          <a:xfrm>
            <a:off x="1276100" y="2183372"/>
            <a:ext cx="873712" cy="1031056"/>
            <a:chOff x="1013975" y="2487400"/>
            <a:chExt cx="2038050" cy="2405075"/>
          </a:xfrm>
        </p:grpSpPr>
        <p:sp>
          <p:nvSpPr>
            <p:cNvPr id="1903" name="Google Shape;1903;p61"/>
            <p:cNvSpPr/>
            <p:nvPr/>
          </p:nvSpPr>
          <p:spPr>
            <a:xfrm>
              <a:off x="1640875" y="2487400"/>
              <a:ext cx="729525" cy="645175"/>
            </a:xfrm>
            <a:custGeom>
              <a:avLst/>
              <a:gdLst/>
              <a:ahLst/>
              <a:cxnLst/>
              <a:rect l="l" t="t" r="r" b="b"/>
              <a:pathLst>
                <a:path w="29181" h="25807" extrusionOk="0">
                  <a:moveTo>
                    <a:pt x="12180" y="0"/>
                  </a:moveTo>
                  <a:cubicBezTo>
                    <a:pt x="11066" y="0"/>
                    <a:pt x="9851" y="1043"/>
                    <a:pt x="8724" y="1043"/>
                  </a:cubicBezTo>
                  <a:cubicBezTo>
                    <a:pt x="8508" y="1043"/>
                    <a:pt x="8294" y="1005"/>
                    <a:pt x="8086" y="913"/>
                  </a:cubicBezTo>
                  <a:cubicBezTo>
                    <a:pt x="7125" y="483"/>
                    <a:pt x="6322" y="307"/>
                    <a:pt x="5652" y="307"/>
                  </a:cubicBezTo>
                  <a:cubicBezTo>
                    <a:pt x="2675" y="307"/>
                    <a:pt x="2311" y="3770"/>
                    <a:pt x="2311" y="3770"/>
                  </a:cubicBezTo>
                  <a:cubicBezTo>
                    <a:pt x="0" y="5047"/>
                    <a:pt x="1034" y="7934"/>
                    <a:pt x="1034" y="7934"/>
                  </a:cubicBezTo>
                  <a:cubicBezTo>
                    <a:pt x="1789" y="10402"/>
                    <a:pt x="3847" y="10457"/>
                    <a:pt x="4030" y="10457"/>
                  </a:cubicBezTo>
                  <a:cubicBezTo>
                    <a:pt x="4039" y="10457"/>
                    <a:pt x="4043" y="10457"/>
                    <a:pt x="4043" y="10457"/>
                  </a:cubicBezTo>
                  <a:cubicBezTo>
                    <a:pt x="4408" y="11065"/>
                    <a:pt x="4134" y="10700"/>
                    <a:pt x="4529" y="11308"/>
                  </a:cubicBezTo>
                  <a:cubicBezTo>
                    <a:pt x="5012" y="12066"/>
                    <a:pt x="5910" y="12372"/>
                    <a:pt x="6818" y="12372"/>
                  </a:cubicBezTo>
                  <a:cubicBezTo>
                    <a:pt x="7113" y="12372"/>
                    <a:pt x="7408" y="12340"/>
                    <a:pt x="7691" y="12281"/>
                  </a:cubicBezTo>
                  <a:cubicBezTo>
                    <a:pt x="8815" y="12007"/>
                    <a:pt x="9849" y="11399"/>
                    <a:pt x="10973" y="11004"/>
                  </a:cubicBezTo>
                  <a:cubicBezTo>
                    <a:pt x="11458" y="10842"/>
                    <a:pt x="11991" y="10741"/>
                    <a:pt x="12513" y="10741"/>
                  </a:cubicBezTo>
                  <a:cubicBezTo>
                    <a:pt x="13169" y="10741"/>
                    <a:pt x="13809" y="10902"/>
                    <a:pt x="14317" y="11308"/>
                  </a:cubicBezTo>
                  <a:cubicBezTo>
                    <a:pt x="15320" y="12129"/>
                    <a:pt x="15563" y="13740"/>
                    <a:pt x="16749" y="14256"/>
                  </a:cubicBezTo>
                  <a:cubicBezTo>
                    <a:pt x="17049" y="14387"/>
                    <a:pt x="17368" y="14427"/>
                    <a:pt x="17694" y="14427"/>
                  </a:cubicBezTo>
                  <a:cubicBezTo>
                    <a:pt x="18245" y="14427"/>
                    <a:pt x="18818" y="14310"/>
                    <a:pt x="19364" y="14310"/>
                  </a:cubicBezTo>
                  <a:cubicBezTo>
                    <a:pt x="19702" y="14310"/>
                    <a:pt x="20029" y="14355"/>
                    <a:pt x="20335" y="14500"/>
                  </a:cubicBezTo>
                  <a:cubicBezTo>
                    <a:pt x="21186" y="14925"/>
                    <a:pt x="21490" y="15959"/>
                    <a:pt x="21673" y="16870"/>
                  </a:cubicBezTo>
                  <a:cubicBezTo>
                    <a:pt x="22281" y="19819"/>
                    <a:pt x="22554" y="22828"/>
                    <a:pt x="22463" y="25807"/>
                  </a:cubicBezTo>
                  <a:cubicBezTo>
                    <a:pt x="24195" y="24378"/>
                    <a:pt x="25928" y="22889"/>
                    <a:pt x="27113" y="20974"/>
                  </a:cubicBezTo>
                  <a:cubicBezTo>
                    <a:pt x="28268" y="19028"/>
                    <a:pt x="28816" y="16566"/>
                    <a:pt x="27904" y="14500"/>
                  </a:cubicBezTo>
                  <a:cubicBezTo>
                    <a:pt x="27417" y="13405"/>
                    <a:pt x="28998" y="11764"/>
                    <a:pt x="29059" y="10548"/>
                  </a:cubicBezTo>
                  <a:cubicBezTo>
                    <a:pt x="29180" y="8177"/>
                    <a:pt x="27721" y="6354"/>
                    <a:pt x="26019" y="5898"/>
                  </a:cubicBezTo>
                  <a:cubicBezTo>
                    <a:pt x="25712" y="5815"/>
                    <a:pt x="25452" y="5781"/>
                    <a:pt x="25232" y="5781"/>
                  </a:cubicBezTo>
                  <a:cubicBezTo>
                    <a:pt x="24237" y="5781"/>
                    <a:pt x="24074" y="6475"/>
                    <a:pt x="24074" y="6475"/>
                  </a:cubicBezTo>
                  <a:cubicBezTo>
                    <a:pt x="24074" y="4378"/>
                    <a:pt x="22372" y="2676"/>
                    <a:pt x="20274" y="2676"/>
                  </a:cubicBezTo>
                  <a:cubicBezTo>
                    <a:pt x="19082" y="2722"/>
                    <a:pt x="17855" y="3338"/>
                    <a:pt x="16724" y="3338"/>
                  </a:cubicBezTo>
                  <a:cubicBezTo>
                    <a:pt x="16356" y="3338"/>
                    <a:pt x="15998" y="3273"/>
                    <a:pt x="15654" y="3101"/>
                  </a:cubicBezTo>
                  <a:cubicBezTo>
                    <a:pt x="14438" y="2463"/>
                    <a:pt x="14074" y="761"/>
                    <a:pt x="12858" y="153"/>
                  </a:cubicBezTo>
                  <a:cubicBezTo>
                    <a:pt x="12637" y="45"/>
                    <a:pt x="12411" y="0"/>
                    <a:pt x="121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1"/>
            <p:cNvSpPr/>
            <p:nvPr/>
          </p:nvSpPr>
          <p:spPr>
            <a:xfrm>
              <a:off x="1760925" y="2662750"/>
              <a:ext cx="551725" cy="908275"/>
            </a:xfrm>
            <a:custGeom>
              <a:avLst/>
              <a:gdLst/>
              <a:ahLst/>
              <a:cxnLst/>
              <a:rect l="l" t="t" r="r" b="b"/>
              <a:pathLst>
                <a:path w="22069" h="36331" extrusionOk="0">
                  <a:moveTo>
                    <a:pt x="6783" y="1"/>
                  </a:moveTo>
                  <a:cubicBezTo>
                    <a:pt x="3457" y="1"/>
                    <a:pt x="624" y="2615"/>
                    <a:pt x="396" y="6027"/>
                  </a:cubicBezTo>
                  <a:cubicBezTo>
                    <a:pt x="153" y="10069"/>
                    <a:pt x="1" y="14993"/>
                    <a:pt x="487" y="18033"/>
                  </a:cubicBezTo>
                  <a:cubicBezTo>
                    <a:pt x="1430" y="24112"/>
                    <a:pt x="6111" y="24872"/>
                    <a:pt x="6111" y="24872"/>
                  </a:cubicBezTo>
                  <a:lnTo>
                    <a:pt x="5989" y="29097"/>
                  </a:lnTo>
                  <a:cubicBezTo>
                    <a:pt x="5807" y="33626"/>
                    <a:pt x="9180" y="36331"/>
                    <a:pt x="12676" y="36331"/>
                  </a:cubicBezTo>
                  <a:cubicBezTo>
                    <a:pt x="16172" y="36331"/>
                    <a:pt x="19393" y="33322"/>
                    <a:pt x="19272" y="28854"/>
                  </a:cubicBezTo>
                  <a:lnTo>
                    <a:pt x="19606" y="15176"/>
                  </a:lnTo>
                  <a:cubicBezTo>
                    <a:pt x="20214" y="15115"/>
                    <a:pt x="20761" y="14841"/>
                    <a:pt x="21156" y="14416"/>
                  </a:cubicBezTo>
                  <a:cubicBezTo>
                    <a:pt x="21734" y="13717"/>
                    <a:pt x="22038" y="12835"/>
                    <a:pt x="22038" y="11923"/>
                  </a:cubicBezTo>
                  <a:cubicBezTo>
                    <a:pt x="22068" y="11315"/>
                    <a:pt x="21947" y="10738"/>
                    <a:pt x="21704" y="10191"/>
                  </a:cubicBezTo>
                  <a:cubicBezTo>
                    <a:pt x="21491" y="9765"/>
                    <a:pt x="20670" y="8762"/>
                    <a:pt x="19758" y="8671"/>
                  </a:cubicBezTo>
                  <a:lnTo>
                    <a:pt x="19910" y="3321"/>
                  </a:lnTo>
                  <a:cubicBezTo>
                    <a:pt x="19910" y="2197"/>
                    <a:pt x="19089" y="1285"/>
                    <a:pt x="17995" y="1163"/>
                  </a:cubicBezTo>
                  <a:lnTo>
                    <a:pt x="7478" y="39"/>
                  </a:lnTo>
                  <a:cubicBezTo>
                    <a:pt x="7245" y="13"/>
                    <a:pt x="7013" y="1"/>
                    <a:pt x="6783"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1"/>
            <p:cNvSpPr/>
            <p:nvPr/>
          </p:nvSpPr>
          <p:spPr>
            <a:xfrm>
              <a:off x="1829325" y="2877950"/>
              <a:ext cx="39550" cy="37350"/>
            </a:xfrm>
            <a:custGeom>
              <a:avLst/>
              <a:gdLst/>
              <a:ahLst/>
              <a:cxnLst/>
              <a:rect l="l" t="t" r="r" b="b"/>
              <a:pathLst>
                <a:path w="1582" h="1494" extrusionOk="0">
                  <a:moveTo>
                    <a:pt x="763" y="0"/>
                  </a:moveTo>
                  <a:cubicBezTo>
                    <a:pt x="363" y="0"/>
                    <a:pt x="30" y="295"/>
                    <a:pt x="1" y="701"/>
                  </a:cubicBezTo>
                  <a:cubicBezTo>
                    <a:pt x="1" y="1127"/>
                    <a:pt x="335" y="1461"/>
                    <a:pt x="760" y="1492"/>
                  </a:cubicBezTo>
                  <a:cubicBezTo>
                    <a:pt x="779" y="1493"/>
                    <a:pt x="796" y="1493"/>
                    <a:pt x="814" y="1493"/>
                  </a:cubicBezTo>
                  <a:cubicBezTo>
                    <a:pt x="1214" y="1493"/>
                    <a:pt x="1523" y="1171"/>
                    <a:pt x="1581" y="792"/>
                  </a:cubicBezTo>
                  <a:cubicBezTo>
                    <a:pt x="1581" y="337"/>
                    <a:pt x="1247" y="2"/>
                    <a:pt x="821" y="2"/>
                  </a:cubicBezTo>
                  <a:cubicBezTo>
                    <a:pt x="802" y="1"/>
                    <a:pt x="782" y="0"/>
                    <a:pt x="7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1"/>
            <p:cNvSpPr/>
            <p:nvPr/>
          </p:nvSpPr>
          <p:spPr>
            <a:xfrm>
              <a:off x="1795900" y="2856725"/>
              <a:ext cx="79050" cy="21050"/>
            </a:xfrm>
            <a:custGeom>
              <a:avLst/>
              <a:gdLst/>
              <a:ahLst/>
              <a:cxnLst/>
              <a:rect l="l" t="t" r="r" b="b"/>
              <a:pathLst>
                <a:path w="3162" h="842" extrusionOk="0">
                  <a:moveTo>
                    <a:pt x="1581" y="0"/>
                  </a:moveTo>
                  <a:cubicBezTo>
                    <a:pt x="1125" y="0"/>
                    <a:pt x="699" y="152"/>
                    <a:pt x="365" y="395"/>
                  </a:cubicBezTo>
                  <a:cubicBezTo>
                    <a:pt x="91" y="608"/>
                    <a:pt x="0" y="790"/>
                    <a:pt x="61" y="821"/>
                  </a:cubicBezTo>
                  <a:cubicBezTo>
                    <a:pt x="72" y="835"/>
                    <a:pt x="90" y="841"/>
                    <a:pt x="114" y="841"/>
                  </a:cubicBezTo>
                  <a:cubicBezTo>
                    <a:pt x="298" y="841"/>
                    <a:pt x="857" y="486"/>
                    <a:pt x="1581" y="486"/>
                  </a:cubicBezTo>
                  <a:cubicBezTo>
                    <a:pt x="2349" y="486"/>
                    <a:pt x="2920" y="834"/>
                    <a:pt x="3090" y="834"/>
                  </a:cubicBezTo>
                  <a:cubicBezTo>
                    <a:pt x="3108" y="834"/>
                    <a:pt x="3122" y="830"/>
                    <a:pt x="3131" y="821"/>
                  </a:cubicBezTo>
                  <a:cubicBezTo>
                    <a:pt x="3161" y="760"/>
                    <a:pt x="3070" y="578"/>
                    <a:pt x="2797" y="395"/>
                  </a:cubicBezTo>
                  <a:cubicBezTo>
                    <a:pt x="2432" y="152"/>
                    <a:pt x="2006" y="0"/>
                    <a:pt x="15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1"/>
            <p:cNvSpPr/>
            <p:nvPr/>
          </p:nvSpPr>
          <p:spPr>
            <a:xfrm>
              <a:off x="2031450" y="2881750"/>
              <a:ext cx="39550" cy="37350"/>
            </a:xfrm>
            <a:custGeom>
              <a:avLst/>
              <a:gdLst/>
              <a:ahLst/>
              <a:cxnLst/>
              <a:rect l="l" t="t" r="r" b="b"/>
              <a:pathLst>
                <a:path w="1582" h="1494" extrusionOk="0">
                  <a:moveTo>
                    <a:pt x="763" y="0"/>
                  </a:moveTo>
                  <a:cubicBezTo>
                    <a:pt x="363" y="0"/>
                    <a:pt x="30" y="295"/>
                    <a:pt x="1" y="701"/>
                  </a:cubicBezTo>
                  <a:cubicBezTo>
                    <a:pt x="1" y="1127"/>
                    <a:pt x="335" y="1492"/>
                    <a:pt x="761" y="1492"/>
                  </a:cubicBezTo>
                  <a:cubicBezTo>
                    <a:pt x="779" y="1493"/>
                    <a:pt x="797" y="1493"/>
                    <a:pt x="814" y="1493"/>
                  </a:cubicBezTo>
                  <a:cubicBezTo>
                    <a:pt x="1214" y="1493"/>
                    <a:pt x="1523" y="1171"/>
                    <a:pt x="1581" y="792"/>
                  </a:cubicBezTo>
                  <a:cubicBezTo>
                    <a:pt x="1581" y="367"/>
                    <a:pt x="1247" y="2"/>
                    <a:pt x="822" y="2"/>
                  </a:cubicBezTo>
                  <a:cubicBezTo>
                    <a:pt x="802" y="1"/>
                    <a:pt x="782" y="0"/>
                    <a:pt x="7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1"/>
            <p:cNvSpPr/>
            <p:nvPr/>
          </p:nvSpPr>
          <p:spPr>
            <a:xfrm>
              <a:off x="2001825" y="2861175"/>
              <a:ext cx="79050" cy="20400"/>
            </a:xfrm>
            <a:custGeom>
              <a:avLst/>
              <a:gdLst/>
              <a:ahLst/>
              <a:cxnLst/>
              <a:rect l="l" t="t" r="r" b="b"/>
              <a:pathLst>
                <a:path w="3162" h="816" extrusionOk="0">
                  <a:moveTo>
                    <a:pt x="1465" y="1"/>
                  </a:moveTo>
                  <a:cubicBezTo>
                    <a:pt x="1053" y="1"/>
                    <a:pt x="671" y="147"/>
                    <a:pt x="365" y="369"/>
                  </a:cubicBezTo>
                  <a:cubicBezTo>
                    <a:pt x="92" y="582"/>
                    <a:pt x="0" y="764"/>
                    <a:pt x="61" y="795"/>
                  </a:cubicBezTo>
                  <a:cubicBezTo>
                    <a:pt x="72" y="809"/>
                    <a:pt x="90" y="815"/>
                    <a:pt x="115" y="815"/>
                  </a:cubicBezTo>
                  <a:cubicBezTo>
                    <a:pt x="292" y="815"/>
                    <a:pt x="817" y="489"/>
                    <a:pt x="1502" y="489"/>
                  </a:cubicBezTo>
                  <a:cubicBezTo>
                    <a:pt x="1528" y="489"/>
                    <a:pt x="1554" y="490"/>
                    <a:pt x="1581" y="491"/>
                  </a:cubicBezTo>
                  <a:cubicBezTo>
                    <a:pt x="2344" y="491"/>
                    <a:pt x="2912" y="808"/>
                    <a:pt x="3087" y="808"/>
                  </a:cubicBezTo>
                  <a:cubicBezTo>
                    <a:pt x="3107" y="808"/>
                    <a:pt x="3122" y="804"/>
                    <a:pt x="3131" y="795"/>
                  </a:cubicBezTo>
                  <a:cubicBezTo>
                    <a:pt x="3162" y="734"/>
                    <a:pt x="3070" y="552"/>
                    <a:pt x="2797" y="369"/>
                  </a:cubicBezTo>
                  <a:cubicBezTo>
                    <a:pt x="2463" y="147"/>
                    <a:pt x="2079" y="1"/>
                    <a:pt x="1690" y="1"/>
                  </a:cubicBezTo>
                  <a:cubicBezTo>
                    <a:pt x="1653" y="1"/>
                    <a:pt x="1617" y="2"/>
                    <a:pt x="1581" y="4"/>
                  </a:cubicBezTo>
                  <a:cubicBezTo>
                    <a:pt x="1542" y="2"/>
                    <a:pt x="1504" y="1"/>
                    <a:pt x="14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1"/>
            <p:cNvSpPr/>
            <p:nvPr/>
          </p:nvSpPr>
          <p:spPr>
            <a:xfrm>
              <a:off x="1873400" y="2862025"/>
              <a:ext cx="66125" cy="175950"/>
            </a:xfrm>
            <a:custGeom>
              <a:avLst/>
              <a:gdLst/>
              <a:ahLst/>
              <a:cxnLst/>
              <a:rect l="l" t="t" r="r" b="b"/>
              <a:pathLst>
                <a:path w="2645" h="7038" extrusionOk="0">
                  <a:moveTo>
                    <a:pt x="2551" y="1"/>
                  </a:moveTo>
                  <a:cubicBezTo>
                    <a:pt x="2420" y="1"/>
                    <a:pt x="1665" y="1843"/>
                    <a:pt x="791" y="4135"/>
                  </a:cubicBezTo>
                  <a:cubicBezTo>
                    <a:pt x="578" y="4712"/>
                    <a:pt x="365" y="5259"/>
                    <a:pt x="183" y="5776"/>
                  </a:cubicBezTo>
                  <a:cubicBezTo>
                    <a:pt x="31" y="6050"/>
                    <a:pt x="1" y="6354"/>
                    <a:pt x="61" y="6627"/>
                  </a:cubicBezTo>
                  <a:cubicBezTo>
                    <a:pt x="122" y="6779"/>
                    <a:pt x="244" y="6901"/>
                    <a:pt x="426" y="6931"/>
                  </a:cubicBezTo>
                  <a:cubicBezTo>
                    <a:pt x="548" y="6961"/>
                    <a:pt x="669" y="6992"/>
                    <a:pt x="791" y="6992"/>
                  </a:cubicBezTo>
                  <a:cubicBezTo>
                    <a:pt x="1019" y="7022"/>
                    <a:pt x="1247" y="7037"/>
                    <a:pt x="1475" y="7037"/>
                  </a:cubicBezTo>
                  <a:cubicBezTo>
                    <a:pt x="1703" y="7037"/>
                    <a:pt x="1931" y="7022"/>
                    <a:pt x="2159" y="6992"/>
                  </a:cubicBezTo>
                  <a:cubicBezTo>
                    <a:pt x="1703" y="6840"/>
                    <a:pt x="1247" y="6779"/>
                    <a:pt x="791" y="6749"/>
                  </a:cubicBezTo>
                  <a:cubicBezTo>
                    <a:pt x="578" y="6718"/>
                    <a:pt x="396" y="6688"/>
                    <a:pt x="335" y="6536"/>
                  </a:cubicBezTo>
                  <a:cubicBezTo>
                    <a:pt x="335" y="6293"/>
                    <a:pt x="365" y="6080"/>
                    <a:pt x="487" y="5898"/>
                  </a:cubicBezTo>
                  <a:lnTo>
                    <a:pt x="1125" y="4287"/>
                  </a:lnTo>
                  <a:cubicBezTo>
                    <a:pt x="2007" y="1946"/>
                    <a:pt x="2645" y="31"/>
                    <a:pt x="2554" y="1"/>
                  </a:cubicBezTo>
                  <a:cubicBezTo>
                    <a:pt x="2553" y="1"/>
                    <a:pt x="2552" y="1"/>
                    <a:pt x="25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1"/>
            <p:cNvSpPr/>
            <p:nvPr/>
          </p:nvSpPr>
          <p:spPr>
            <a:xfrm>
              <a:off x="1911400" y="3230575"/>
              <a:ext cx="204425" cy="100850"/>
            </a:xfrm>
            <a:custGeom>
              <a:avLst/>
              <a:gdLst/>
              <a:ahLst/>
              <a:cxnLst/>
              <a:rect l="l" t="t" r="r" b="b"/>
              <a:pathLst>
                <a:path w="8177" h="4034" extrusionOk="0">
                  <a:moveTo>
                    <a:pt x="8177" y="1"/>
                  </a:moveTo>
                  <a:lnTo>
                    <a:pt x="8177" y="1"/>
                  </a:lnTo>
                  <a:cubicBezTo>
                    <a:pt x="5794" y="1431"/>
                    <a:pt x="3031" y="2160"/>
                    <a:pt x="233" y="2160"/>
                  </a:cubicBezTo>
                  <a:cubicBezTo>
                    <a:pt x="175" y="2160"/>
                    <a:pt x="118" y="2159"/>
                    <a:pt x="61" y="2159"/>
                  </a:cubicBezTo>
                  <a:lnTo>
                    <a:pt x="0" y="3983"/>
                  </a:lnTo>
                  <a:cubicBezTo>
                    <a:pt x="362" y="4017"/>
                    <a:pt x="710" y="4033"/>
                    <a:pt x="1045" y="4033"/>
                  </a:cubicBezTo>
                  <a:cubicBezTo>
                    <a:pt x="6322" y="4033"/>
                    <a:pt x="8177" y="1"/>
                    <a:pt x="817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1"/>
            <p:cNvSpPr/>
            <p:nvPr/>
          </p:nvSpPr>
          <p:spPr>
            <a:xfrm>
              <a:off x="1992700" y="2828800"/>
              <a:ext cx="97300" cy="28375"/>
            </a:xfrm>
            <a:custGeom>
              <a:avLst/>
              <a:gdLst/>
              <a:ahLst/>
              <a:cxnLst/>
              <a:rect l="l" t="t" r="r" b="b"/>
              <a:pathLst>
                <a:path w="3892" h="1135" extrusionOk="0">
                  <a:moveTo>
                    <a:pt x="1651" y="0"/>
                  </a:moveTo>
                  <a:cubicBezTo>
                    <a:pt x="1266" y="0"/>
                    <a:pt x="890" y="68"/>
                    <a:pt x="548" y="205"/>
                  </a:cubicBezTo>
                  <a:cubicBezTo>
                    <a:pt x="183" y="357"/>
                    <a:pt x="1" y="540"/>
                    <a:pt x="61" y="631"/>
                  </a:cubicBezTo>
                  <a:cubicBezTo>
                    <a:pt x="122" y="874"/>
                    <a:pt x="973" y="752"/>
                    <a:pt x="1946" y="874"/>
                  </a:cubicBezTo>
                  <a:cubicBezTo>
                    <a:pt x="2661" y="963"/>
                    <a:pt x="3294" y="1135"/>
                    <a:pt x="3628" y="1135"/>
                  </a:cubicBezTo>
                  <a:cubicBezTo>
                    <a:pt x="3748" y="1135"/>
                    <a:pt x="3829" y="1113"/>
                    <a:pt x="3861" y="1056"/>
                  </a:cubicBezTo>
                  <a:cubicBezTo>
                    <a:pt x="3891" y="965"/>
                    <a:pt x="3770" y="752"/>
                    <a:pt x="3435" y="540"/>
                  </a:cubicBezTo>
                  <a:cubicBezTo>
                    <a:pt x="3010" y="236"/>
                    <a:pt x="2524" y="84"/>
                    <a:pt x="2037" y="23"/>
                  </a:cubicBezTo>
                  <a:cubicBezTo>
                    <a:pt x="1908" y="8"/>
                    <a:pt x="1779" y="0"/>
                    <a:pt x="16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1"/>
            <p:cNvSpPr/>
            <p:nvPr/>
          </p:nvSpPr>
          <p:spPr>
            <a:xfrm>
              <a:off x="1792100" y="2807475"/>
              <a:ext cx="74475" cy="23175"/>
            </a:xfrm>
            <a:custGeom>
              <a:avLst/>
              <a:gdLst/>
              <a:ahLst/>
              <a:cxnLst/>
              <a:rect l="l" t="t" r="r" b="b"/>
              <a:pathLst>
                <a:path w="2979" h="927" extrusionOk="0">
                  <a:moveTo>
                    <a:pt x="1553" y="0"/>
                  </a:moveTo>
                  <a:cubicBezTo>
                    <a:pt x="1132" y="0"/>
                    <a:pt x="707" y="130"/>
                    <a:pt x="335" y="390"/>
                  </a:cubicBezTo>
                  <a:cubicBezTo>
                    <a:pt x="91" y="572"/>
                    <a:pt x="0" y="754"/>
                    <a:pt x="91" y="845"/>
                  </a:cubicBezTo>
                  <a:cubicBezTo>
                    <a:pt x="142" y="906"/>
                    <a:pt x="237" y="927"/>
                    <a:pt x="366" y="927"/>
                  </a:cubicBezTo>
                  <a:cubicBezTo>
                    <a:pt x="625" y="927"/>
                    <a:pt x="1024" y="845"/>
                    <a:pt x="1490" y="845"/>
                  </a:cubicBezTo>
                  <a:cubicBezTo>
                    <a:pt x="1889" y="845"/>
                    <a:pt x="2249" y="885"/>
                    <a:pt x="2512" y="885"/>
                  </a:cubicBezTo>
                  <a:cubicBezTo>
                    <a:pt x="2710" y="885"/>
                    <a:pt x="2853" y="863"/>
                    <a:pt x="2918" y="785"/>
                  </a:cubicBezTo>
                  <a:cubicBezTo>
                    <a:pt x="2979" y="693"/>
                    <a:pt x="2888" y="481"/>
                    <a:pt x="2614" y="298"/>
                  </a:cubicBezTo>
                  <a:cubicBezTo>
                    <a:pt x="2288" y="100"/>
                    <a:pt x="1922" y="0"/>
                    <a:pt x="15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1"/>
            <p:cNvSpPr/>
            <p:nvPr/>
          </p:nvSpPr>
          <p:spPr>
            <a:xfrm>
              <a:off x="1931925" y="3143950"/>
              <a:ext cx="50175" cy="11425"/>
            </a:xfrm>
            <a:custGeom>
              <a:avLst/>
              <a:gdLst/>
              <a:ahLst/>
              <a:cxnLst/>
              <a:rect l="l" t="t" r="r" b="b"/>
              <a:pathLst>
                <a:path w="2007" h="457" extrusionOk="0">
                  <a:moveTo>
                    <a:pt x="1003" y="1"/>
                  </a:moveTo>
                  <a:cubicBezTo>
                    <a:pt x="730" y="1"/>
                    <a:pt x="456" y="92"/>
                    <a:pt x="243" y="213"/>
                  </a:cubicBezTo>
                  <a:cubicBezTo>
                    <a:pt x="61" y="335"/>
                    <a:pt x="0" y="426"/>
                    <a:pt x="0" y="457"/>
                  </a:cubicBezTo>
                  <a:cubicBezTo>
                    <a:pt x="334" y="335"/>
                    <a:pt x="669" y="244"/>
                    <a:pt x="1003" y="213"/>
                  </a:cubicBezTo>
                  <a:cubicBezTo>
                    <a:pt x="1337" y="244"/>
                    <a:pt x="1672" y="305"/>
                    <a:pt x="1976" y="426"/>
                  </a:cubicBezTo>
                  <a:cubicBezTo>
                    <a:pt x="2006" y="426"/>
                    <a:pt x="1915" y="305"/>
                    <a:pt x="1763" y="213"/>
                  </a:cubicBezTo>
                  <a:cubicBezTo>
                    <a:pt x="1520" y="92"/>
                    <a:pt x="1246" y="1"/>
                    <a:pt x="100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1"/>
            <p:cNvSpPr/>
            <p:nvPr/>
          </p:nvSpPr>
          <p:spPr>
            <a:xfrm>
              <a:off x="2241200" y="2923975"/>
              <a:ext cx="37250" cy="77350"/>
            </a:xfrm>
            <a:custGeom>
              <a:avLst/>
              <a:gdLst/>
              <a:ahLst/>
              <a:cxnLst/>
              <a:rect l="l" t="t" r="r" b="b"/>
              <a:pathLst>
                <a:path w="1490" h="3094" extrusionOk="0">
                  <a:moveTo>
                    <a:pt x="258" y="0"/>
                  </a:moveTo>
                  <a:cubicBezTo>
                    <a:pt x="137" y="0"/>
                    <a:pt x="61" y="31"/>
                    <a:pt x="61" y="46"/>
                  </a:cubicBezTo>
                  <a:cubicBezTo>
                    <a:pt x="274" y="76"/>
                    <a:pt x="486" y="137"/>
                    <a:pt x="638" y="258"/>
                  </a:cubicBezTo>
                  <a:cubicBezTo>
                    <a:pt x="1064" y="562"/>
                    <a:pt x="1277" y="1049"/>
                    <a:pt x="1277" y="1565"/>
                  </a:cubicBezTo>
                  <a:cubicBezTo>
                    <a:pt x="1246" y="2052"/>
                    <a:pt x="1003" y="2538"/>
                    <a:pt x="578" y="2812"/>
                  </a:cubicBezTo>
                  <a:cubicBezTo>
                    <a:pt x="395" y="2903"/>
                    <a:pt x="182" y="2994"/>
                    <a:pt x="0" y="3085"/>
                  </a:cubicBezTo>
                  <a:cubicBezTo>
                    <a:pt x="42" y="3090"/>
                    <a:pt x="83" y="3093"/>
                    <a:pt x="123" y="3093"/>
                  </a:cubicBezTo>
                  <a:cubicBezTo>
                    <a:pt x="316" y="3093"/>
                    <a:pt x="493" y="3034"/>
                    <a:pt x="669" y="2933"/>
                  </a:cubicBezTo>
                  <a:cubicBezTo>
                    <a:pt x="882" y="2812"/>
                    <a:pt x="1064" y="2629"/>
                    <a:pt x="1216" y="2417"/>
                  </a:cubicBezTo>
                  <a:cubicBezTo>
                    <a:pt x="1368" y="2173"/>
                    <a:pt x="1489" y="1869"/>
                    <a:pt x="1489" y="1565"/>
                  </a:cubicBezTo>
                  <a:cubicBezTo>
                    <a:pt x="1489" y="988"/>
                    <a:pt x="1216" y="441"/>
                    <a:pt x="730" y="137"/>
                  </a:cubicBezTo>
                  <a:cubicBezTo>
                    <a:pt x="547" y="31"/>
                    <a:pt x="380" y="0"/>
                    <a:pt x="258"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1"/>
            <p:cNvSpPr/>
            <p:nvPr/>
          </p:nvSpPr>
          <p:spPr>
            <a:xfrm>
              <a:off x="1717625" y="2620900"/>
              <a:ext cx="545625" cy="326575"/>
            </a:xfrm>
            <a:custGeom>
              <a:avLst/>
              <a:gdLst/>
              <a:ahLst/>
              <a:cxnLst/>
              <a:rect l="l" t="t" r="r" b="b"/>
              <a:pathLst>
                <a:path w="21825" h="13063" extrusionOk="0">
                  <a:moveTo>
                    <a:pt x="3867" y="1"/>
                  </a:moveTo>
                  <a:cubicBezTo>
                    <a:pt x="2903" y="1"/>
                    <a:pt x="1938" y="14"/>
                    <a:pt x="973" y="41"/>
                  </a:cubicBezTo>
                  <a:lnTo>
                    <a:pt x="973" y="254"/>
                  </a:lnTo>
                  <a:cubicBezTo>
                    <a:pt x="0" y="2898"/>
                    <a:pt x="2341" y="4783"/>
                    <a:pt x="4134" y="5208"/>
                  </a:cubicBezTo>
                  <a:cubicBezTo>
                    <a:pt x="4543" y="5300"/>
                    <a:pt x="4955" y="5338"/>
                    <a:pt x="5366" y="5338"/>
                  </a:cubicBezTo>
                  <a:cubicBezTo>
                    <a:pt x="7063" y="5338"/>
                    <a:pt x="8748" y="4706"/>
                    <a:pt x="10098" y="4706"/>
                  </a:cubicBezTo>
                  <a:cubicBezTo>
                    <a:pt x="10468" y="4706"/>
                    <a:pt x="10812" y="4753"/>
                    <a:pt x="11125" y="4874"/>
                  </a:cubicBezTo>
                  <a:cubicBezTo>
                    <a:pt x="12282" y="5342"/>
                    <a:pt x="13414" y="6210"/>
                    <a:pt x="14635" y="6210"/>
                  </a:cubicBezTo>
                  <a:cubicBezTo>
                    <a:pt x="14761" y="6210"/>
                    <a:pt x="14888" y="6201"/>
                    <a:pt x="15016" y="6181"/>
                  </a:cubicBezTo>
                  <a:cubicBezTo>
                    <a:pt x="15562" y="6106"/>
                    <a:pt x="16108" y="5829"/>
                    <a:pt x="16637" y="5829"/>
                  </a:cubicBezTo>
                  <a:cubicBezTo>
                    <a:pt x="16756" y="5829"/>
                    <a:pt x="16874" y="5843"/>
                    <a:pt x="16992" y="5877"/>
                  </a:cubicBezTo>
                  <a:cubicBezTo>
                    <a:pt x="17812" y="6090"/>
                    <a:pt x="18147" y="7123"/>
                    <a:pt x="18116" y="7974"/>
                  </a:cubicBezTo>
                  <a:cubicBezTo>
                    <a:pt x="18116" y="9038"/>
                    <a:pt x="17752" y="10102"/>
                    <a:pt x="17873" y="11166"/>
                  </a:cubicBezTo>
                  <a:cubicBezTo>
                    <a:pt x="18009" y="12090"/>
                    <a:pt x="18777" y="13062"/>
                    <a:pt x="19677" y="13062"/>
                  </a:cubicBezTo>
                  <a:cubicBezTo>
                    <a:pt x="19783" y="13062"/>
                    <a:pt x="19891" y="13049"/>
                    <a:pt x="20001" y="13020"/>
                  </a:cubicBezTo>
                  <a:cubicBezTo>
                    <a:pt x="20973" y="12685"/>
                    <a:pt x="21673" y="11774"/>
                    <a:pt x="21703" y="10740"/>
                  </a:cubicBezTo>
                  <a:cubicBezTo>
                    <a:pt x="21825" y="9281"/>
                    <a:pt x="21551" y="7549"/>
                    <a:pt x="21642" y="6059"/>
                  </a:cubicBezTo>
                  <a:cubicBezTo>
                    <a:pt x="21703" y="4783"/>
                    <a:pt x="21703" y="3354"/>
                    <a:pt x="20882" y="2351"/>
                  </a:cubicBezTo>
                  <a:cubicBezTo>
                    <a:pt x="20062" y="1348"/>
                    <a:pt x="18663" y="1074"/>
                    <a:pt x="17356" y="922"/>
                  </a:cubicBezTo>
                  <a:cubicBezTo>
                    <a:pt x="12875" y="296"/>
                    <a:pt x="8373" y="1"/>
                    <a:pt x="38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1"/>
            <p:cNvSpPr/>
            <p:nvPr/>
          </p:nvSpPr>
          <p:spPr>
            <a:xfrm>
              <a:off x="1660625" y="2542625"/>
              <a:ext cx="559300" cy="132500"/>
            </a:xfrm>
            <a:custGeom>
              <a:avLst/>
              <a:gdLst/>
              <a:ahLst/>
              <a:cxnLst/>
              <a:rect l="l" t="t" r="r" b="b"/>
              <a:pathLst>
                <a:path w="22372" h="5300" extrusionOk="0">
                  <a:moveTo>
                    <a:pt x="7056" y="0"/>
                  </a:moveTo>
                  <a:cubicBezTo>
                    <a:pt x="6861" y="0"/>
                    <a:pt x="6667" y="14"/>
                    <a:pt x="6475" y="41"/>
                  </a:cubicBezTo>
                  <a:cubicBezTo>
                    <a:pt x="6050" y="132"/>
                    <a:pt x="5685" y="284"/>
                    <a:pt x="5350" y="527"/>
                  </a:cubicBezTo>
                  <a:cubicBezTo>
                    <a:pt x="5016" y="771"/>
                    <a:pt x="4742" y="1014"/>
                    <a:pt x="4469" y="1257"/>
                  </a:cubicBezTo>
                  <a:cubicBezTo>
                    <a:pt x="4226" y="1500"/>
                    <a:pt x="3952" y="1682"/>
                    <a:pt x="3648" y="1865"/>
                  </a:cubicBezTo>
                  <a:cubicBezTo>
                    <a:pt x="3420" y="1992"/>
                    <a:pt x="3171" y="2055"/>
                    <a:pt x="2901" y="2055"/>
                  </a:cubicBezTo>
                  <a:cubicBezTo>
                    <a:pt x="2847" y="2055"/>
                    <a:pt x="2792" y="2052"/>
                    <a:pt x="2736" y="2047"/>
                  </a:cubicBezTo>
                  <a:cubicBezTo>
                    <a:pt x="2463" y="2047"/>
                    <a:pt x="2159" y="1956"/>
                    <a:pt x="1885" y="1926"/>
                  </a:cubicBezTo>
                  <a:cubicBezTo>
                    <a:pt x="1817" y="1918"/>
                    <a:pt x="1749" y="1914"/>
                    <a:pt x="1681" y="1914"/>
                  </a:cubicBezTo>
                  <a:cubicBezTo>
                    <a:pt x="1477" y="1914"/>
                    <a:pt x="1277" y="1948"/>
                    <a:pt x="1095" y="2017"/>
                  </a:cubicBezTo>
                  <a:cubicBezTo>
                    <a:pt x="669" y="2199"/>
                    <a:pt x="366" y="2503"/>
                    <a:pt x="153" y="2898"/>
                  </a:cubicBezTo>
                  <a:cubicBezTo>
                    <a:pt x="62" y="3141"/>
                    <a:pt x="1" y="3415"/>
                    <a:pt x="1" y="3689"/>
                  </a:cubicBezTo>
                  <a:cubicBezTo>
                    <a:pt x="1" y="3780"/>
                    <a:pt x="31" y="3871"/>
                    <a:pt x="62" y="3962"/>
                  </a:cubicBezTo>
                  <a:cubicBezTo>
                    <a:pt x="92" y="3962"/>
                    <a:pt x="62" y="3871"/>
                    <a:pt x="62" y="3689"/>
                  </a:cubicBezTo>
                  <a:cubicBezTo>
                    <a:pt x="62" y="3415"/>
                    <a:pt x="122" y="3141"/>
                    <a:pt x="244" y="2929"/>
                  </a:cubicBezTo>
                  <a:cubicBezTo>
                    <a:pt x="426" y="2564"/>
                    <a:pt x="761" y="2260"/>
                    <a:pt x="1125" y="2108"/>
                  </a:cubicBezTo>
                  <a:cubicBezTo>
                    <a:pt x="1280" y="2050"/>
                    <a:pt x="1446" y="2029"/>
                    <a:pt x="1609" y="2029"/>
                  </a:cubicBezTo>
                  <a:cubicBezTo>
                    <a:pt x="1703" y="2029"/>
                    <a:pt x="1796" y="2036"/>
                    <a:pt x="1885" y="2047"/>
                  </a:cubicBezTo>
                  <a:cubicBezTo>
                    <a:pt x="2159" y="2078"/>
                    <a:pt x="2432" y="2169"/>
                    <a:pt x="2767" y="2169"/>
                  </a:cubicBezTo>
                  <a:cubicBezTo>
                    <a:pt x="2822" y="2174"/>
                    <a:pt x="2878" y="2176"/>
                    <a:pt x="2934" y="2176"/>
                  </a:cubicBezTo>
                  <a:cubicBezTo>
                    <a:pt x="3212" y="2176"/>
                    <a:pt x="3486" y="2113"/>
                    <a:pt x="3739" y="1986"/>
                  </a:cubicBezTo>
                  <a:cubicBezTo>
                    <a:pt x="4043" y="1804"/>
                    <a:pt x="4347" y="1591"/>
                    <a:pt x="4621" y="1379"/>
                  </a:cubicBezTo>
                  <a:cubicBezTo>
                    <a:pt x="5138" y="892"/>
                    <a:pt x="5715" y="345"/>
                    <a:pt x="6505" y="193"/>
                  </a:cubicBezTo>
                  <a:cubicBezTo>
                    <a:pt x="6690" y="166"/>
                    <a:pt x="6876" y="152"/>
                    <a:pt x="7063" y="152"/>
                  </a:cubicBezTo>
                  <a:cubicBezTo>
                    <a:pt x="7705" y="152"/>
                    <a:pt x="8348" y="312"/>
                    <a:pt x="8937" y="619"/>
                  </a:cubicBezTo>
                  <a:cubicBezTo>
                    <a:pt x="9727" y="1075"/>
                    <a:pt x="10457" y="1591"/>
                    <a:pt x="11126" y="2230"/>
                  </a:cubicBezTo>
                  <a:cubicBezTo>
                    <a:pt x="11825" y="2838"/>
                    <a:pt x="12585" y="3354"/>
                    <a:pt x="13436" y="3749"/>
                  </a:cubicBezTo>
                  <a:cubicBezTo>
                    <a:pt x="13792" y="3902"/>
                    <a:pt x="14170" y="3970"/>
                    <a:pt x="14551" y="3970"/>
                  </a:cubicBezTo>
                  <a:cubicBezTo>
                    <a:pt x="14625" y="3970"/>
                    <a:pt x="14699" y="3967"/>
                    <a:pt x="14773" y="3962"/>
                  </a:cubicBezTo>
                  <a:cubicBezTo>
                    <a:pt x="15199" y="3901"/>
                    <a:pt x="15594" y="3780"/>
                    <a:pt x="15989" y="3567"/>
                  </a:cubicBezTo>
                  <a:cubicBezTo>
                    <a:pt x="16627" y="3172"/>
                    <a:pt x="17326" y="2838"/>
                    <a:pt x="18056" y="2594"/>
                  </a:cubicBezTo>
                  <a:cubicBezTo>
                    <a:pt x="18439" y="2485"/>
                    <a:pt x="18833" y="2430"/>
                    <a:pt x="19231" y="2430"/>
                  </a:cubicBezTo>
                  <a:cubicBezTo>
                    <a:pt x="19497" y="2430"/>
                    <a:pt x="19764" y="2455"/>
                    <a:pt x="20032" y="2503"/>
                  </a:cubicBezTo>
                  <a:cubicBezTo>
                    <a:pt x="20548" y="2625"/>
                    <a:pt x="21065" y="2868"/>
                    <a:pt x="21460" y="3233"/>
                  </a:cubicBezTo>
                  <a:cubicBezTo>
                    <a:pt x="21764" y="3537"/>
                    <a:pt x="22007" y="3871"/>
                    <a:pt x="22159" y="4266"/>
                  </a:cubicBezTo>
                  <a:cubicBezTo>
                    <a:pt x="22281" y="4570"/>
                    <a:pt x="22372" y="4935"/>
                    <a:pt x="22372" y="5300"/>
                  </a:cubicBezTo>
                  <a:lnTo>
                    <a:pt x="22372" y="5208"/>
                  </a:lnTo>
                  <a:cubicBezTo>
                    <a:pt x="22372" y="5148"/>
                    <a:pt x="22372" y="5087"/>
                    <a:pt x="22372" y="4996"/>
                  </a:cubicBezTo>
                  <a:cubicBezTo>
                    <a:pt x="22372" y="4752"/>
                    <a:pt x="22311" y="4479"/>
                    <a:pt x="22220" y="4236"/>
                  </a:cubicBezTo>
                  <a:cubicBezTo>
                    <a:pt x="22038" y="3810"/>
                    <a:pt x="21825" y="3476"/>
                    <a:pt x="21491" y="3172"/>
                  </a:cubicBezTo>
                  <a:cubicBezTo>
                    <a:pt x="21095" y="2777"/>
                    <a:pt x="20579" y="2503"/>
                    <a:pt x="20032" y="2382"/>
                  </a:cubicBezTo>
                  <a:cubicBezTo>
                    <a:pt x="19742" y="2316"/>
                    <a:pt x="19448" y="2284"/>
                    <a:pt x="19152" y="2284"/>
                  </a:cubicBezTo>
                  <a:cubicBezTo>
                    <a:pt x="18764" y="2284"/>
                    <a:pt x="18375" y="2339"/>
                    <a:pt x="17995" y="2442"/>
                  </a:cubicBezTo>
                  <a:cubicBezTo>
                    <a:pt x="17266" y="2686"/>
                    <a:pt x="16536" y="3020"/>
                    <a:pt x="15867" y="3415"/>
                  </a:cubicBezTo>
                  <a:cubicBezTo>
                    <a:pt x="15533" y="3597"/>
                    <a:pt x="15138" y="3719"/>
                    <a:pt x="14743" y="3780"/>
                  </a:cubicBezTo>
                  <a:cubicBezTo>
                    <a:pt x="14652" y="3793"/>
                    <a:pt x="14561" y="3799"/>
                    <a:pt x="14470" y="3799"/>
                  </a:cubicBezTo>
                  <a:cubicBezTo>
                    <a:pt x="14137" y="3799"/>
                    <a:pt x="13807" y="3717"/>
                    <a:pt x="13496" y="3597"/>
                  </a:cubicBezTo>
                  <a:cubicBezTo>
                    <a:pt x="12676" y="3202"/>
                    <a:pt x="11916" y="2686"/>
                    <a:pt x="11247" y="2078"/>
                  </a:cubicBezTo>
                  <a:cubicBezTo>
                    <a:pt x="10578" y="1470"/>
                    <a:pt x="9819" y="923"/>
                    <a:pt x="8998" y="467"/>
                  </a:cubicBezTo>
                  <a:cubicBezTo>
                    <a:pt x="8409" y="160"/>
                    <a:pt x="7729" y="0"/>
                    <a:pt x="705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1"/>
            <p:cNvSpPr/>
            <p:nvPr/>
          </p:nvSpPr>
          <p:spPr>
            <a:xfrm>
              <a:off x="1707750" y="2633125"/>
              <a:ext cx="512175" cy="114750"/>
            </a:xfrm>
            <a:custGeom>
              <a:avLst/>
              <a:gdLst/>
              <a:ahLst/>
              <a:cxnLst/>
              <a:rect l="l" t="t" r="r" b="b"/>
              <a:pathLst>
                <a:path w="20487" h="4590" extrusionOk="0">
                  <a:moveTo>
                    <a:pt x="17592" y="0"/>
                  </a:moveTo>
                  <a:cubicBezTo>
                    <a:pt x="17514" y="0"/>
                    <a:pt x="17435" y="3"/>
                    <a:pt x="17356" y="8"/>
                  </a:cubicBezTo>
                  <a:cubicBezTo>
                    <a:pt x="16718" y="69"/>
                    <a:pt x="16080" y="221"/>
                    <a:pt x="15472" y="494"/>
                  </a:cubicBezTo>
                  <a:cubicBezTo>
                    <a:pt x="14803" y="798"/>
                    <a:pt x="14165" y="1132"/>
                    <a:pt x="13526" y="1528"/>
                  </a:cubicBezTo>
                  <a:cubicBezTo>
                    <a:pt x="12827" y="1953"/>
                    <a:pt x="12098" y="2287"/>
                    <a:pt x="11338" y="2561"/>
                  </a:cubicBezTo>
                  <a:cubicBezTo>
                    <a:pt x="10868" y="2742"/>
                    <a:pt x="10365" y="2826"/>
                    <a:pt x="9863" y="2826"/>
                  </a:cubicBezTo>
                  <a:cubicBezTo>
                    <a:pt x="9520" y="2826"/>
                    <a:pt x="9178" y="2787"/>
                    <a:pt x="8845" y="2713"/>
                  </a:cubicBezTo>
                  <a:cubicBezTo>
                    <a:pt x="8025" y="2409"/>
                    <a:pt x="7265" y="1984"/>
                    <a:pt x="6596" y="1436"/>
                  </a:cubicBezTo>
                  <a:cubicBezTo>
                    <a:pt x="5958" y="920"/>
                    <a:pt x="5228" y="525"/>
                    <a:pt x="4468" y="251"/>
                  </a:cubicBezTo>
                  <a:cubicBezTo>
                    <a:pt x="4126" y="137"/>
                    <a:pt x="3778" y="83"/>
                    <a:pt x="3429" y="83"/>
                  </a:cubicBezTo>
                  <a:cubicBezTo>
                    <a:pt x="3033" y="83"/>
                    <a:pt x="2637" y="152"/>
                    <a:pt x="2250" y="281"/>
                  </a:cubicBezTo>
                  <a:cubicBezTo>
                    <a:pt x="1642" y="525"/>
                    <a:pt x="1095" y="920"/>
                    <a:pt x="699" y="1467"/>
                  </a:cubicBezTo>
                  <a:cubicBezTo>
                    <a:pt x="395" y="1892"/>
                    <a:pt x="183" y="2379"/>
                    <a:pt x="91" y="2926"/>
                  </a:cubicBezTo>
                  <a:cubicBezTo>
                    <a:pt x="0" y="3321"/>
                    <a:pt x="61" y="3746"/>
                    <a:pt x="243" y="4111"/>
                  </a:cubicBezTo>
                  <a:cubicBezTo>
                    <a:pt x="365" y="4354"/>
                    <a:pt x="578" y="4506"/>
                    <a:pt x="851" y="4567"/>
                  </a:cubicBezTo>
                  <a:cubicBezTo>
                    <a:pt x="897" y="4582"/>
                    <a:pt x="943" y="4590"/>
                    <a:pt x="988" y="4590"/>
                  </a:cubicBezTo>
                  <a:cubicBezTo>
                    <a:pt x="1034" y="4590"/>
                    <a:pt x="1079" y="4582"/>
                    <a:pt x="1125" y="4567"/>
                  </a:cubicBezTo>
                  <a:cubicBezTo>
                    <a:pt x="1034" y="4567"/>
                    <a:pt x="943" y="4537"/>
                    <a:pt x="882" y="4537"/>
                  </a:cubicBezTo>
                  <a:cubicBezTo>
                    <a:pt x="639" y="4476"/>
                    <a:pt x="426" y="4294"/>
                    <a:pt x="304" y="4081"/>
                  </a:cubicBezTo>
                  <a:cubicBezTo>
                    <a:pt x="152" y="3716"/>
                    <a:pt x="122" y="3321"/>
                    <a:pt x="213" y="2956"/>
                  </a:cubicBezTo>
                  <a:cubicBezTo>
                    <a:pt x="304" y="2439"/>
                    <a:pt x="517" y="1953"/>
                    <a:pt x="821" y="1528"/>
                  </a:cubicBezTo>
                  <a:cubicBezTo>
                    <a:pt x="1216" y="1041"/>
                    <a:pt x="1733" y="646"/>
                    <a:pt x="2310" y="433"/>
                  </a:cubicBezTo>
                  <a:cubicBezTo>
                    <a:pt x="2672" y="308"/>
                    <a:pt x="3041" y="247"/>
                    <a:pt x="3410" y="247"/>
                  </a:cubicBezTo>
                  <a:cubicBezTo>
                    <a:pt x="3755" y="247"/>
                    <a:pt x="4100" y="300"/>
                    <a:pt x="4438" y="403"/>
                  </a:cubicBezTo>
                  <a:cubicBezTo>
                    <a:pt x="5168" y="707"/>
                    <a:pt x="5867" y="1102"/>
                    <a:pt x="6505" y="1619"/>
                  </a:cubicBezTo>
                  <a:cubicBezTo>
                    <a:pt x="7174" y="2166"/>
                    <a:pt x="7964" y="2591"/>
                    <a:pt x="8785" y="2895"/>
                  </a:cubicBezTo>
                  <a:cubicBezTo>
                    <a:pt x="9135" y="2980"/>
                    <a:pt x="9491" y="3021"/>
                    <a:pt x="9843" y="3021"/>
                  </a:cubicBezTo>
                  <a:cubicBezTo>
                    <a:pt x="10377" y="3021"/>
                    <a:pt x="10904" y="2926"/>
                    <a:pt x="11399" y="2743"/>
                  </a:cubicBezTo>
                  <a:cubicBezTo>
                    <a:pt x="12189" y="2470"/>
                    <a:pt x="12918" y="2105"/>
                    <a:pt x="13618" y="1680"/>
                  </a:cubicBezTo>
                  <a:cubicBezTo>
                    <a:pt x="14225" y="1315"/>
                    <a:pt x="14894" y="950"/>
                    <a:pt x="15563" y="646"/>
                  </a:cubicBezTo>
                  <a:cubicBezTo>
                    <a:pt x="16110" y="373"/>
                    <a:pt x="16748" y="221"/>
                    <a:pt x="17356" y="160"/>
                  </a:cubicBezTo>
                  <a:cubicBezTo>
                    <a:pt x="17471" y="148"/>
                    <a:pt x="17586" y="143"/>
                    <a:pt x="17701" y="143"/>
                  </a:cubicBezTo>
                  <a:cubicBezTo>
                    <a:pt x="18501" y="143"/>
                    <a:pt x="19298" y="419"/>
                    <a:pt x="19909" y="950"/>
                  </a:cubicBezTo>
                  <a:cubicBezTo>
                    <a:pt x="20153" y="1163"/>
                    <a:pt x="20335" y="1436"/>
                    <a:pt x="20487" y="1740"/>
                  </a:cubicBezTo>
                  <a:cubicBezTo>
                    <a:pt x="20487" y="1680"/>
                    <a:pt x="20457" y="1588"/>
                    <a:pt x="20396" y="1497"/>
                  </a:cubicBezTo>
                  <a:cubicBezTo>
                    <a:pt x="20274" y="1284"/>
                    <a:pt x="20153" y="1072"/>
                    <a:pt x="19940" y="889"/>
                  </a:cubicBezTo>
                  <a:cubicBezTo>
                    <a:pt x="19299" y="304"/>
                    <a:pt x="18454" y="0"/>
                    <a:pt x="1759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1"/>
            <p:cNvSpPr/>
            <p:nvPr/>
          </p:nvSpPr>
          <p:spPr>
            <a:xfrm>
              <a:off x="2223700" y="2679575"/>
              <a:ext cx="117825" cy="320775"/>
            </a:xfrm>
            <a:custGeom>
              <a:avLst/>
              <a:gdLst/>
              <a:ahLst/>
              <a:cxnLst/>
              <a:rect l="l" t="t" r="r" b="b"/>
              <a:pathLst>
                <a:path w="4713" h="12831" extrusionOk="0">
                  <a:moveTo>
                    <a:pt x="1046" y="0"/>
                  </a:moveTo>
                  <a:cubicBezTo>
                    <a:pt x="900" y="0"/>
                    <a:pt x="753" y="12"/>
                    <a:pt x="609" y="34"/>
                  </a:cubicBezTo>
                  <a:cubicBezTo>
                    <a:pt x="427" y="65"/>
                    <a:pt x="275" y="126"/>
                    <a:pt x="153" y="186"/>
                  </a:cubicBezTo>
                  <a:cubicBezTo>
                    <a:pt x="92" y="217"/>
                    <a:pt x="31" y="247"/>
                    <a:pt x="1" y="277"/>
                  </a:cubicBezTo>
                  <a:cubicBezTo>
                    <a:pt x="214" y="217"/>
                    <a:pt x="396" y="156"/>
                    <a:pt x="609" y="126"/>
                  </a:cubicBezTo>
                  <a:cubicBezTo>
                    <a:pt x="737" y="105"/>
                    <a:pt x="863" y="96"/>
                    <a:pt x="988" y="96"/>
                  </a:cubicBezTo>
                  <a:cubicBezTo>
                    <a:pt x="1427" y="96"/>
                    <a:pt x="1848" y="216"/>
                    <a:pt x="2250" y="429"/>
                  </a:cubicBezTo>
                  <a:cubicBezTo>
                    <a:pt x="2949" y="885"/>
                    <a:pt x="3375" y="1676"/>
                    <a:pt x="3375" y="2527"/>
                  </a:cubicBezTo>
                  <a:cubicBezTo>
                    <a:pt x="3314" y="3013"/>
                    <a:pt x="3162" y="3499"/>
                    <a:pt x="2949" y="3925"/>
                  </a:cubicBezTo>
                  <a:cubicBezTo>
                    <a:pt x="2645" y="4411"/>
                    <a:pt x="2493" y="4958"/>
                    <a:pt x="2433" y="5506"/>
                  </a:cubicBezTo>
                  <a:cubicBezTo>
                    <a:pt x="2433" y="6053"/>
                    <a:pt x="2615" y="6600"/>
                    <a:pt x="2919" y="7086"/>
                  </a:cubicBezTo>
                  <a:cubicBezTo>
                    <a:pt x="3193" y="7542"/>
                    <a:pt x="3527" y="7968"/>
                    <a:pt x="3770" y="8332"/>
                  </a:cubicBezTo>
                  <a:cubicBezTo>
                    <a:pt x="4044" y="8697"/>
                    <a:pt x="4256" y="9092"/>
                    <a:pt x="4378" y="9518"/>
                  </a:cubicBezTo>
                  <a:cubicBezTo>
                    <a:pt x="4500" y="9913"/>
                    <a:pt x="4560" y="10278"/>
                    <a:pt x="4530" y="10673"/>
                  </a:cubicBezTo>
                  <a:cubicBezTo>
                    <a:pt x="4500" y="11250"/>
                    <a:pt x="4348" y="11797"/>
                    <a:pt x="4074" y="12284"/>
                  </a:cubicBezTo>
                  <a:cubicBezTo>
                    <a:pt x="3892" y="12648"/>
                    <a:pt x="3740" y="12831"/>
                    <a:pt x="3740" y="12831"/>
                  </a:cubicBezTo>
                  <a:cubicBezTo>
                    <a:pt x="3740" y="12831"/>
                    <a:pt x="3800" y="12800"/>
                    <a:pt x="3892" y="12709"/>
                  </a:cubicBezTo>
                  <a:cubicBezTo>
                    <a:pt x="3983" y="12588"/>
                    <a:pt x="4074" y="12466"/>
                    <a:pt x="4165" y="12345"/>
                  </a:cubicBezTo>
                  <a:cubicBezTo>
                    <a:pt x="4469" y="11828"/>
                    <a:pt x="4652" y="11281"/>
                    <a:pt x="4682" y="10703"/>
                  </a:cubicBezTo>
                  <a:cubicBezTo>
                    <a:pt x="4712" y="10278"/>
                    <a:pt x="4652" y="9883"/>
                    <a:pt x="4560" y="9487"/>
                  </a:cubicBezTo>
                  <a:cubicBezTo>
                    <a:pt x="4408" y="9031"/>
                    <a:pt x="4196" y="8606"/>
                    <a:pt x="3922" y="8241"/>
                  </a:cubicBezTo>
                  <a:cubicBezTo>
                    <a:pt x="3679" y="7816"/>
                    <a:pt x="3345" y="7420"/>
                    <a:pt x="3101" y="6995"/>
                  </a:cubicBezTo>
                  <a:cubicBezTo>
                    <a:pt x="2797" y="6539"/>
                    <a:pt x="2645" y="6022"/>
                    <a:pt x="2615" y="5506"/>
                  </a:cubicBezTo>
                  <a:cubicBezTo>
                    <a:pt x="2676" y="4989"/>
                    <a:pt x="2828" y="4472"/>
                    <a:pt x="3101" y="4016"/>
                  </a:cubicBezTo>
                  <a:cubicBezTo>
                    <a:pt x="3375" y="3560"/>
                    <a:pt x="3496" y="3043"/>
                    <a:pt x="3557" y="2527"/>
                  </a:cubicBezTo>
                  <a:cubicBezTo>
                    <a:pt x="3557" y="1615"/>
                    <a:pt x="3101" y="794"/>
                    <a:pt x="2311" y="308"/>
                  </a:cubicBezTo>
                  <a:cubicBezTo>
                    <a:pt x="1924" y="103"/>
                    <a:pt x="1485" y="0"/>
                    <a:pt x="104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1"/>
            <p:cNvSpPr/>
            <p:nvPr/>
          </p:nvSpPr>
          <p:spPr>
            <a:xfrm>
              <a:off x="1714575" y="2789850"/>
              <a:ext cx="205200" cy="199675"/>
            </a:xfrm>
            <a:custGeom>
              <a:avLst/>
              <a:gdLst/>
              <a:ahLst/>
              <a:cxnLst/>
              <a:rect l="l" t="t" r="r" b="b"/>
              <a:pathLst>
                <a:path w="8208" h="7987" extrusionOk="0">
                  <a:moveTo>
                    <a:pt x="4284" y="138"/>
                  </a:moveTo>
                  <a:cubicBezTo>
                    <a:pt x="5992" y="138"/>
                    <a:pt x="7589" y="1270"/>
                    <a:pt x="8025" y="3040"/>
                  </a:cubicBezTo>
                  <a:cubicBezTo>
                    <a:pt x="8115" y="3339"/>
                    <a:pt x="8146" y="3668"/>
                    <a:pt x="8205" y="3968"/>
                  </a:cubicBezTo>
                  <a:lnTo>
                    <a:pt x="8205" y="3968"/>
                  </a:lnTo>
                  <a:cubicBezTo>
                    <a:pt x="8146" y="4296"/>
                    <a:pt x="8115" y="4595"/>
                    <a:pt x="8025" y="4894"/>
                  </a:cubicBezTo>
                  <a:cubicBezTo>
                    <a:pt x="7813" y="5745"/>
                    <a:pt x="7296" y="6475"/>
                    <a:pt x="6597" y="7022"/>
                  </a:cubicBezTo>
                  <a:cubicBezTo>
                    <a:pt x="5927" y="7514"/>
                    <a:pt x="5117" y="7777"/>
                    <a:pt x="4300" y="7777"/>
                  </a:cubicBezTo>
                  <a:cubicBezTo>
                    <a:pt x="3855" y="7777"/>
                    <a:pt x="3408" y="7699"/>
                    <a:pt x="2980" y="7538"/>
                  </a:cubicBezTo>
                  <a:cubicBezTo>
                    <a:pt x="2645" y="7417"/>
                    <a:pt x="2311" y="7234"/>
                    <a:pt x="2037" y="7022"/>
                  </a:cubicBezTo>
                  <a:cubicBezTo>
                    <a:pt x="1703" y="6809"/>
                    <a:pt x="1429" y="6535"/>
                    <a:pt x="1217" y="6201"/>
                  </a:cubicBezTo>
                  <a:cubicBezTo>
                    <a:pt x="244" y="4864"/>
                    <a:pt x="244" y="3040"/>
                    <a:pt x="1217" y="1702"/>
                  </a:cubicBezTo>
                  <a:cubicBezTo>
                    <a:pt x="1673" y="1095"/>
                    <a:pt x="2281" y="639"/>
                    <a:pt x="2980" y="365"/>
                  </a:cubicBezTo>
                  <a:cubicBezTo>
                    <a:pt x="3410" y="211"/>
                    <a:pt x="3851" y="138"/>
                    <a:pt x="4284" y="138"/>
                  </a:cubicBezTo>
                  <a:close/>
                  <a:moveTo>
                    <a:pt x="4297" y="0"/>
                  </a:moveTo>
                  <a:cubicBezTo>
                    <a:pt x="3824" y="0"/>
                    <a:pt x="3365" y="81"/>
                    <a:pt x="2919" y="243"/>
                  </a:cubicBezTo>
                  <a:cubicBezTo>
                    <a:pt x="2159" y="517"/>
                    <a:pt x="1521" y="1003"/>
                    <a:pt x="1034" y="1642"/>
                  </a:cubicBezTo>
                  <a:cubicBezTo>
                    <a:pt x="1" y="3040"/>
                    <a:pt x="1" y="4955"/>
                    <a:pt x="1034" y="6353"/>
                  </a:cubicBezTo>
                  <a:cubicBezTo>
                    <a:pt x="1277" y="6687"/>
                    <a:pt x="1551" y="6961"/>
                    <a:pt x="1885" y="7204"/>
                  </a:cubicBezTo>
                  <a:cubicBezTo>
                    <a:pt x="2189" y="7447"/>
                    <a:pt x="2554" y="7630"/>
                    <a:pt x="2919" y="7751"/>
                  </a:cubicBezTo>
                  <a:cubicBezTo>
                    <a:pt x="3350" y="7909"/>
                    <a:pt x="3804" y="7987"/>
                    <a:pt x="4258" y="7987"/>
                  </a:cubicBezTo>
                  <a:cubicBezTo>
                    <a:pt x="5115" y="7987"/>
                    <a:pt x="5973" y="7710"/>
                    <a:pt x="6688" y="7174"/>
                  </a:cubicBezTo>
                  <a:cubicBezTo>
                    <a:pt x="7387" y="6596"/>
                    <a:pt x="7904" y="5806"/>
                    <a:pt x="8117" y="4924"/>
                  </a:cubicBezTo>
                  <a:cubicBezTo>
                    <a:pt x="8175" y="4630"/>
                    <a:pt x="8206" y="4306"/>
                    <a:pt x="8208" y="3982"/>
                  </a:cubicBezTo>
                  <a:lnTo>
                    <a:pt x="8208" y="3982"/>
                  </a:lnTo>
                  <a:cubicBezTo>
                    <a:pt x="8208" y="3982"/>
                    <a:pt x="8208" y="3982"/>
                    <a:pt x="8208" y="3982"/>
                  </a:cubicBezTo>
                  <a:cubicBezTo>
                    <a:pt x="8208" y="3977"/>
                    <a:pt x="8208" y="3972"/>
                    <a:pt x="8208" y="3967"/>
                  </a:cubicBezTo>
                  <a:lnTo>
                    <a:pt x="8208" y="3967"/>
                  </a:lnTo>
                  <a:cubicBezTo>
                    <a:pt x="8208" y="3962"/>
                    <a:pt x="8208" y="3957"/>
                    <a:pt x="8208" y="3952"/>
                  </a:cubicBezTo>
                  <a:lnTo>
                    <a:pt x="8208" y="3952"/>
                  </a:lnTo>
                  <a:cubicBezTo>
                    <a:pt x="8208" y="3952"/>
                    <a:pt x="8208" y="3952"/>
                    <a:pt x="8208" y="3952"/>
                  </a:cubicBezTo>
                  <a:lnTo>
                    <a:pt x="8208" y="3952"/>
                  </a:lnTo>
                  <a:cubicBezTo>
                    <a:pt x="8206" y="3630"/>
                    <a:pt x="8175" y="3335"/>
                    <a:pt x="8086" y="3040"/>
                  </a:cubicBezTo>
                  <a:cubicBezTo>
                    <a:pt x="7721" y="1520"/>
                    <a:pt x="6506" y="365"/>
                    <a:pt x="5016" y="61"/>
                  </a:cubicBezTo>
                  <a:cubicBezTo>
                    <a:pt x="4773" y="21"/>
                    <a:pt x="4533" y="0"/>
                    <a:pt x="42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1"/>
            <p:cNvSpPr/>
            <p:nvPr/>
          </p:nvSpPr>
          <p:spPr>
            <a:xfrm>
              <a:off x="1938000" y="2789850"/>
              <a:ext cx="204425" cy="199675"/>
            </a:xfrm>
            <a:custGeom>
              <a:avLst/>
              <a:gdLst/>
              <a:ahLst/>
              <a:cxnLst/>
              <a:rect l="l" t="t" r="r" b="b"/>
              <a:pathLst>
                <a:path w="8177" h="7987" extrusionOk="0">
                  <a:moveTo>
                    <a:pt x="4279" y="0"/>
                  </a:moveTo>
                  <a:cubicBezTo>
                    <a:pt x="3806" y="0"/>
                    <a:pt x="3334" y="81"/>
                    <a:pt x="2888" y="243"/>
                  </a:cubicBezTo>
                  <a:cubicBezTo>
                    <a:pt x="2158" y="517"/>
                    <a:pt x="1490" y="1003"/>
                    <a:pt x="1034" y="1642"/>
                  </a:cubicBezTo>
                  <a:cubicBezTo>
                    <a:pt x="0" y="3040"/>
                    <a:pt x="0" y="4955"/>
                    <a:pt x="1034" y="6353"/>
                  </a:cubicBezTo>
                  <a:cubicBezTo>
                    <a:pt x="1277" y="6687"/>
                    <a:pt x="1550" y="6961"/>
                    <a:pt x="1885" y="7204"/>
                  </a:cubicBezTo>
                  <a:cubicBezTo>
                    <a:pt x="2189" y="7447"/>
                    <a:pt x="2523" y="7630"/>
                    <a:pt x="2888" y="7751"/>
                  </a:cubicBezTo>
                  <a:cubicBezTo>
                    <a:pt x="3330" y="7909"/>
                    <a:pt x="3790" y="7987"/>
                    <a:pt x="4248" y="7987"/>
                  </a:cubicBezTo>
                  <a:cubicBezTo>
                    <a:pt x="5110" y="7987"/>
                    <a:pt x="5961" y="7710"/>
                    <a:pt x="6657" y="7174"/>
                  </a:cubicBezTo>
                  <a:cubicBezTo>
                    <a:pt x="7386" y="6596"/>
                    <a:pt x="7873" y="5836"/>
                    <a:pt x="8085" y="4955"/>
                  </a:cubicBezTo>
                  <a:cubicBezTo>
                    <a:pt x="8146" y="4620"/>
                    <a:pt x="8177" y="4316"/>
                    <a:pt x="8146" y="3982"/>
                  </a:cubicBezTo>
                  <a:lnTo>
                    <a:pt x="8146" y="3982"/>
                  </a:lnTo>
                  <a:cubicBezTo>
                    <a:pt x="8116" y="4286"/>
                    <a:pt x="8055" y="4620"/>
                    <a:pt x="7994" y="4924"/>
                  </a:cubicBezTo>
                  <a:cubicBezTo>
                    <a:pt x="7537" y="6657"/>
                    <a:pt x="5974" y="7780"/>
                    <a:pt x="4287" y="7780"/>
                  </a:cubicBezTo>
                  <a:cubicBezTo>
                    <a:pt x="3843" y="7780"/>
                    <a:pt x="3391" y="7703"/>
                    <a:pt x="2949" y="7538"/>
                  </a:cubicBezTo>
                  <a:cubicBezTo>
                    <a:pt x="2614" y="7417"/>
                    <a:pt x="2280" y="7234"/>
                    <a:pt x="2006" y="7022"/>
                  </a:cubicBezTo>
                  <a:cubicBezTo>
                    <a:pt x="1672" y="6809"/>
                    <a:pt x="1398" y="6535"/>
                    <a:pt x="1186" y="6201"/>
                  </a:cubicBezTo>
                  <a:cubicBezTo>
                    <a:pt x="213" y="4864"/>
                    <a:pt x="213" y="3040"/>
                    <a:pt x="1186" y="1702"/>
                  </a:cubicBezTo>
                  <a:cubicBezTo>
                    <a:pt x="1642" y="1095"/>
                    <a:pt x="2249" y="639"/>
                    <a:pt x="2949" y="365"/>
                  </a:cubicBezTo>
                  <a:cubicBezTo>
                    <a:pt x="3385" y="211"/>
                    <a:pt x="3830" y="138"/>
                    <a:pt x="4265" y="138"/>
                  </a:cubicBezTo>
                  <a:cubicBezTo>
                    <a:pt x="5981" y="138"/>
                    <a:pt x="7558" y="1270"/>
                    <a:pt x="7994" y="3040"/>
                  </a:cubicBezTo>
                  <a:cubicBezTo>
                    <a:pt x="8085" y="3344"/>
                    <a:pt x="8116" y="3678"/>
                    <a:pt x="8177" y="3982"/>
                  </a:cubicBezTo>
                  <a:cubicBezTo>
                    <a:pt x="8177" y="3678"/>
                    <a:pt x="8146" y="3344"/>
                    <a:pt x="8085" y="3040"/>
                  </a:cubicBezTo>
                  <a:cubicBezTo>
                    <a:pt x="7721" y="1520"/>
                    <a:pt x="6505" y="365"/>
                    <a:pt x="4985" y="61"/>
                  </a:cubicBezTo>
                  <a:cubicBezTo>
                    <a:pt x="4752" y="21"/>
                    <a:pt x="4516" y="0"/>
                    <a:pt x="42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1"/>
            <p:cNvSpPr/>
            <p:nvPr/>
          </p:nvSpPr>
          <p:spPr>
            <a:xfrm>
              <a:off x="1919000" y="2870400"/>
              <a:ext cx="33450" cy="5325"/>
            </a:xfrm>
            <a:custGeom>
              <a:avLst/>
              <a:gdLst/>
              <a:ahLst/>
              <a:cxnLst/>
              <a:rect l="l" t="t" r="r" b="b"/>
              <a:pathLst>
                <a:path w="1338" h="213" extrusionOk="0">
                  <a:moveTo>
                    <a:pt x="699" y="0"/>
                  </a:moveTo>
                  <a:cubicBezTo>
                    <a:pt x="304" y="0"/>
                    <a:pt x="0" y="61"/>
                    <a:pt x="0" y="122"/>
                  </a:cubicBezTo>
                  <a:cubicBezTo>
                    <a:pt x="0" y="152"/>
                    <a:pt x="304" y="213"/>
                    <a:pt x="699" y="213"/>
                  </a:cubicBezTo>
                  <a:cubicBezTo>
                    <a:pt x="912" y="213"/>
                    <a:pt x="1125" y="213"/>
                    <a:pt x="1338" y="152"/>
                  </a:cubicBezTo>
                  <a:lnTo>
                    <a:pt x="1338" y="61"/>
                  </a:lnTo>
                  <a:cubicBezTo>
                    <a:pt x="1125" y="31"/>
                    <a:pt x="912" y="0"/>
                    <a:pt x="6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1"/>
            <p:cNvSpPr/>
            <p:nvPr/>
          </p:nvSpPr>
          <p:spPr>
            <a:xfrm>
              <a:off x="2140125" y="2885550"/>
              <a:ext cx="119325" cy="9475"/>
            </a:xfrm>
            <a:custGeom>
              <a:avLst/>
              <a:gdLst/>
              <a:ahLst/>
              <a:cxnLst/>
              <a:rect l="l" t="t" r="r" b="b"/>
              <a:pathLst>
                <a:path w="4773" h="379" extrusionOk="0">
                  <a:moveTo>
                    <a:pt x="842" y="1"/>
                  </a:moveTo>
                  <a:cubicBezTo>
                    <a:pt x="560" y="1"/>
                    <a:pt x="280" y="11"/>
                    <a:pt x="0" y="33"/>
                  </a:cubicBezTo>
                  <a:cubicBezTo>
                    <a:pt x="791" y="185"/>
                    <a:pt x="1581" y="276"/>
                    <a:pt x="2371" y="276"/>
                  </a:cubicBezTo>
                  <a:cubicBezTo>
                    <a:pt x="2964" y="344"/>
                    <a:pt x="3574" y="378"/>
                    <a:pt x="4175" y="378"/>
                  </a:cubicBezTo>
                  <a:cubicBezTo>
                    <a:pt x="4376" y="378"/>
                    <a:pt x="4575" y="374"/>
                    <a:pt x="4773" y="367"/>
                  </a:cubicBezTo>
                  <a:cubicBezTo>
                    <a:pt x="3982" y="215"/>
                    <a:pt x="3192" y="124"/>
                    <a:pt x="2402" y="93"/>
                  </a:cubicBezTo>
                  <a:cubicBezTo>
                    <a:pt x="1872" y="34"/>
                    <a:pt x="1354" y="1"/>
                    <a:pt x="8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1"/>
            <p:cNvSpPr/>
            <p:nvPr/>
          </p:nvSpPr>
          <p:spPr>
            <a:xfrm>
              <a:off x="1946350" y="3031500"/>
              <a:ext cx="69925" cy="59300"/>
            </a:xfrm>
            <a:custGeom>
              <a:avLst/>
              <a:gdLst/>
              <a:ahLst/>
              <a:cxnLst/>
              <a:rect l="l" t="t" r="r" b="b"/>
              <a:pathLst>
                <a:path w="2797" h="2372" extrusionOk="0">
                  <a:moveTo>
                    <a:pt x="2736" y="0"/>
                  </a:moveTo>
                  <a:cubicBezTo>
                    <a:pt x="2706" y="0"/>
                    <a:pt x="2736" y="243"/>
                    <a:pt x="2615" y="578"/>
                  </a:cubicBezTo>
                  <a:cubicBezTo>
                    <a:pt x="2371" y="1520"/>
                    <a:pt x="1551" y="2189"/>
                    <a:pt x="608" y="2219"/>
                  </a:cubicBezTo>
                  <a:cubicBezTo>
                    <a:pt x="531" y="2225"/>
                    <a:pt x="460" y="2228"/>
                    <a:pt x="395" y="2228"/>
                  </a:cubicBezTo>
                  <a:cubicBezTo>
                    <a:pt x="217" y="2228"/>
                    <a:pt x="88" y="2210"/>
                    <a:pt x="32" y="2210"/>
                  </a:cubicBezTo>
                  <a:cubicBezTo>
                    <a:pt x="11" y="2210"/>
                    <a:pt x="1" y="2213"/>
                    <a:pt x="1" y="2219"/>
                  </a:cubicBezTo>
                  <a:cubicBezTo>
                    <a:pt x="183" y="2341"/>
                    <a:pt x="396" y="2371"/>
                    <a:pt x="608" y="2371"/>
                  </a:cubicBezTo>
                  <a:cubicBezTo>
                    <a:pt x="628" y="2372"/>
                    <a:pt x="648" y="2372"/>
                    <a:pt x="668" y="2372"/>
                  </a:cubicBezTo>
                  <a:cubicBezTo>
                    <a:pt x="1678" y="2372"/>
                    <a:pt x="2587" y="1621"/>
                    <a:pt x="2736" y="608"/>
                  </a:cubicBezTo>
                  <a:cubicBezTo>
                    <a:pt x="2797" y="395"/>
                    <a:pt x="2797" y="182"/>
                    <a:pt x="27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1"/>
            <p:cNvSpPr/>
            <p:nvPr/>
          </p:nvSpPr>
          <p:spPr>
            <a:xfrm>
              <a:off x="1596050" y="3713100"/>
              <a:ext cx="43325" cy="1177100"/>
            </a:xfrm>
            <a:custGeom>
              <a:avLst/>
              <a:gdLst/>
              <a:ahLst/>
              <a:cxnLst/>
              <a:rect l="l" t="t" r="r" b="b"/>
              <a:pathLst>
                <a:path w="1733" h="47084" extrusionOk="0">
                  <a:moveTo>
                    <a:pt x="1672" y="1"/>
                  </a:moveTo>
                  <a:cubicBezTo>
                    <a:pt x="1672" y="62"/>
                    <a:pt x="1672" y="92"/>
                    <a:pt x="1672" y="123"/>
                  </a:cubicBezTo>
                  <a:cubicBezTo>
                    <a:pt x="1702" y="92"/>
                    <a:pt x="1702" y="62"/>
                    <a:pt x="1672" y="1"/>
                  </a:cubicBezTo>
                  <a:close/>
                  <a:moveTo>
                    <a:pt x="1672" y="487"/>
                  </a:moveTo>
                  <a:cubicBezTo>
                    <a:pt x="1641" y="822"/>
                    <a:pt x="1641" y="1278"/>
                    <a:pt x="1641" y="1855"/>
                  </a:cubicBezTo>
                  <a:cubicBezTo>
                    <a:pt x="1641" y="3071"/>
                    <a:pt x="1611" y="4803"/>
                    <a:pt x="1611" y="6901"/>
                  </a:cubicBezTo>
                  <a:cubicBezTo>
                    <a:pt x="1581" y="11186"/>
                    <a:pt x="1398" y="17053"/>
                    <a:pt x="1094" y="23557"/>
                  </a:cubicBezTo>
                  <a:cubicBezTo>
                    <a:pt x="760" y="30062"/>
                    <a:pt x="426" y="35928"/>
                    <a:pt x="243" y="40184"/>
                  </a:cubicBezTo>
                  <a:cubicBezTo>
                    <a:pt x="152" y="42312"/>
                    <a:pt x="91" y="44044"/>
                    <a:pt x="61" y="45230"/>
                  </a:cubicBezTo>
                  <a:cubicBezTo>
                    <a:pt x="31" y="45837"/>
                    <a:pt x="31" y="46293"/>
                    <a:pt x="31" y="46597"/>
                  </a:cubicBezTo>
                  <a:cubicBezTo>
                    <a:pt x="61" y="46293"/>
                    <a:pt x="91" y="45837"/>
                    <a:pt x="122" y="45230"/>
                  </a:cubicBezTo>
                  <a:cubicBezTo>
                    <a:pt x="182" y="44044"/>
                    <a:pt x="243" y="42312"/>
                    <a:pt x="365" y="40214"/>
                  </a:cubicBezTo>
                  <a:cubicBezTo>
                    <a:pt x="608" y="35928"/>
                    <a:pt x="942" y="30062"/>
                    <a:pt x="1277" y="23557"/>
                  </a:cubicBezTo>
                  <a:cubicBezTo>
                    <a:pt x="1611" y="17053"/>
                    <a:pt x="1733" y="11186"/>
                    <a:pt x="1733" y="6901"/>
                  </a:cubicBezTo>
                  <a:cubicBezTo>
                    <a:pt x="1702" y="4803"/>
                    <a:pt x="1702" y="3071"/>
                    <a:pt x="1702" y="1855"/>
                  </a:cubicBezTo>
                  <a:cubicBezTo>
                    <a:pt x="1672" y="1278"/>
                    <a:pt x="1672" y="822"/>
                    <a:pt x="1672" y="487"/>
                  </a:cubicBezTo>
                  <a:close/>
                  <a:moveTo>
                    <a:pt x="31" y="46962"/>
                  </a:moveTo>
                  <a:cubicBezTo>
                    <a:pt x="0" y="46992"/>
                    <a:pt x="0" y="47053"/>
                    <a:pt x="31" y="47084"/>
                  </a:cubicBezTo>
                  <a:cubicBezTo>
                    <a:pt x="31" y="47053"/>
                    <a:pt x="31" y="46992"/>
                    <a:pt x="31" y="4696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1"/>
            <p:cNvSpPr/>
            <p:nvPr/>
          </p:nvSpPr>
          <p:spPr>
            <a:xfrm>
              <a:off x="2282975" y="3495675"/>
              <a:ext cx="735600" cy="1394525"/>
            </a:xfrm>
            <a:custGeom>
              <a:avLst/>
              <a:gdLst/>
              <a:ahLst/>
              <a:cxnLst/>
              <a:rect l="l" t="t" r="r" b="b"/>
              <a:pathLst>
                <a:path w="29424" h="55781" extrusionOk="0">
                  <a:moveTo>
                    <a:pt x="5831" y="0"/>
                  </a:moveTo>
                  <a:cubicBezTo>
                    <a:pt x="4752" y="0"/>
                    <a:pt x="3767" y="252"/>
                    <a:pt x="3101" y="734"/>
                  </a:cubicBezTo>
                  <a:cubicBezTo>
                    <a:pt x="1338" y="2011"/>
                    <a:pt x="366" y="4199"/>
                    <a:pt x="183" y="6357"/>
                  </a:cubicBezTo>
                  <a:cubicBezTo>
                    <a:pt x="1" y="8546"/>
                    <a:pt x="548" y="10734"/>
                    <a:pt x="1369" y="12741"/>
                  </a:cubicBezTo>
                  <a:cubicBezTo>
                    <a:pt x="2706" y="15993"/>
                    <a:pt x="4682" y="18607"/>
                    <a:pt x="7630" y="21950"/>
                  </a:cubicBezTo>
                  <a:lnTo>
                    <a:pt x="15229" y="31920"/>
                  </a:lnTo>
                  <a:lnTo>
                    <a:pt x="578" y="46206"/>
                  </a:lnTo>
                  <a:lnTo>
                    <a:pt x="6657" y="55781"/>
                  </a:lnTo>
                  <a:lnTo>
                    <a:pt x="19120" y="45750"/>
                  </a:lnTo>
                  <a:lnTo>
                    <a:pt x="29424" y="34838"/>
                  </a:lnTo>
                  <a:lnTo>
                    <a:pt x="10913" y="2163"/>
                  </a:lnTo>
                  <a:cubicBezTo>
                    <a:pt x="9645" y="687"/>
                    <a:pt x="7611" y="0"/>
                    <a:pt x="583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1"/>
            <p:cNvSpPr/>
            <p:nvPr/>
          </p:nvSpPr>
          <p:spPr>
            <a:xfrm>
              <a:off x="1232050" y="4300875"/>
              <a:ext cx="142125" cy="24825"/>
            </a:xfrm>
            <a:custGeom>
              <a:avLst/>
              <a:gdLst/>
              <a:ahLst/>
              <a:cxnLst/>
              <a:rect l="l" t="t" r="r" b="b"/>
              <a:pathLst>
                <a:path w="5685" h="993" extrusionOk="0">
                  <a:moveTo>
                    <a:pt x="2510" y="0"/>
                  </a:moveTo>
                  <a:cubicBezTo>
                    <a:pt x="1916" y="0"/>
                    <a:pt x="1343" y="114"/>
                    <a:pt x="791" y="290"/>
                  </a:cubicBezTo>
                  <a:cubicBezTo>
                    <a:pt x="487" y="381"/>
                    <a:pt x="213" y="502"/>
                    <a:pt x="1" y="685"/>
                  </a:cubicBezTo>
                  <a:cubicBezTo>
                    <a:pt x="1" y="687"/>
                    <a:pt x="3" y="689"/>
                    <a:pt x="7" y="689"/>
                  </a:cubicBezTo>
                  <a:cubicBezTo>
                    <a:pt x="55" y="689"/>
                    <a:pt x="352" y="550"/>
                    <a:pt x="852" y="411"/>
                  </a:cubicBezTo>
                  <a:cubicBezTo>
                    <a:pt x="1386" y="258"/>
                    <a:pt x="1964" y="191"/>
                    <a:pt x="2548" y="191"/>
                  </a:cubicBezTo>
                  <a:cubicBezTo>
                    <a:pt x="2661" y="191"/>
                    <a:pt x="2775" y="194"/>
                    <a:pt x="2888" y="198"/>
                  </a:cubicBezTo>
                  <a:cubicBezTo>
                    <a:pt x="3557" y="229"/>
                    <a:pt x="4256" y="381"/>
                    <a:pt x="4894" y="654"/>
                  </a:cubicBezTo>
                  <a:cubicBezTo>
                    <a:pt x="5345" y="823"/>
                    <a:pt x="5638" y="992"/>
                    <a:pt x="5680" y="992"/>
                  </a:cubicBezTo>
                  <a:cubicBezTo>
                    <a:pt x="5683" y="992"/>
                    <a:pt x="5685" y="991"/>
                    <a:pt x="5685" y="989"/>
                  </a:cubicBezTo>
                  <a:cubicBezTo>
                    <a:pt x="5472" y="776"/>
                    <a:pt x="5198" y="624"/>
                    <a:pt x="4925" y="502"/>
                  </a:cubicBezTo>
                  <a:cubicBezTo>
                    <a:pt x="4286" y="229"/>
                    <a:pt x="3587" y="46"/>
                    <a:pt x="2888" y="16"/>
                  </a:cubicBezTo>
                  <a:cubicBezTo>
                    <a:pt x="2761" y="6"/>
                    <a:pt x="2635" y="0"/>
                    <a:pt x="25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1"/>
            <p:cNvSpPr/>
            <p:nvPr/>
          </p:nvSpPr>
          <p:spPr>
            <a:xfrm>
              <a:off x="1013975" y="3374200"/>
              <a:ext cx="2038050" cy="1516000"/>
            </a:xfrm>
            <a:custGeom>
              <a:avLst/>
              <a:gdLst/>
              <a:ahLst/>
              <a:cxnLst/>
              <a:rect l="l" t="t" r="r" b="b"/>
              <a:pathLst>
                <a:path w="81522" h="60640" extrusionOk="0">
                  <a:moveTo>
                    <a:pt x="24742" y="26840"/>
                  </a:moveTo>
                  <a:lnTo>
                    <a:pt x="23952" y="45472"/>
                  </a:lnTo>
                  <a:lnTo>
                    <a:pt x="13952" y="38025"/>
                  </a:lnTo>
                  <a:lnTo>
                    <a:pt x="24742" y="26840"/>
                  </a:lnTo>
                  <a:close/>
                  <a:moveTo>
                    <a:pt x="57873" y="26050"/>
                  </a:moveTo>
                  <a:cubicBezTo>
                    <a:pt x="60731" y="29302"/>
                    <a:pt x="65989" y="35806"/>
                    <a:pt x="65989" y="36779"/>
                  </a:cubicBezTo>
                  <a:lnTo>
                    <a:pt x="56688" y="46080"/>
                  </a:lnTo>
                  <a:lnTo>
                    <a:pt x="56414" y="40548"/>
                  </a:lnTo>
                  <a:lnTo>
                    <a:pt x="57873" y="26050"/>
                  </a:lnTo>
                  <a:close/>
                  <a:moveTo>
                    <a:pt x="35259" y="0"/>
                  </a:moveTo>
                  <a:lnTo>
                    <a:pt x="35259" y="2645"/>
                  </a:lnTo>
                  <a:cubicBezTo>
                    <a:pt x="28390" y="2827"/>
                    <a:pt x="24742" y="4712"/>
                    <a:pt x="20152" y="10031"/>
                  </a:cubicBezTo>
                  <a:cubicBezTo>
                    <a:pt x="19909" y="10305"/>
                    <a:pt x="19423" y="10761"/>
                    <a:pt x="18906" y="11308"/>
                  </a:cubicBezTo>
                  <a:lnTo>
                    <a:pt x="5319" y="27265"/>
                  </a:lnTo>
                  <a:cubicBezTo>
                    <a:pt x="2553" y="30335"/>
                    <a:pt x="0" y="34560"/>
                    <a:pt x="608" y="38664"/>
                  </a:cubicBezTo>
                  <a:cubicBezTo>
                    <a:pt x="1246" y="43284"/>
                    <a:pt x="3951" y="46323"/>
                    <a:pt x="9088" y="49788"/>
                  </a:cubicBezTo>
                  <a:lnTo>
                    <a:pt x="23374" y="59059"/>
                  </a:lnTo>
                  <a:lnTo>
                    <a:pt x="23314" y="60640"/>
                  </a:lnTo>
                  <a:lnTo>
                    <a:pt x="57417" y="60640"/>
                  </a:lnTo>
                  <a:cubicBezTo>
                    <a:pt x="57417" y="60640"/>
                    <a:pt x="80518" y="43588"/>
                    <a:pt x="81096" y="37265"/>
                  </a:cubicBezTo>
                  <a:cubicBezTo>
                    <a:pt x="81521" y="32281"/>
                    <a:pt x="73558" y="21703"/>
                    <a:pt x="63649" y="9271"/>
                  </a:cubicBezTo>
                  <a:cubicBezTo>
                    <a:pt x="58542" y="2493"/>
                    <a:pt x="53041" y="3040"/>
                    <a:pt x="50244" y="2949"/>
                  </a:cubicBezTo>
                  <a:lnTo>
                    <a:pt x="50244" y="0"/>
                  </a:lnTo>
                  <a:cubicBezTo>
                    <a:pt x="48147" y="0"/>
                    <a:pt x="45320" y="1855"/>
                    <a:pt x="43861" y="3192"/>
                  </a:cubicBezTo>
                  <a:lnTo>
                    <a:pt x="42432" y="5168"/>
                  </a:lnTo>
                  <a:cubicBezTo>
                    <a:pt x="41673" y="2979"/>
                    <a:pt x="39910" y="1247"/>
                    <a:pt x="37691" y="548"/>
                  </a:cubicBezTo>
                  <a:cubicBezTo>
                    <a:pt x="36900" y="274"/>
                    <a:pt x="36080" y="92"/>
                    <a:pt x="3525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1"/>
            <p:cNvSpPr/>
            <p:nvPr/>
          </p:nvSpPr>
          <p:spPr>
            <a:xfrm>
              <a:off x="2074025" y="3448675"/>
              <a:ext cx="195300" cy="157325"/>
            </a:xfrm>
            <a:custGeom>
              <a:avLst/>
              <a:gdLst/>
              <a:ahLst/>
              <a:cxnLst/>
              <a:rect l="l" t="t" r="r" b="b"/>
              <a:pathLst>
                <a:path w="7812" h="6293" extrusionOk="0">
                  <a:moveTo>
                    <a:pt x="7812" y="0"/>
                  </a:moveTo>
                  <a:lnTo>
                    <a:pt x="7812" y="0"/>
                  </a:lnTo>
                  <a:cubicBezTo>
                    <a:pt x="7690" y="122"/>
                    <a:pt x="7599" y="274"/>
                    <a:pt x="7477" y="395"/>
                  </a:cubicBezTo>
                  <a:lnTo>
                    <a:pt x="6657" y="1550"/>
                  </a:lnTo>
                  <a:cubicBezTo>
                    <a:pt x="5745" y="2797"/>
                    <a:pt x="4711" y="3982"/>
                    <a:pt x="3648" y="5076"/>
                  </a:cubicBezTo>
                  <a:cubicBezTo>
                    <a:pt x="3366" y="5358"/>
                    <a:pt x="3085" y="5617"/>
                    <a:pt x="2822" y="5874"/>
                  </a:cubicBezTo>
                  <a:lnTo>
                    <a:pt x="2822" y="5874"/>
                  </a:lnTo>
                  <a:cubicBezTo>
                    <a:pt x="2790" y="5244"/>
                    <a:pt x="2615" y="4619"/>
                    <a:pt x="2340" y="4043"/>
                  </a:cubicBezTo>
                  <a:cubicBezTo>
                    <a:pt x="2067" y="3526"/>
                    <a:pt x="1733" y="3070"/>
                    <a:pt x="1337" y="2675"/>
                  </a:cubicBezTo>
                  <a:cubicBezTo>
                    <a:pt x="1064" y="2371"/>
                    <a:pt x="760" y="2189"/>
                    <a:pt x="395" y="2067"/>
                  </a:cubicBezTo>
                  <a:cubicBezTo>
                    <a:pt x="369" y="2062"/>
                    <a:pt x="343" y="2059"/>
                    <a:pt x="317" y="2059"/>
                  </a:cubicBezTo>
                  <a:cubicBezTo>
                    <a:pt x="193" y="2059"/>
                    <a:pt x="76" y="2118"/>
                    <a:pt x="0" y="2219"/>
                  </a:cubicBezTo>
                  <a:cubicBezTo>
                    <a:pt x="77" y="2161"/>
                    <a:pt x="154" y="2140"/>
                    <a:pt x="239" y="2140"/>
                  </a:cubicBezTo>
                  <a:cubicBezTo>
                    <a:pt x="288" y="2140"/>
                    <a:pt x="340" y="2147"/>
                    <a:pt x="395" y="2158"/>
                  </a:cubicBezTo>
                  <a:cubicBezTo>
                    <a:pt x="730" y="2280"/>
                    <a:pt x="1033" y="2493"/>
                    <a:pt x="1246" y="2766"/>
                  </a:cubicBezTo>
                  <a:cubicBezTo>
                    <a:pt x="2128" y="3648"/>
                    <a:pt x="2644" y="4833"/>
                    <a:pt x="2644" y="6079"/>
                  </a:cubicBezTo>
                  <a:lnTo>
                    <a:pt x="2644" y="6292"/>
                  </a:lnTo>
                  <a:lnTo>
                    <a:pt x="2796" y="6171"/>
                  </a:lnTo>
                  <a:cubicBezTo>
                    <a:pt x="3131" y="5867"/>
                    <a:pt x="3465" y="5563"/>
                    <a:pt x="3769" y="5228"/>
                  </a:cubicBezTo>
                  <a:cubicBezTo>
                    <a:pt x="4894" y="4104"/>
                    <a:pt x="5866" y="2918"/>
                    <a:pt x="6778" y="1642"/>
                  </a:cubicBezTo>
                  <a:cubicBezTo>
                    <a:pt x="7113" y="1125"/>
                    <a:pt x="7386" y="730"/>
                    <a:pt x="7569" y="456"/>
                  </a:cubicBezTo>
                  <a:cubicBezTo>
                    <a:pt x="7660" y="304"/>
                    <a:pt x="7751" y="152"/>
                    <a:pt x="78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1"/>
            <p:cNvSpPr/>
            <p:nvPr/>
          </p:nvSpPr>
          <p:spPr>
            <a:xfrm>
              <a:off x="1895450" y="3441075"/>
              <a:ext cx="179350" cy="145150"/>
            </a:xfrm>
            <a:custGeom>
              <a:avLst/>
              <a:gdLst/>
              <a:ahLst/>
              <a:cxnLst/>
              <a:rect l="l" t="t" r="r" b="b"/>
              <a:pathLst>
                <a:path w="7174" h="5806" extrusionOk="0">
                  <a:moveTo>
                    <a:pt x="0" y="0"/>
                  </a:moveTo>
                  <a:lnTo>
                    <a:pt x="0" y="0"/>
                  </a:lnTo>
                  <a:cubicBezTo>
                    <a:pt x="61" y="122"/>
                    <a:pt x="152" y="243"/>
                    <a:pt x="243" y="365"/>
                  </a:cubicBezTo>
                  <a:cubicBezTo>
                    <a:pt x="426" y="639"/>
                    <a:pt x="669" y="1003"/>
                    <a:pt x="942" y="1399"/>
                  </a:cubicBezTo>
                  <a:cubicBezTo>
                    <a:pt x="1550" y="2280"/>
                    <a:pt x="2371" y="3465"/>
                    <a:pt x="3313" y="4803"/>
                  </a:cubicBezTo>
                  <a:lnTo>
                    <a:pt x="3951" y="5654"/>
                  </a:lnTo>
                  <a:lnTo>
                    <a:pt x="4043" y="5806"/>
                  </a:lnTo>
                  <a:lnTo>
                    <a:pt x="4103" y="5623"/>
                  </a:lnTo>
                  <a:cubicBezTo>
                    <a:pt x="4286" y="5016"/>
                    <a:pt x="4529" y="4438"/>
                    <a:pt x="4833" y="3891"/>
                  </a:cubicBezTo>
                  <a:cubicBezTo>
                    <a:pt x="5076" y="3465"/>
                    <a:pt x="5441" y="3101"/>
                    <a:pt x="5866" y="2827"/>
                  </a:cubicBezTo>
                  <a:cubicBezTo>
                    <a:pt x="6140" y="2645"/>
                    <a:pt x="6444" y="2554"/>
                    <a:pt x="6778" y="2523"/>
                  </a:cubicBezTo>
                  <a:lnTo>
                    <a:pt x="7173" y="2523"/>
                  </a:lnTo>
                  <a:cubicBezTo>
                    <a:pt x="7084" y="2479"/>
                    <a:pt x="6979" y="2450"/>
                    <a:pt x="6881" y="2450"/>
                  </a:cubicBezTo>
                  <a:cubicBezTo>
                    <a:pt x="6846" y="2450"/>
                    <a:pt x="6811" y="2454"/>
                    <a:pt x="6778" y="2462"/>
                  </a:cubicBezTo>
                  <a:cubicBezTo>
                    <a:pt x="6444" y="2462"/>
                    <a:pt x="6110" y="2554"/>
                    <a:pt x="5806" y="2736"/>
                  </a:cubicBezTo>
                  <a:cubicBezTo>
                    <a:pt x="5350" y="2979"/>
                    <a:pt x="4955" y="3374"/>
                    <a:pt x="4711" y="3830"/>
                  </a:cubicBezTo>
                  <a:cubicBezTo>
                    <a:pt x="4405" y="4331"/>
                    <a:pt x="4175" y="4858"/>
                    <a:pt x="3999" y="5411"/>
                  </a:cubicBezTo>
                  <a:lnTo>
                    <a:pt x="3999" y="5411"/>
                  </a:lnTo>
                  <a:lnTo>
                    <a:pt x="3496" y="4681"/>
                  </a:lnTo>
                  <a:cubicBezTo>
                    <a:pt x="2553" y="3374"/>
                    <a:pt x="1702" y="2189"/>
                    <a:pt x="1064" y="1338"/>
                  </a:cubicBezTo>
                  <a:lnTo>
                    <a:pt x="304" y="335"/>
                  </a:lnTo>
                  <a:cubicBezTo>
                    <a:pt x="213" y="213"/>
                    <a:pt x="122" y="9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1"/>
            <p:cNvSpPr/>
            <p:nvPr/>
          </p:nvSpPr>
          <p:spPr>
            <a:xfrm>
              <a:off x="2074025" y="3457800"/>
              <a:ext cx="212025" cy="201050"/>
            </a:xfrm>
            <a:custGeom>
              <a:avLst/>
              <a:gdLst/>
              <a:ahLst/>
              <a:cxnLst/>
              <a:rect l="l" t="t" r="r" b="b"/>
              <a:pathLst>
                <a:path w="8481" h="8042" extrusionOk="0">
                  <a:moveTo>
                    <a:pt x="8024" y="0"/>
                  </a:moveTo>
                  <a:cubicBezTo>
                    <a:pt x="7873" y="61"/>
                    <a:pt x="7751" y="152"/>
                    <a:pt x="7660" y="274"/>
                  </a:cubicBezTo>
                  <a:cubicBezTo>
                    <a:pt x="6079" y="2097"/>
                    <a:pt x="4316" y="4012"/>
                    <a:pt x="2736" y="5836"/>
                  </a:cubicBezTo>
                  <a:cubicBezTo>
                    <a:pt x="2827" y="4803"/>
                    <a:pt x="2492" y="3799"/>
                    <a:pt x="1885" y="3009"/>
                  </a:cubicBezTo>
                  <a:cubicBezTo>
                    <a:pt x="1364" y="2389"/>
                    <a:pt x="802" y="1749"/>
                    <a:pt x="333" y="1749"/>
                  </a:cubicBezTo>
                  <a:cubicBezTo>
                    <a:pt x="227" y="1749"/>
                    <a:pt x="126" y="1781"/>
                    <a:pt x="30" y="1854"/>
                  </a:cubicBezTo>
                  <a:lnTo>
                    <a:pt x="0" y="1854"/>
                  </a:lnTo>
                  <a:cubicBezTo>
                    <a:pt x="1155" y="3100"/>
                    <a:pt x="1702" y="4803"/>
                    <a:pt x="1489" y="6505"/>
                  </a:cubicBezTo>
                  <a:cubicBezTo>
                    <a:pt x="1429" y="7052"/>
                    <a:pt x="1368" y="7812"/>
                    <a:pt x="1885" y="7994"/>
                  </a:cubicBezTo>
                  <a:cubicBezTo>
                    <a:pt x="1963" y="8027"/>
                    <a:pt x="2043" y="8041"/>
                    <a:pt x="2123" y="8041"/>
                  </a:cubicBezTo>
                  <a:cubicBezTo>
                    <a:pt x="2414" y="8041"/>
                    <a:pt x="2703" y="7850"/>
                    <a:pt x="2918" y="7660"/>
                  </a:cubicBezTo>
                  <a:cubicBezTo>
                    <a:pt x="5137" y="5866"/>
                    <a:pt x="6961" y="3647"/>
                    <a:pt x="8298" y="1125"/>
                  </a:cubicBezTo>
                  <a:cubicBezTo>
                    <a:pt x="8420" y="912"/>
                    <a:pt x="8480" y="699"/>
                    <a:pt x="8480" y="456"/>
                  </a:cubicBezTo>
                  <a:cubicBezTo>
                    <a:pt x="8480" y="213"/>
                    <a:pt x="8268" y="30"/>
                    <a:pt x="8024" y="0"/>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1"/>
            <p:cNvSpPr/>
            <p:nvPr/>
          </p:nvSpPr>
          <p:spPr>
            <a:xfrm>
              <a:off x="2298175" y="4293675"/>
              <a:ext cx="365550" cy="580575"/>
            </a:xfrm>
            <a:custGeom>
              <a:avLst/>
              <a:gdLst/>
              <a:ahLst/>
              <a:cxnLst/>
              <a:rect l="l" t="t" r="r" b="b"/>
              <a:pathLst>
                <a:path w="14622" h="23223" extrusionOk="0">
                  <a:moveTo>
                    <a:pt x="14621" y="0"/>
                  </a:moveTo>
                  <a:cubicBezTo>
                    <a:pt x="14530" y="61"/>
                    <a:pt x="14439" y="122"/>
                    <a:pt x="14378" y="183"/>
                  </a:cubicBezTo>
                  <a:lnTo>
                    <a:pt x="13709" y="821"/>
                  </a:lnTo>
                  <a:cubicBezTo>
                    <a:pt x="13162" y="1368"/>
                    <a:pt x="12341" y="2158"/>
                    <a:pt x="11369" y="3131"/>
                  </a:cubicBezTo>
                  <a:lnTo>
                    <a:pt x="3618" y="10791"/>
                  </a:lnTo>
                  <a:lnTo>
                    <a:pt x="31" y="14347"/>
                  </a:lnTo>
                  <a:lnTo>
                    <a:pt x="1" y="14408"/>
                  </a:lnTo>
                  <a:lnTo>
                    <a:pt x="31" y="14468"/>
                  </a:lnTo>
                  <a:cubicBezTo>
                    <a:pt x="1642" y="17022"/>
                    <a:pt x="3010" y="19210"/>
                    <a:pt x="4013" y="20791"/>
                  </a:cubicBezTo>
                  <a:lnTo>
                    <a:pt x="5198" y="22584"/>
                  </a:lnTo>
                  <a:cubicBezTo>
                    <a:pt x="5320" y="22797"/>
                    <a:pt x="5411" y="22949"/>
                    <a:pt x="5502" y="23070"/>
                  </a:cubicBezTo>
                  <a:cubicBezTo>
                    <a:pt x="5442" y="22949"/>
                    <a:pt x="5350" y="22766"/>
                    <a:pt x="5229" y="22584"/>
                  </a:cubicBezTo>
                  <a:cubicBezTo>
                    <a:pt x="4955" y="22128"/>
                    <a:pt x="4560" y="21490"/>
                    <a:pt x="4104" y="20730"/>
                  </a:cubicBezTo>
                  <a:cubicBezTo>
                    <a:pt x="3141" y="19165"/>
                    <a:pt x="1790" y="17004"/>
                    <a:pt x="200" y="14453"/>
                  </a:cubicBezTo>
                  <a:lnTo>
                    <a:pt x="200" y="14453"/>
                  </a:lnTo>
                  <a:cubicBezTo>
                    <a:pt x="1311" y="13371"/>
                    <a:pt x="2481" y="12201"/>
                    <a:pt x="3739" y="10943"/>
                  </a:cubicBezTo>
                  <a:lnTo>
                    <a:pt x="11460" y="3252"/>
                  </a:lnTo>
                  <a:lnTo>
                    <a:pt x="13770" y="882"/>
                  </a:lnTo>
                  <a:cubicBezTo>
                    <a:pt x="14013" y="608"/>
                    <a:pt x="14256" y="395"/>
                    <a:pt x="14408" y="213"/>
                  </a:cubicBezTo>
                  <a:cubicBezTo>
                    <a:pt x="14469" y="152"/>
                    <a:pt x="14560" y="61"/>
                    <a:pt x="14621" y="0"/>
                  </a:cubicBezTo>
                  <a:close/>
                  <a:moveTo>
                    <a:pt x="5502" y="23070"/>
                  </a:moveTo>
                  <a:lnTo>
                    <a:pt x="5502" y="23070"/>
                  </a:lnTo>
                  <a:cubicBezTo>
                    <a:pt x="5533" y="23131"/>
                    <a:pt x="5563" y="23192"/>
                    <a:pt x="5624" y="23222"/>
                  </a:cubicBezTo>
                  <a:cubicBezTo>
                    <a:pt x="5594" y="23162"/>
                    <a:pt x="5563" y="23131"/>
                    <a:pt x="5502" y="2307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1"/>
            <p:cNvSpPr/>
            <p:nvPr/>
          </p:nvSpPr>
          <p:spPr>
            <a:xfrm>
              <a:off x="2265500" y="3545175"/>
              <a:ext cx="398225" cy="748525"/>
            </a:xfrm>
            <a:custGeom>
              <a:avLst/>
              <a:gdLst/>
              <a:ahLst/>
              <a:cxnLst/>
              <a:rect l="l" t="t" r="r" b="b"/>
              <a:pathLst>
                <a:path w="15929" h="29941" extrusionOk="0">
                  <a:moveTo>
                    <a:pt x="2736" y="1"/>
                  </a:moveTo>
                  <a:lnTo>
                    <a:pt x="2736" y="1"/>
                  </a:lnTo>
                  <a:cubicBezTo>
                    <a:pt x="2736" y="1"/>
                    <a:pt x="2706" y="1"/>
                    <a:pt x="2676" y="61"/>
                  </a:cubicBezTo>
                  <a:lnTo>
                    <a:pt x="2736" y="1"/>
                  </a:lnTo>
                  <a:close/>
                  <a:moveTo>
                    <a:pt x="2676" y="61"/>
                  </a:moveTo>
                  <a:lnTo>
                    <a:pt x="2493" y="244"/>
                  </a:lnTo>
                  <a:cubicBezTo>
                    <a:pt x="1338" y="1399"/>
                    <a:pt x="548" y="2888"/>
                    <a:pt x="274" y="4499"/>
                  </a:cubicBezTo>
                  <a:cubicBezTo>
                    <a:pt x="1" y="6414"/>
                    <a:pt x="274" y="8329"/>
                    <a:pt x="1065" y="10092"/>
                  </a:cubicBezTo>
                  <a:cubicBezTo>
                    <a:pt x="1521" y="11125"/>
                    <a:pt x="2068" y="12098"/>
                    <a:pt x="2767" y="13010"/>
                  </a:cubicBezTo>
                  <a:cubicBezTo>
                    <a:pt x="3496" y="13891"/>
                    <a:pt x="4256" y="14834"/>
                    <a:pt x="5016" y="15806"/>
                  </a:cubicBezTo>
                  <a:cubicBezTo>
                    <a:pt x="8086" y="19666"/>
                    <a:pt x="10730" y="23253"/>
                    <a:pt x="12706" y="25806"/>
                  </a:cubicBezTo>
                  <a:cubicBezTo>
                    <a:pt x="13679" y="27083"/>
                    <a:pt x="14469" y="28116"/>
                    <a:pt x="15047" y="28846"/>
                  </a:cubicBezTo>
                  <a:lnTo>
                    <a:pt x="15685" y="29667"/>
                  </a:lnTo>
                  <a:lnTo>
                    <a:pt x="15837" y="29879"/>
                  </a:lnTo>
                  <a:cubicBezTo>
                    <a:pt x="15898" y="29910"/>
                    <a:pt x="15928" y="29940"/>
                    <a:pt x="15928" y="29940"/>
                  </a:cubicBezTo>
                  <a:lnTo>
                    <a:pt x="15867" y="29879"/>
                  </a:lnTo>
                  <a:lnTo>
                    <a:pt x="15715" y="29636"/>
                  </a:lnTo>
                  <a:cubicBezTo>
                    <a:pt x="15563" y="29454"/>
                    <a:pt x="15351" y="29150"/>
                    <a:pt x="15077" y="28816"/>
                  </a:cubicBezTo>
                  <a:lnTo>
                    <a:pt x="12797" y="25746"/>
                  </a:lnTo>
                  <a:cubicBezTo>
                    <a:pt x="10882" y="23162"/>
                    <a:pt x="8238" y="19575"/>
                    <a:pt x="5168" y="15715"/>
                  </a:cubicBezTo>
                  <a:cubicBezTo>
                    <a:pt x="4408" y="14712"/>
                    <a:pt x="3648" y="13800"/>
                    <a:pt x="2919" y="12888"/>
                  </a:cubicBezTo>
                  <a:cubicBezTo>
                    <a:pt x="2250" y="12007"/>
                    <a:pt x="1673" y="11034"/>
                    <a:pt x="1247" y="10031"/>
                  </a:cubicBezTo>
                  <a:cubicBezTo>
                    <a:pt x="457" y="8298"/>
                    <a:pt x="153" y="6414"/>
                    <a:pt x="396" y="4529"/>
                  </a:cubicBezTo>
                  <a:cubicBezTo>
                    <a:pt x="609" y="3283"/>
                    <a:pt x="1095" y="2098"/>
                    <a:pt x="1855" y="1064"/>
                  </a:cubicBezTo>
                  <a:cubicBezTo>
                    <a:pt x="2128" y="730"/>
                    <a:pt x="2341" y="426"/>
                    <a:pt x="2493" y="274"/>
                  </a:cubicBezTo>
                  <a:lnTo>
                    <a:pt x="2676" y="6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1"/>
            <p:cNvSpPr/>
            <p:nvPr/>
          </p:nvSpPr>
          <p:spPr>
            <a:xfrm>
              <a:off x="2343775" y="3667525"/>
              <a:ext cx="310825" cy="216025"/>
            </a:xfrm>
            <a:custGeom>
              <a:avLst/>
              <a:gdLst/>
              <a:ahLst/>
              <a:cxnLst/>
              <a:rect l="l" t="t" r="r" b="b"/>
              <a:pathLst>
                <a:path w="12433" h="8641" extrusionOk="0">
                  <a:moveTo>
                    <a:pt x="12432" y="0"/>
                  </a:moveTo>
                  <a:cubicBezTo>
                    <a:pt x="12372" y="0"/>
                    <a:pt x="12311" y="31"/>
                    <a:pt x="12250" y="61"/>
                  </a:cubicBezTo>
                  <a:cubicBezTo>
                    <a:pt x="12098" y="91"/>
                    <a:pt x="11946" y="152"/>
                    <a:pt x="11794" y="213"/>
                  </a:cubicBezTo>
                  <a:cubicBezTo>
                    <a:pt x="11277" y="487"/>
                    <a:pt x="10791" y="821"/>
                    <a:pt x="10396" y="1216"/>
                  </a:cubicBezTo>
                  <a:cubicBezTo>
                    <a:pt x="9788" y="1854"/>
                    <a:pt x="9271" y="2523"/>
                    <a:pt x="8815" y="3253"/>
                  </a:cubicBezTo>
                  <a:cubicBezTo>
                    <a:pt x="8299" y="4073"/>
                    <a:pt x="7782" y="5015"/>
                    <a:pt x="7113" y="5897"/>
                  </a:cubicBezTo>
                  <a:cubicBezTo>
                    <a:pt x="6505" y="6718"/>
                    <a:pt x="5684" y="7386"/>
                    <a:pt x="4773" y="7842"/>
                  </a:cubicBezTo>
                  <a:cubicBezTo>
                    <a:pt x="4013" y="8207"/>
                    <a:pt x="3192" y="8450"/>
                    <a:pt x="2341" y="8481"/>
                  </a:cubicBezTo>
                  <a:cubicBezTo>
                    <a:pt x="2176" y="8493"/>
                    <a:pt x="2012" y="8499"/>
                    <a:pt x="1850" y="8499"/>
                  </a:cubicBezTo>
                  <a:cubicBezTo>
                    <a:pt x="1232" y="8499"/>
                    <a:pt x="626" y="8412"/>
                    <a:pt x="0" y="8268"/>
                  </a:cubicBezTo>
                  <a:lnTo>
                    <a:pt x="0" y="8268"/>
                  </a:lnTo>
                  <a:cubicBezTo>
                    <a:pt x="61" y="8298"/>
                    <a:pt x="122" y="8329"/>
                    <a:pt x="152" y="8329"/>
                  </a:cubicBezTo>
                  <a:cubicBezTo>
                    <a:pt x="304" y="8389"/>
                    <a:pt x="456" y="8450"/>
                    <a:pt x="608" y="8481"/>
                  </a:cubicBezTo>
                  <a:cubicBezTo>
                    <a:pt x="1087" y="8581"/>
                    <a:pt x="1565" y="8640"/>
                    <a:pt x="2044" y="8640"/>
                  </a:cubicBezTo>
                  <a:cubicBezTo>
                    <a:pt x="2143" y="8640"/>
                    <a:pt x="2242" y="8638"/>
                    <a:pt x="2341" y="8633"/>
                  </a:cubicBezTo>
                  <a:cubicBezTo>
                    <a:pt x="4317" y="8541"/>
                    <a:pt x="6140" y="7599"/>
                    <a:pt x="7295" y="6019"/>
                  </a:cubicBezTo>
                  <a:cubicBezTo>
                    <a:pt x="7903" y="5137"/>
                    <a:pt x="8451" y="4256"/>
                    <a:pt x="8998" y="3344"/>
                  </a:cubicBezTo>
                  <a:cubicBezTo>
                    <a:pt x="9423" y="2614"/>
                    <a:pt x="9909" y="1946"/>
                    <a:pt x="10517" y="1307"/>
                  </a:cubicBezTo>
                  <a:cubicBezTo>
                    <a:pt x="10913" y="912"/>
                    <a:pt x="11368" y="547"/>
                    <a:pt x="11855" y="274"/>
                  </a:cubicBezTo>
                  <a:cubicBezTo>
                    <a:pt x="12220" y="91"/>
                    <a:pt x="12432" y="31"/>
                    <a:pt x="1243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1"/>
            <p:cNvSpPr/>
            <p:nvPr/>
          </p:nvSpPr>
          <p:spPr>
            <a:xfrm>
              <a:off x="1619600" y="4437150"/>
              <a:ext cx="808550" cy="162975"/>
            </a:xfrm>
            <a:custGeom>
              <a:avLst/>
              <a:gdLst/>
              <a:ahLst/>
              <a:cxnLst/>
              <a:rect l="l" t="t" r="r" b="b"/>
              <a:pathLst>
                <a:path w="32342" h="6519" extrusionOk="0">
                  <a:moveTo>
                    <a:pt x="2646" y="0"/>
                  </a:moveTo>
                  <a:cubicBezTo>
                    <a:pt x="2170" y="0"/>
                    <a:pt x="1697" y="86"/>
                    <a:pt x="1247" y="219"/>
                  </a:cubicBezTo>
                  <a:cubicBezTo>
                    <a:pt x="943" y="310"/>
                    <a:pt x="608" y="431"/>
                    <a:pt x="304" y="583"/>
                  </a:cubicBezTo>
                  <a:lnTo>
                    <a:pt x="92" y="735"/>
                  </a:lnTo>
                  <a:lnTo>
                    <a:pt x="0" y="796"/>
                  </a:lnTo>
                  <a:cubicBezTo>
                    <a:pt x="426" y="553"/>
                    <a:pt x="851" y="401"/>
                    <a:pt x="1277" y="279"/>
                  </a:cubicBezTo>
                  <a:cubicBezTo>
                    <a:pt x="1708" y="153"/>
                    <a:pt x="2138" y="89"/>
                    <a:pt x="2586" y="89"/>
                  </a:cubicBezTo>
                  <a:cubicBezTo>
                    <a:pt x="2676" y="89"/>
                    <a:pt x="2766" y="92"/>
                    <a:pt x="2858" y="97"/>
                  </a:cubicBezTo>
                  <a:cubicBezTo>
                    <a:pt x="3557" y="97"/>
                    <a:pt x="4256" y="219"/>
                    <a:pt x="4924" y="431"/>
                  </a:cubicBezTo>
                  <a:cubicBezTo>
                    <a:pt x="6444" y="887"/>
                    <a:pt x="8025" y="1921"/>
                    <a:pt x="9697" y="3167"/>
                  </a:cubicBezTo>
                  <a:cubicBezTo>
                    <a:pt x="10517" y="3775"/>
                    <a:pt x="11399" y="4444"/>
                    <a:pt x="12402" y="5021"/>
                  </a:cubicBezTo>
                  <a:cubicBezTo>
                    <a:pt x="13405" y="5659"/>
                    <a:pt x="14499" y="6115"/>
                    <a:pt x="15654" y="6359"/>
                  </a:cubicBezTo>
                  <a:cubicBezTo>
                    <a:pt x="16133" y="6459"/>
                    <a:pt x="16632" y="6518"/>
                    <a:pt x="17135" y="6518"/>
                  </a:cubicBezTo>
                  <a:cubicBezTo>
                    <a:pt x="17239" y="6518"/>
                    <a:pt x="17343" y="6516"/>
                    <a:pt x="17448" y="6511"/>
                  </a:cubicBezTo>
                  <a:cubicBezTo>
                    <a:pt x="18025" y="6450"/>
                    <a:pt x="18603" y="6359"/>
                    <a:pt x="19180" y="6237"/>
                  </a:cubicBezTo>
                  <a:cubicBezTo>
                    <a:pt x="20244" y="5933"/>
                    <a:pt x="21247" y="5538"/>
                    <a:pt x="22250" y="5052"/>
                  </a:cubicBezTo>
                  <a:cubicBezTo>
                    <a:pt x="23192" y="4626"/>
                    <a:pt x="24074" y="4170"/>
                    <a:pt x="24894" y="3775"/>
                  </a:cubicBezTo>
                  <a:cubicBezTo>
                    <a:pt x="25685" y="3410"/>
                    <a:pt x="26505" y="3137"/>
                    <a:pt x="27326" y="2893"/>
                  </a:cubicBezTo>
                  <a:cubicBezTo>
                    <a:pt x="28342" y="2581"/>
                    <a:pt x="29381" y="2425"/>
                    <a:pt x="30441" y="2425"/>
                  </a:cubicBezTo>
                  <a:cubicBezTo>
                    <a:pt x="30618" y="2425"/>
                    <a:pt x="30796" y="2429"/>
                    <a:pt x="30974" y="2438"/>
                  </a:cubicBezTo>
                  <a:cubicBezTo>
                    <a:pt x="31186" y="2438"/>
                    <a:pt x="31369" y="2468"/>
                    <a:pt x="31551" y="2498"/>
                  </a:cubicBezTo>
                  <a:cubicBezTo>
                    <a:pt x="31734" y="2529"/>
                    <a:pt x="31855" y="2529"/>
                    <a:pt x="31977" y="2559"/>
                  </a:cubicBezTo>
                  <a:lnTo>
                    <a:pt x="32250" y="2620"/>
                  </a:lnTo>
                  <a:lnTo>
                    <a:pt x="32341" y="2620"/>
                  </a:lnTo>
                  <a:cubicBezTo>
                    <a:pt x="31885" y="2468"/>
                    <a:pt x="31430" y="2377"/>
                    <a:pt x="30974" y="2346"/>
                  </a:cubicBezTo>
                  <a:cubicBezTo>
                    <a:pt x="30771" y="2337"/>
                    <a:pt x="30568" y="2331"/>
                    <a:pt x="30365" y="2331"/>
                  </a:cubicBezTo>
                  <a:cubicBezTo>
                    <a:pt x="29315" y="2331"/>
                    <a:pt x="28258" y="2466"/>
                    <a:pt x="27265" y="2772"/>
                  </a:cubicBezTo>
                  <a:cubicBezTo>
                    <a:pt x="26414" y="3015"/>
                    <a:pt x="25624" y="3289"/>
                    <a:pt x="24834" y="3653"/>
                  </a:cubicBezTo>
                  <a:cubicBezTo>
                    <a:pt x="23983" y="4018"/>
                    <a:pt x="23101" y="4474"/>
                    <a:pt x="22159" y="4900"/>
                  </a:cubicBezTo>
                  <a:cubicBezTo>
                    <a:pt x="21186" y="5386"/>
                    <a:pt x="20183" y="5781"/>
                    <a:pt x="19119" y="6055"/>
                  </a:cubicBezTo>
                  <a:cubicBezTo>
                    <a:pt x="18572" y="6207"/>
                    <a:pt x="17995" y="6267"/>
                    <a:pt x="17448" y="6328"/>
                  </a:cubicBezTo>
                  <a:cubicBezTo>
                    <a:pt x="16840" y="6328"/>
                    <a:pt x="16262" y="6298"/>
                    <a:pt x="15685" y="6176"/>
                  </a:cubicBezTo>
                  <a:cubicBezTo>
                    <a:pt x="14560" y="5933"/>
                    <a:pt x="13466" y="5477"/>
                    <a:pt x="12493" y="4869"/>
                  </a:cubicBezTo>
                  <a:cubicBezTo>
                    <a:pt x="11520" y="4292"/>
                    <a:pt x="10639" y="3653"/>
                    <a:pt x="9788" y="3015"/>
                  </a:cubicBezTo>
                  <a:cubicBezTo>
                    <a:pt x="8116" y="1799"/>
                    <a:pt x="6505" y="735"/>
                    <a:pt x="4955" y="310"/>
                  </a:cubicBezTo>
                  <a:cubicBezTo>
                    <a:pt x="4286" y="97"/>
                    <a:pt x="3587" y="6"/>
                    <a:pt x="2858" y="6"/>
                  </a:cubicBezTo>
                  <a:cubicBezTo>
                    <a:pt x="2787" y="2"/>
                    <a:pt x="2716" y="0"/>
                    <a:pt x="264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1"/>
            <p:cNvSpPr/>
            <p:nvPr/>
          </p:nvSpPr>
          <p:spPr>
            <a:xfrm>
              <a:off x="1316400" y="4418300"/>
              <a:ext cx="175550" cy="251525"/>
            </a:xfrm>
            <a:custGeom>
              <a:avLst/>
              <a:gdLst/>
              <a:ahLst/>
              <a:cxnLst/>
              <a:rect l="l" t="t" r="r" b="b"/>
              <a:pathLst>
                <a:path w="7022" h="10061" extrusionOk="0">
                  <a:moveTo>
                    <a:pt x="6900" y="0"/>
                  </a:moveTo>
                  <a:cubicBezTo>
                    <a:pt x="6870" y="182"/>
                    <a:pt x="6870" y="334"/>
                    <a:pt x="6870" y="517"/>
                  </a:cubicBezTo>
                  <a:cubicBezTo>
                    <a:pt x="6870" y="973"/>
                    <a:pt x="6840" y="1459"/>
                    <a:pt x="6748" y="1915"/>
                  </a:cubicBezTo>
                  <a:cubicBezTo>
                    <a:pt x="6627" y="2584"/>
                    <a:pt x="6353" y="3222"/>
                    <a:pt x="5958" y="3769"/>
                  </a:cubicBezTo>
                  <a:cubicBezTo>
                    <a:pt x="5441" y="4438"/>
                    <a:pt x="4803" y="4985"/>
                    <a:pt x="4043" y="5380"/>
                  </a:cubicBezTo>
                  <a:cubicBezTo>
                    <a:pt x="3283" y="5836"/>
                    <a:pt x="2523" y="6231"/>
                    <a:pt x="1885" y="6717"/>
                  </a:cubicBezTo>
                  <a:cubicBezTo>
                    <a:pt x="1308" y="7113"/>
                    <a:pt x="791" y="7599"/>
                    <a:pt x="396" y="8207"/>
                  </a:cubicBezTo>
                  <a:cubicBezTo>
                    <a:pt x="122" y="8602"/>
                    <a:pt x="1" y="9058"/>
                    <a:pt x="1" y="9544"/>
                  </a:cubicBezTo>
                  <a:cubicBezTo>
                    <a:pt x="31" y="9666"/>
                    <a:pt x="31" y="9818"/>
                    <a:pt x="61" y="9939"/>
                  </a:cubicBezTo>
                  <a:cubicBezTo>
                    <a:pt x="92" y="9970"/>
                    <a:pt x="92" y="10031"/>
                    <a:pt x="122" y="10061"/>
                  </a:cubicBezTo>
                  <a:cubicBezTo>
                    <a:pt x="152" y="10061"/>
                    <a:pt x="92" y="9879"/>
                    <a:pt x="92" y="9544"/>
                  </a:cubicBezTo>
                  <a:cubicBezTo>
                    <a:pt x="122" y="9088"/>
                    <a:pt x="274" y="8632"/>
                    <a:pt x="548" y="8268"/>
                  </a:cubicBezTo>
                  <a:cubicBezTo>
                    <a:pt x="943" y="7720"/>
                    <a:pt x="1429" y="7234"/>
                    <a:pt x="2007" y="6869"/>
                  </a:cubicBezTo>
                  <a:cubicBezTo>
                    <a:pt x="2615" y="6413"/>
                    <a:pt x="3405" y="6018"/>
                    <a:pt x="4165" y="5532"/>
                  </a:cubicBezTo>
                  <a:cubicBezTo>
                    <a:pt x="4925" y="5137"/>
                    <a:pt x="5593" y="4559"/>
                    <a:pt x="6110" y="3860"/>
                  </a:cubicBezTo>
                  <a:cubicBezTo>
                    <a:pt x="6536" y="3283"/>
                    <a:pt x="6809" y="2614"/>
                    <a:pt x="6900" y="1915"/>
                  </a:cubicBezTo>
                  <a:cubicBezTo>
                    <a:pt x="6992" y="1459"/>
                    <a:pt x="7022" y="973"/>
                    <a:pt x="6961" y="517"/>
                  </a:cubicBezTo>
                  <a:cubicBezTo>
                    <a:pt x="6961" y="395"/>
                    <a:pt x="6961" y="274"/>
                    <a:pt x="6931" y="152"/>
                  </a:cubicBezTo>
                  <a:cubicBezTo>
                    <a:pt x="6931" y="61"/>
                    <a:pt x="6900" y="0"/>
                    <a:pt x="69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1"/>
            <p:cNvSpPr/>
            <p:nvPr/>
          </p:nvSpPr>
          <p:spPr>
            <a:xfrm>
              <a:off x="2594550" y="4024850"/>
              <a:ext cx="327525" cy="184950"/>
            </a:xfrm>
            <a:custGeom>
              <a:avLst/>
              <a:gdLst/>
              <a:ahLst/>
              <a:cxnLst/>
              <a:rect l="l" t="t" r="r" b="b"/>
              <a:pathLst>
                <a:path w="13101" h="7398" extrusionOk="0">
                  <a:moveTo>
                    <a:pt x="13036" y="1"/>
                  </a:moveTo>
                  <a:cubicBezTo>
                    <a:pt x="13009" y="1"/>
                    <a:pt x="12979" y="8"/>
                    <a:pt x="12949" y="24"/>
                  </a:cubicBezTo>
                  <a:cubicBezTo>
                    <a:pt x="12797" y="24"/>
                    <a:pt x="12645" y="54"/>
                    <a:pt x="12493" y="84"/>
                  </a:cubicBezTo>
                  <a:cubicBezTo>
                    <a:pt x="11915" y="175"/>
                    <a:pt x="11338" y="327"/>
                    <a:pt x="10821" y="601"/>
                  </a:cubicBezTo>
                  <a:cubicBezTo>
                    <a:pt x="10000" y="966"/>
                    <a:pt x="9301" y="1482"/>
                    <a:pt x="8724" y="2151"/>
                  </a:cubicBezTo>
                  <a:cubicBezTo>
                    <a:pt x="8359" y="2516"/>
                    <a:pt x="8055" y="2941"/>
                    <a:pt x="7812" y="3397"/>
                  </a:cubicBezTo>
                  <a:cubicBezTo>
                    <a:pt x="7538" y="3853"/>
                    <a:pt x="7356" y="4400"/>
                    <a:pt x="7113" y="4887"/>
                  </a:cubicBezTo>
                  <a:cubicBezTo>
                    <a:pt x="6687" y="5829"/>
                    <a:pt x="5866" y="6559"/>
                    <a:pt x="4894" y="6893"/>
                  </a:cubicBezTo>
                  <a:cubicBezTo>
                    <a:pt x="4212" y="7120"/>
                    <a:pt x="3509" y="7243"/>
                    <a:pt x="2802" y="7243"/>
                  </a:cubicBezTo>
                  <a:cubicBezTo>
                    <a:pt x="2659" y="7243"/>
                    <a:pt x="2515" y="7238"/>
                    <a:pt x="2371" y="7227"/>
                  </a:cubicBezTo>
                  <a:cubicBezTo>
                    <a:pt x="1641" y="7227"/>
                    <a:pt x="1034" y="7136"/>
                    <a:pt x="638" y="7106"/>
                  </a:cubicBezTo>
                  <a:cubicBezTo>
                    <a:pt x="426" y="7075"/>
                    <a:pt x="213" y="7045"/>
                    <a:pt x="0" y="7045"/>
                  </a:cubicBezTo>
                  <a:cubicBezTo>
                    <a:pt x="182" y="7106"/>
                    <a:pt x="395" y="7136"/>
                    <a:pt x="608" y="7166"/>
                  </a:cubicBezTo>
                  <a:cubicBezTo>
                    <a:pt x="1186" y="7288"/>
                    <a:pt x="1763" y="7349"/>
                    <a:pt x="2371" y="7379"/>
                  </a:cubicBezTo>
                  <a:cubicBezTo>
                    <a:pt x="2538" y="7391"/>
                    <a:pt x="2706" y="7397"/>
                    <a:pt x="2875" y="7397"/>
                  </a:cubicBezTo>
                  <a:cubicBezTo>
                    <a:pt x="3567" y="7397"/>
                    <a:pt x="4270" y="7295"/>
                    <a:pt x="4955" y="7075"/>
                  </a:cubicBezTo>
                  <a:cubicBezTo>
                    <a:pt x="5441" y="6893"/>
                    <a:pt x="5897" y="6650"/>
                    <a:pt x="6292" y="6315"/>
                  </a:cubicBezTo>
                  <a:cubicBezTo>
                    <a:pt x="6748" y="5951"/>
                    <a:pt x="7082" y="5495"/>
                    <a:pt x="7295" y="4978"/>
                  </a:cubicBezTo>
                  <a:cubicBezTo>
                    <a:pt x="7538" y="4461"/>
                    <a:pt x="7721" y="3945"/>
                    <a:pt x="7964" y="3489"/>
                  </a:cubicBezTo>
                  <a:cubicBezTo>
                    <a:pt x="8207" y="3033"/>
                    <a:pt x="8480" y="2607"/>
                    <a:pt x="8845" y="2242"/>
                  </a:cubicBezTo>
                  <a:cubicBezTo>
                    <a:pt x="9392" y="1604"/>
                    <a:pt x="10091" y="1087"/>
                    <a:pt x="10851" y="723"/>
                  </a:cubicBezTo>
                  <a:cubicBezTo>
                    <a:pt x="11581" y="388"/>
                    <a:pt x="12341" y="145"/>
                    <a:pt x="13101" y="24"/>
                  </a:cubicBezTo>
                  <a:cubicBezTo>
                    <a:pt x="13085" y="8"/>
                    <a:pt x="13063" y="1"/>
                    <a:pt x="1303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1"/>
            <p:cNvSpPr/>
            <p:nvPr/>
          </p:nvSpPr>
          <p:spPr>
            <a:xfrm>
              <a:off x="1631000" y="4006900"/>
              <a:ext cx="819175" cy="142400"/>
            </a:xfrm>
            <a:custGeom>
              <a:avLst/>
              <a:gdLst/>
              <a:ahLst/>
              <a:cxnLst/>
              <a:rect l="l" t="t" r="r" b="b"/>
              <a:pathLst>
                <a:path w="32767" h="5696" extrusionOk="0">
                  <a:moveTo>
                    <a:pt x="32767" y="3933"/>
                  </a:moveTo>
                  <a:cubicBezTo>
                    <a:pt x="32736" y="3933"/>
                    <a:pt x="32706" y="3933"/>
                    <a:pt x="32676" y="3963"/>
                  </a:cubicBezTo>
                  <a:lnTo>
                    <a:pt x="32767" y="3933"/>
                  </a:lnTo>
                  <a:close/>
                  <a:moveTo>
                    <a:pt x="13909" y="1"/>
                  </a:moveTo>
                  <a:cubicBezTo>
                    <a:pt x="13468" y="1"/>
                    <a:pt x="13017" y="35"/>
                    <a:pt x="12584" y="103"/>
                  </a:cubicBezTo>
                  <a:cubicBezTo>
                    <a:pt x="11490" y="346"/>
                    <a:pt x="10456" y="711"/>
                    <a:pt x="9484" y="1258"/>
                  </a:cubicBezTo>
                  <a:cubicBezTo>
                    <a:pt x="7630" y="2261"/>
                    <a:pt x="6079" y="3356"/>
                    <a:pt x="4712" y="4115"/>
                  </a:cubicBezTo>
                  <a:cubicBezTo>
                    <a:pt x="3648" y="4754"/>
                    <a:pt x="2462" y="5240"/>
                    <a:pt x="1277" y="5514"/>
                  </a:cubicBezTo>
                  <a:cubicBezTo>
                    <a:pt x="943" y="5605"/>
                    <a:pt x="608" y="5635"/>
                    <a:pt x="274" y="5666"/>
                  </a:cubicBezTo>
                  <a:lnTo>
                    <a:pt x="0" y="5696"/>
                  </a:lnTo>
                  <a:lnTo>
                    <a:pt x="274" y="5696"/>
                  </a:lnTo>
                  <a:cubicBezTo>
                    <a:pt x="608" y="5696"/>
                    <a:pt x="943" y="5666"/>
                    <a:pt x="1277" y="5605"/>
                  </a:cubicBezTo>
                  <a:cubicBezTo>
                    <a:pt x="2523" y="5331"/>
                    <a:pt x="3678" y="4875"/>
                    <a:pt x="4772" y="4237"/>
                  </a:cubicBezTo>
                  <a:cubicBezTo>
                    <a:pt x="6171" y="3477"/>
                    <a:pt x="7721" y="2383"/>
                    <a:pt x="9575" y="1410"/>
                  </a:cubicBezTo>
                  <a:cubicBezTo>
                    <a:pt x="10517" y="893"/>
                    <a:pt x="11551" y="529"/>
                    <a:pt x="12615" y="316"/>
                  </a:cubicBezTo>
                  <a:cubicBezTo>
                    <a:pt x="12979" y="235"/>
                    <a:pt x="13358" y="194"/>
                    <a:pt x="13740" y="194"/>
                  </a:cubicBezTo>
                  <a:cubicBezTo>
                    <a:pt x="13932" y="194"/>
                    <a:pt x="14124" y="205"/>
                    <a:pt x="14317" y="225"/>
                  </a:cubicBezTo>
                  <a:cubicBezTo>
                    <a:pt x="14894" y="286"/>
                    <a:pt x="15472" y="407"/>
                    <a:pt x="16019" y="590"/>
                  </a:cubicBezTo>
                  <a:cubicBezTo>
                    <a:pt x="17113" y="1015"/>
                    <a:pt x="18177" y="1532"/>
                    <a:pt x="19180" y="2140"/>
                  </a:cubicBezTo>
                  <a:cubicBezTo>
                    <a:pt x="20153" y="2687"/>
                    <a:pt x="21125" y="3173"/>
                    <a:pt x="22189" y="3538"/>
                  </a:cubicBezTo>
                  <a:cubicBezTo>
                    <a:pt x="23952" y="4146"/>
                    <a:pt x="25806" y="4450"/>
                    <a:pt x="27660" y="4480"/>
                  </a:cubicBezTo>
                  <a:cubicBezTo>
                    <a:pt x="28907" y="4480"/>
                    <a:pt x="30183" y="4389"/>
                    <a:pt x="31429" y="4207"/>
                  </a:cubicBezTo>
                  <a:cubicBezTo>
                    <a:pt x="31855" y="4146"/>
                    <a:pt x="32189" y="4085"/>
                    <a:pt x="32433" y="4024"/>
                  </a:cubicBezTo>
                  <a:lnTo>
                    <a:pt x="32676" y="3963"/>
                  </a:lnTo>
                  <a:lnTo>
                    <a:pt x="32433" y="3994"/>
                  </a:lnTo>
                  <a:cubicBezTo>
                    <a:pt x="32189" y="4024"/>
                    <a:pt x="31855" y="4085"/>
                    <a:pt x="31399" y="4146"/>
                  </a:cubicBezTo>
                  <a:cubicBezTo>
                    <a:pt x="30386" y="4272"/>
                    <a:pt x="29352" y="4336"/>
                    <a:pt x="28314" y="4336"/>
                  </a:cubicBezTo>
                  <a:cubicBezTo>
                    <a:pt x="28106" y="4336"/>
                    <a:pt x="27899" y="4333"/>
                    <a:pt x="27691" y="4328"/>
                  </a:cubicBezTo>
                  <a:cubicBezTo>
                    <a:pt x="25837" y="4298"/>
                    <a:pt x="23983" y="3994"/>
                    <a:pt x="22250" y="3386"/>
                  </a:cubicBezTo>
                  <a:cubicBezTo>
                    <a:pt x="21217" y="2991"/>
                    <a:pt x="20244" y="2535"/>
                    <a:pt x="19302" y="1988"/>
                  </a:cubicBezTo>
                  <a:cubicBezTo>
                    <a:pt x="18268" y="1380"/>
                    <a:pt x="17204" y="863"/>
                    <a:pt x="16110" y="407"/>
                  </a:cubicBezTo>
                  <a:cubicBezTo>
                    <a:pt x="15533" y="225"/>
                    <a:pt x="14955" y="73"/>
                    <a:pt x="14347" y="12"/>
                  </a:cubicBezTo>
                  <a:cubicBezTo>
                    <a:pt x="14203" y="4"/>
                    <a:pt x="14056" y="1"/>
                    <a:pt x="1390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1"/>
            <p:cNvSpPr/>
            <p:nvPr/>
          </p:nvSpPr>
          <p:spPr>
            <a:xfrm>
              <a:off x="1273850" y="3909925"/>
              <a:ext cx="250775" cy="250775"/>
            </a:xfrm>
            <a:custGeom>
              <a:avLst/>
              <a:gdLst/>
              <a:ahLst/>
              <a:cxnLst/>
              <a:rect l="l" t="t" r="r" b="b"/>
              <a:pathLst>
                <a:path w="10031" h="10031" extrusionOk="0">
                  <a:moveTo>
                    <a:pt x="0" y="0"/>
                  </a:moveTo>
                  <a:cubicBezTo>
                    <a:pt x="0" y="31"/>
                    <a:pt x="213" y="61"/>
                    <a:pt x="578" y="122"/>
                  </a:cubicBezTo>
                  <a:cubicBezTo>
                    <a:pt x="1125" y="244"/>
                    <a:pt x="1642" y="426"/>
                    <a:pt x="2098" y="669"/>
                  </a:cubicBezTo>
                  <a:cubicBezTo>
                    <a:pt x="2827" y="1034"/>
                    <a:pt x="3465" y="1551"/>
                    <a:pt x="3952" y="2219"/>
                  </a:cubicBezTo>
                  <a:cubicBezTo>
                    <a:pt x="4225" y="2584"/>
                    <a:pt x="4469" y="3010"/>
                    <a:pt x="4651" y="3435"/>
                  </a:cubicBezTo>
                  <a:cubicBezTo>
                    <a:pt x="4833" y="3921"/>
                    <a:pt x="4985" y="4408"/>
                    <a:pt x="5076" y="4924"/>
                  </a:cubicBezTo>
                  <a:cubicBezTo>
                    <a:pt x="5198" y="5441"/>
                    <a:pt x="5350" y="5928"/>
                    <a:pt x="5532" y="6444"/>
                  </a:cubicBezTo>
                  <a:cubicBezTo>
                    <a:pt x="5715" y="6900"/>
                    <a:pt x="5988" y="7326"/>
                    <a:pt x="6383" y="7660"/>
                  </a:cubicBezTo>
                  <a:cubicBezTo>
                    <a:pt x="6718" y="7934"/>
                    <a:pt x="7143" y="8116"/>
                    <a:pt x="7599" y="8207"/>
                  </a:cubicBezTo>
                  <a:cubicBezTo>
                    <a:pt x="7994" y="8298"/>
                    <a:pt x="8359" y="8359"/>
                    <a:pt x="8694" y="8450"/>
                  </a:cubicBezTo>
                  <a:cubicBezTo>
                    <a:pt x="9241" y="8572"/>
                    <a:pt x="9666" y="8937"/>
                    <a:pt x="9879" y="9423"/>
                  </a:cubicBezTo>
                  <a:cubicBezTo>
                    <a:pt x="9940" y="9636"/>
                    <a:pt x="9940" y="9818"/>
                    <a:pt x="9909" y="10031"/>
                  </a:cubicBezTo>
                  <a:cubicBezTo>
                    <a:pt x="9940" y="9970"/>
                    <a:pt x="9970" y="9909"/>
                    <a:pt x="10001" y="9879"/>
                  </a:cubicBezTo>
                  <a:cubicBezTo>
                    <a:pt x="10031" y="9727"/>
                    <a:pt x="10031" y="9545"/>
                    <a:pt x="10001" y="9423"/>
                  </a:cubicBezTo>
                  <a:cubicBezTo>
                    <a:pt x="9788" y="8876"/>
                    <a:pt x="9332" y="8450"/>
                    <a:pt x="8754" y="8329"/>
                  </a:cubicBezTo>
                  <a:cubicBezTo>
                    <a:pt x="8420" y="8207"/>
                    <a:pt x="8025" y="8146"/>
                    <a:pt x="7660" y="8055"/>
                  </a:cubicBezTo>
                  <a:cubicBezTo>
                    <a:pt x="7235" y="7964"/>
                    <a:pt x="6839" y="7782"/>
                    <a:pt x="6505" y="7508"/>
                  </a:cubicBezTo>
                  <a:cubicBezTo>
                    <a:pt x="6171" y="7204"/>
                    <a:pt x="5897" y="6809"/>
                    <a:pt x="5715" y="6383"/>
                  </a:cubicBezTo>
                  <a:cubicBezTo>
                    <a:pt x="5532" y="5897"/>
                    <a:pt x="5411" y="5380"/>
                    <a:pt x="5289" y="4894"/>
                  </a:cubicBezTo>
                  <a:cubicBezTo>
                    <a:pt x="5198" y="4377"/>
                    <a:pt x="5046" y="3861"/>
                    <a:pt x="4864" y="3374"/>
                  </a:cubicBezTo>
                  <a:cubicBezTo>
                    <a:pt x="4651" y="2918"/>
                    <a:pt x="4408" y="2493"/>
                    <a:pt x="4104" y="2098"/>
                  </a:cubicBezTo>
                  <a:cubicBezTo>
                    <a:pt x="3587" y="1459"/>
                    <a:pt x="2949" y="912"/>
                    <a:pt x="2189" y="547"/>
                  </a:cubicBezTo>
                  <a:cubicBezTo>
                    <a:pt x="1703" y="304"/>
                    <a:pt x="1155" y="122"/>
                    <a:pt x="608" y="61"/>
                  </a:cubicBezTo>
                  <a:cubicBezTo>
                    <a:pt x="456" y="31"/>
                    <a:pt x="304" y="31"/>
                    <a:pt x="15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1"/>
            <p:cNvSpPr/>
            <p:nvPr/>
          </p:nvSpPr>
          <p:spPr>
            <a:xfrm>
              <a:off x="1556525" y="3567300"/>
              <a:ext cx="715075" cy="166000"/>
            </a:xfrm>
            <a:custGeom>
              <a:avLst/>
              <a:gdLst/>
              <a:ahLst/>
              <a:cxnLst/>
              <a:rect l="l" t="t" r="r" b="b"/>
              <a:pathLst>
                <a:path w="28603" h="6640" extrusionOk="0">
                  <a:moveTo>
                    <a:pt x="28567" y="4203"/>
                  </a:moveTo>
                  <a:cubicBezTo>
                    <a:pt x="28580" y="4210"/>
                    <a:pt x="28592" y="4217"/>
                    <a:pt x="28603" y="4222"/>
                  </a:cubicBezTo>
                  <a:cubicBezTo>
                    <a:pt x="28591" y="4216"/>
                    <a:pt x="28579" y="4209"/>
                    <a:pt x="28567" y="4203"/>
                  </a:cubicBezTo>
                  <a:close/>
                  <a:moveTo>
                    <a:pt x="2850" y="1"/>
                  </a:moveTo>
                  <a:cubicBezTo>
                    <a:pt x="2275" y="1"/>
                    <a:pt x="1703" y="69"/>
                    <a:pt x="1156" y="210"/>
                  </a:cubicBezTo>
                  <a:cubicBezTo>
                    <a:pt x="760" y="301"/>
                    <a:pt x="365" y="453"/>
                    <a:pt x="1" y="666"/>
                  </a:cubicBezTo>
                  <a:cubicBezTo>
                    <a:pt x="365" y="514"/>
                    <a:pt x="760" y="392"/>
                    <a:pt x="1156" y="271"/>
                  </a:cubicBezTo>
                  <a:cubicBezTo>
                    <a:pt x="1641" y="160"/>
                    <a:pt x="2138" y="106"/>
                    <a:pt x="2637" y="106"/>
                  </a:cubicBezTo>
                  <a:cubicBezTo>
                    <a:pt x="3232" y="106"/>
                    <a:pt x="3829" y="183"/>
                    <a:pt x="4408" y="331"/>
                  </a:cubicBezTo>
                  <a:cubicBezTo>
                    <a:pt x="5989" y="726"/>
                    <a:pt x="7478" y="1395"/>
                    <a:pt x="8846" y="2337"/>
                  </a:cubicBezTo>
                  <a:cubicBezTo>
                    <a:pt x="10396" y="3340"/>
                    <a:pt x="12007" y="4587"/>
                    <a:pt x="13952" y="5559"/>
                  </a:cubicBezTo>
                  <a:cubicBezTo>
                    <a:pt x="14894" y="6015"/>
                    <a:pt x="15898" y="6350"/>
                    <a:pt x="16931" y="6532"/>
                  </a:cubicBezTo>
                  <a:cubicBezTo>
                    <a:pt x="17326" y="6606"/>
                    <a:pt x="17726" y="6640"/>
                    <a:pt x="18124" y="6640"/>
                  </a:cubicBezTo>
                  <a:cubicBezTo>
                    <a:pt x="18708" y="6640"/>
                    <a:pt x="19289" y="6567"/>
                    <a:pt x="19849" y="6441"/>
                  </a:cubicBezTo>
                  <a:cubicBezTo>
                    <a:pt x="20700" y="6198"/>
                    <a:pt x="21521" y="5863"/>
                    <a:pt x="22281" y="5407"/>
                  </a:cubicBezTo>
                  <a:cubicBezTo>
                    <a:pt x="23010" y="5043"/>
                    <a:pt x="23679" y="4678"/>
                    <a:pt x="24317" y="4374"/>
                  </a:cubicBezTo>
                  <a:cubicBezTo>
                    <a:pt x="24895" y="4100"/>
                    <a:pt x="25472" y="3888"/>
                    <a:pt x="26110" y="3796"/>
                  </a:cubicBezTo>
                  <a:cubicBezTo>
                    <a:pt x="26338" y="3736"/>
                    <a:pt x="26566" y="3705"/>
                    <a:pt x="26798" y="3705"/>
                  </a:cubicBezTo>
                  <a:cubicBezTo>
                    <a:pt x="27030" y="3705"/>
                    <a:pt x="27265" y="3736"/>
                    <a:pt x="27509" y="3796"/>
                  </a:cubicBezTo>
                  <a:cubicBezTo>
                    <a:pt x="27861" y="3884"/>
                    <a:pt x="28241" y="4029"/>
                    <a:pt x="28567" y="4203"/>
                  </a:cubicBezTo>
                  <a:lnTo>
                    <a:pt x="28567" y="4203"/>
                  </a:lnTo>
                  <a:cubicBezTo>
                    <a:pt x="28509" y="4170"/>
                    <a:pt x="28435" y="4120"/>
                    <a:pt x="28360" y="4070"/>
                  </a:cubicBezTo>
                  <a:cubicBezTo>
                    <a:pt x="28117" y="3918"/>
                    <a:pt x="27813" y="3796"/>
                    <a:pt x="27539" y="3736"/>
                  </a:cubicBezTo>
                  <a:cubicBezTo>
                    <a:pt x="27245" y="3662"/>
                    <a:pt x="26950" y="3622"/>
                    <a:pt x="26662" y="3622"/>
                  </a:cubicBezTo>
                  <a:cubicBezTo>
                    <a:pt x="26475" y="3622"/>
                    <a:pt x="26290" y="3639"/>
                    <a:pt x="26110" y="3675"/>
                  </a:cubicBezTo>
                  <a:cubicBezTo>
                    <a:pt x="25472" y="3796"/>
                    <a:pt x="24864" y="3979"/>
                    <a:pt x="24287" y="4252"/>
                  </a:cubicBezTo>
                  <a:cubicBezTo>
                    <a:pt x="23648" y="4526"/>
                    <a:pt x="22949" y="4891"/>
                    <a:pt x="22250" y="5286"/>
                  </a:cubicBezTo>
                  <a:cubicBezTo>
                    <a:pt x="21460" y="5711"/>
                    <a:pt x="20670" y="6015"/>
                    <a:pt x="19819" y="6258"/>
                  </a:cubicBezTo>
                  <a:cubicBezTo>
                    <a:pt x="19269" y="6383"/>
                    <a:pt x="18719" y="6445"/>
                    <a:pt x="18170" y="6445"/>
                  </a:cubicBezTo>
                  <a:cubicBezTo>
                    <a:pt x="17777" y="6445"/>
                    <a:pt x="17384" y="6413"/>
                    <a:pt x="16992" y="6350"/>
                  </a:cubicBezTo>
                  <a:cubicBezTo>
                    <a:pt x="15958" y="6167"/>
                    <a:pt x="14986" y="5833"/>
                    <a:pt x="14043" y="5377"/>
                  </a:cubicBezTo>
                  <a:cubicBezTo>
                    <a:pt x="12128" y="4435"/>
                    <a:pt x="10517" y="3158"/>
                    <a:pt x="8967" y="2185"/>
                  </a:cubicBezTo>
                  <a:cubicBezTo>
                    <a:pt x="7599" y="1243"/>
                    <a:pt x="6080" y="574"/>
                    <a:pt x="4469" y="179"/>
                  </a:cubicBezTo>
                  <a:cubicBezTo>
                    <a:pt x="3938" y="61"/>
                    <a:pt x="3392" y="1"/>
                    <a:pt x="285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1"/>
            <p:cNvSpPr/>
            <p:nvPr/>
          </p:nvSpPr>
          <p:spPr>
            <a:xfrm>
              <a:off x="2072150" y="4684250"/>
              <a:ext cx="355250" cy="208225"/>
            </a:xfrm>
            <a:custGeom>
              <a:avLst/>
              <a:gdLst/>
              <a:ahLst/>
              <a:cxnLst/>
              <a:rect l="l" t="t" r="r" b="b"/>
              <a:pathLst>
                <a:path w="14210" h="8329" extrusionOk="0">
                  <a:moveTo>
                    <a:pt x="9771" y="0"/>
                  </a:moveTo>
                  <a:cubicBezTo>
                    <a:pt x="9255" y="244"/>
                    <a:pt x="6853" y="608"/>
                    <a:pt x="6093" y="882"/>
                  </a:cubicBezTo>
                  <a:cubicBezTo>
                    <a:pt x="5425" y="1125"/>
                    <a:pt x="4726" y="1247"/>
                    <a:pt x="4026" y="1247"/>
                  </a:cubicBezTo>
                  <a:cubicBezTo>
                    <a:pt x="3236" y="1247"/>
                    <a:pt x="2446" y="1186"/>
                    <a:pt x="1656" y="1034"/>
                  </a:cubicBezTo>
                  <a:lnTo>
                    <a:pt x="1504" y="973"/>
                  </a:lnTo>
                  <a:cubicBezTo>
                    <a:pt x="1382" y="943"/>
                    <a:pt x="1291" y="912"/>
                    <a:pt x="1169" y="912"/>
                  </a:cubicBezTo>
                  <a:cubicBezTo>
                    <a:pt x="1143" y="910"/>
                    <a:pt x="1117" y="909"/>
                    <a:pt x="1091" y="909"/>
                  </a:cubicBezTo>
                  <a:cubicBezTo>
                    <a:pt x="488" y="909"/>
                    <a:pt x="0" y="1573"/>
                    <a:pt x="379" y="2098"/>
                  </a:cubicBezTo>
                  <a:cubicBezTo>
                    <a:pt x="723" y="2613"/>
                    <a:pt x="2335" y="3291"/>
                    <a:pt x="4428" y="3291"/>
                  </a:cubicBezTo>
                  <a:cubicBezTo>
                    <a:pt x="4556" y="3291"/>
                    <a:pt x="4685" y="3288"/>
                    <a:pt x="4817" y="3283"/>
                  </a:cubicBezTo>
                  <a:lnTo>
                    <a:pt x="4938" y="3283"/>
                  </a:lnTo>
                  <a:cubicBezTo>
                    <a:pt x="6944" y="3283"/>
                    <a:pt x="5090" y="4985"/>
                    <a:pt x="3905" y="5988"/>
                  </a:cubicBezTo>
                  <a:cubicBezTo>
                    <a:pt x="3479" y="6323"/>
                    <a:pt x="3267" y="6870"/>
                    <a:pt x="3327" y="7417"/>
                  </a:cubicBezTo>
                  <a:cubicBezTo>
                    <a:pt x="3327" y="7630"/>
                    <a:pt x="3449" y="7812"/>
                    <a:pt x="3601" y="7934"/>
                  </a:cubicBezTo>
                  <a:cubicBezTo>
                    <a:pt x="3730" y="8010"/>
                    <a:pt x="3935" y="8038"/>
                    <a:pt x="4170" y="8038"/>
                  </a:cubicBezTo>
                  <a:cubicBezTo>
                    <a:pt x="4876" y="8038"/>
                    <a:pt x="5850" y="7782"/>
                    <a:pt x="5850" y="7782"/>
                  </a:cubicBezTo>
                  <a:lnTo>
                    <a:pt x="6914" y="8329"/>
                  </a:lnTo>
                  <a:lnTo>
                    <a:pt x="12993" y="8329"/>
                  </a:lnTo>
                  <a:lnTo>
                    <a:pt x="14209" y="7326"/>
                  </a:lnTo>
                  <a:lnTo>
                    <a:pt x="9771"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1"/>
            <p:cNvSpPr/>
            <p:nvPr/>
          </p:nvSpPr>
          <p:spPr>
            <a:xfrm>
              <a:off x="1596800" y="3828625"/>
              <a:ext cx="37250" cy="1028150"/>
            </a:xfrm>
            <a:custGeom>
              <a:avLst/>
              <a:gdLst/>
              <a:ahLst/>
              <a:cxnLst/>
              <a:rect l="l" t="t" r="r" b="b"/>
              <a:pathLst>
                <a:path w="1490" h="41126" extrusionOk="0">
                  <a:moveTo>
                    <a:pt x="1490" y="0"/>
                  </a:moveTo>
                  <a:cubicBezTo>
                    <a:pt x="1490" y="304"/>
                    <a:pt x="1460" y="699"/>
                    <a:pt x="1460" y="1216"/>
                  </a:cubicBezTo>
                  <a:cubicBezTo>
                    <a:pt x="1460" y="2280"/>
                    <a:pt x="1429" y="3799"/>
                    <a:pt x="1368" y="5654"/>
                  </a:cubicBezTo>
                  <a:cubicBezTo>
                    <a:pt x="1277" y="9423"/>
                    <a:pt x="1125" y="14620"/>
                    <a:pt x="882" y="20365"/>
                  </a:cubicBezTo>
                  <a:cubicBezTo>
                    <a:pt x="669" y="26079"/>
                    <a:pt x="426" y="31247"/>
                    <a:pt x="274" y="35016"/>
                  </a:cubicBezTo>
                  <a:cubicBezTo>
                    <a:pt x="213" y="36900"/>
                    <a:pt x="152" y="38420"/>
                    <a:pt x="92" y="39484"/>
                  </a:cubicBezTo>
                  <a:cubicBezTo>
                    <a:pt x="72" y="39821"/>
                    <a:pt x="65" y="40107"/>
                    <a:pt x="63" y="40349"/>
                  </a:cubicBezTo>
                  <a:lnTo>
                    <a:pt x="63" y="40349"/>
                  </a:lnTo>
                  <a:cubicBezTo>
                    <a:pt x="82" y="40107"/>
                    <a:pt x="102" y="39821"/>
                    <a:pt x="122" y="39484"/>
                  </a:cubicBezTo>
                  <a:cubicBezTo>
                    <a:pt x="183" y="38420"/>
                    <a:pt x="274" y="36900"/>
                    <a:pt x="365" y="35046"/>
                  </a:cubicBezTo>
                  <a:cubicBezTo>
                    <a:pt x="578" y="31277"/>
                    <a:pt x="821" y="26110"/>
                    <a:pt x="1034" y="20365"/>
                  </a:cubicBezTo>
                  <a:cubicBezTo>
                    <a:pt x="1277" y="14620"/>
                    <a:pt x="1429" y="9423"/>
                    <a:pt x="1460" y="5654"/>
                  </a:cubicBezTo>
                  <a:cubicBezTo>
                    <a:pt x="1490" y="3799"/>
                    <a:pt x="1490" y="2280"/>
                    <a:pt x="1490" y="1216"/>
                  </a:cubicBezTo>
                  <a:lnTo>
                    <a:pt x="1490" y="0"/>
                  </a:lnTo>
                  <a:close/>
                  <a:moveTo>
                    <a:pt x="63" y="40349"/>
                  </a:moveTo>
                  <a:lnTo>
                    <a:pt x="63" y="40349"/>
                  </a:lnTo>
                  <a:cubicBezTo>
                    <a:pt x="52" y="40478"/>
                    <a:pt x="41" y="40594"/>
                    <a:pt x="31" y="40700"/>
                  </a:cubicBezTo>
                  <a:lnTo>
                    <a:pt x="1" y="41004"/>
                  </a:lnTo>
                  <a:cubicBezTo>
                    <a:pt x="31" y="41034"/>
                    <a:pt x="31" y="41064"/>
                    <a:pt x="61" y="41125"/>
                  </a:cubicBezTo>
                  <a:cubicBezTo>
                    <a:pt x="31" y="41064"/>
                    <a:pt x="31" y="41034"/>
                    <a:pt x="61" y="41004"/>
                  </a:cubicBezTo>
                  <a:lnTo>
                    <a:pt x="61" y="40700"/>
                  </a:lnTo>
                  <a:cubicBezTo>
                    <a:pt x="61" y="40594"/>
                    <a:pt x="61" y="40478"/>
                    <a:pt x="63" y="40349"/>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1"/>
            <p:cNvSpPr/>
            <p:nvPr/>
          </p:nvSpPr>
          <p:spPr>
            <a:xfrm>
              <a:off x="2000300" y="3503375"/>
              <a:ext cx="74500" cy="1370875"/>
            </a:xfrm>
            <a:custGeom>
              <a:avLst/>
              <a:gdLst/>
              <a:ahLst/>
              <a:cxnLst/>
              <a:rect l="l" t="t" r="r" b="b"/>
              <a:pathLst>
                <a:path w="2980" h="54835" extrusionOk="0">
                  <a:moveTo>
                    <a:pt x="2949" y="1"/>
                  </a:moveTo>
                  <a:cubicBezTo>
                    <a:pt x="2949" y="1"/>
                    <a:pt x="2949" y="31"/>
                    <a:pt x="2949" y="153"/>
                  </a:cubicBezTo>
                  <a:cubicBezTo>
                    <a:pt x="2979" y="92"/>
                    <a:pt x="2979" y="62"/>
                    <a:pt x="2949" y="1"/>
                  </a:cubicBezTo>
                  <a:close/>
                  <a:moveTo>
                    <a:pt x="2949" y="153"/>
                  </a:moveTo>
                  <a:cubicBezTo>
                    <a:pt x="2919" y="244"/>
                    <a:pt x="2919" y="396"/>
                    <a:pt x="2888" y="548"/>
                  </a:cubicBezTo>
                  <a:cubicBezTo>
                    <a:pt x="2858" y="943"/>
                    <a:pt x="2827" y="1460"/>
                    <a:pt x="2767" y="2159"/>
                  </a:cubicBezTo>
                  <a:cubicBezTo>
                    <a:pt x="2645" y="3557"/>
                    <a:pt x="2463" y="5563"/>
                    <a:pt x="2250" y="8025"/>
                  </a:cubicBezTo>
                  <a:cubicBezTo>
                    <a:pt x="1824" y="12980"/>
                    <a:pt x="1156" y="19819"/>
                    <a:pt x="609" y="27387"/>
                  </a:cubicBezTo>
                  <a:cubicBezTo>
                    <a:pt x="335" y="31156"/>
                    <a:pt x="183" y="34773"/>
                    <a:pt x="92" y="38056"/>
                  </a:cubicBezTo>
                  <a:cubicBezTo>
                    <a:pt x="61" y="38877"/>
                    <a:pt x="31" y="39667"/>
                    <a:pt x="31" y="40457"/>
                  </a:cubicBezTo>
                  <a:lnTo>
                    <a:pt x="31" y="42737"/>
                  </a:lnTo>
                  <a:cubicBezTo>
                    <a:pt x="1" y="44196"/>
                    <a:pt x="61" y="45564"/>
                    <a:pt x="61" y="46810"/>
                  </a:cubicBezTo>
                  <a:cubicBezTo>
                    <a:pt x="61" y="48056"/>
                    <a:pt x="153" y="49181"/>
                    <a:pt x="183" y="50153"/>
                  </a:cubicBezTo>
                  <a:cubicBezTo>
                    <a:pt x="213" y="51156"/>
                    <a:pt x="274" y="52008"/>
                    <a:pt x="305" y="52676"/>
                  </a:cubicBezTo>
                  <a:lnTo>
                    <a:pt x="426" y="54287"/>
                  </a:lnTo>
                  <a:cubicBezTo>
                    <a:pt x="426" y="53922"/>
                    <a:pt x="396" y="53375"/>
                    <a:pt x="365" y="52676"/>
                  </a:cubicBezTo>
                  <a:cubicBezTo>
                    <a:pt x="335" y="52008"/>
                    <a:pt x="274" y="51126"/>
                    <a:pt x="244" y="50153"/>
                  </a:cubicBezTo>
                  <a:cubicBezTo>
                    <a:pt x="244" y="49181"/>
                    <a:pt x="183" y="48056"/>
                    <a:pt x="183" y="46810"/>
                  </a:cubicBezTo>
                  <a:cubicBezTo>
                    <a:pt x="183" y="45564"/>
                    <a:pt x="153" y="44196"/>
                    <a:pt x="183" y="42737"/>
                  </a:cubicBezTo>
                  <a:cubicBezTo>
                    <a:pt x="213" y="41977"/>
                    <a:pt x="183" y="41248"/>
                    <a:pt x="213" y="40457"/>
                  </a:cubicBezTo>
                  <a:cubicBezTo>
                    <a:pt x="213" y="39697"/>
                    <a:pt x="274" y="38877"/>
                    <a:pt x="274" y="38056"/>
                  </a:cubicBezTo>
                  <a:cubicBezTo>
                    <a:pt x="365" y="34773"/>
                    <a:pt x="548" y="31187"/>
                    <a:pt x="821" y="27387"/>
                  </a:cubicBezTo>
                  <a:cubicBezTo>
                    <a:pt x="1338" y="19819"/>
                    <a:pt x="2007" y="12980"/>
                    <a:pt x="2402" y="8025"/>
                  </a:cubicBezTo>
                  <a:cubicBezTo>
                    <a:pt x="2584" y="5563"/>
                    <a:pt x="2767" y="3557"/>
                    <a:pt x="2827" y="2159"/>
                  </a:cubicBezTo>
                  <a:cubicBezTo>
                    <a:pt x="2888" y="1490"/>
                    <a:pt x="2919" y="943"/>
                    <a:pt x="2949" y="578"/>
                  </a:cubicBezTo>
                  <a:lnTo>
                    <a:pt x="2949" y="153"/>
                  </a:lnTo>
                  <a:close/>
                  <a:moveTo>
                    <a:pt x="426" y="54287"/>
                  </a:moveTo>
                  <a:lnTo>
                    <a:pt x="426" y="54713"/>
                  </a:lnTo>
                  <a:cubicBezTo>
                    <a:pt x="426" y="54743"/>
                    <a:pt x="457" y="54804"/>
                    <a:pt x="457" y="54834"/>
                  </a:cubicBezTo>
                  <a:cubicBezTo>
                    <a:pt x="457" y="54804"/>
                    <a:pt x="457" y="54743"/>
                    <a:pt x="457" y="54713"/>
                  </a:cubicBezTo>
                  <a:cubicBezTo>
                    <a:pt x="457" y="54591"/>
                    <a:pt x="426" y="54470"/>
                    <a:pt x="426" y="5428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1"/>
            <p:cNvSpPr/>
            <p:nvPr/>
          </p:nvSpPr>
          <p:spPr>
            <a:xfrm>
              <a:off x="2068700" y="3937650"/>
              <a:ext cx="28900" cy="26525"/>
            </a:xfrm>
            <a:custGeom>
              <a:avLst/>
              <a:gdLst/>
              <a:ahLst/>
              <a:cxnLst/>
              <a:rect l="l" t="t" r="r" b="b"/>
              <a:pathLst>
                <a:path w="1156" h="1061" extrusionOk="0">
                  <a:moveTo>
                    <a:pt x="627" y="1"/>
                  </a:moveTo>
                  <a:cubicBezTo>
                    <a:pt x="547" y="1"/>
                    <a:pt x="502" y="31"/>
                    <a:pt x="517" y="46"/>
                  </a:cubicBezTo>
                  <a:cubicBezTo>
                    <a:pt x="517" y="77"/>
                    <a:pt x="699" y="46"/>
                    <a:pt x="821" y="229"/>
                  </a:cubicBezTo>
                  <a:cubicBezTo>
                    <a:pt x="912" y="350"/>
                    <a:pt x="943" y="472"/>
                    <a:pt x="943" y="594"/>
                  </a:cubicBezTo>
                  <a:cubicBezTo>
                    <a:pt x="872" y="771"/>
                    <a:pt x="708" y="865"/>
                    <a:pt x="548" y="865"/>
                  </a:cubicBezTo>
                  <a:cubicBezTo>
                    <a:pt x="433" y="865"/>
                    <a:pt x="320" y="817"/>
                    <a:pt x="243" y="715"/>
                  </a:cubicBezTo>
                  <a:cubicBezTo>
                    <a:pt x="183" y="594"/>
                    <a:pt x="183" y="442"/>
                    <a:pt x="243" y="320"/>
                  </a:cubicBezTo>
                  <a:cubicBezTo>
                    <a:pt x="335" y="107"/>
                    <a:pt x="487" y="77"/>
                    <a:pt x="487" y="46"/>
                  </a:cubicBezTo>
                  <a:cubicBezTo>
                    <a:pt x="487" y="39"/>
                    <a:pt x="473" y="33"/>
                    <a:pt x="451" y="33"/>
                  </a:cubicBezTo>
                  <a:cubicBezTo>
                    <a:pt x="384" y="33"/>
                    <a:pt x="236" y="84"/>
                    <a:pt x="122" y="290"/>
                  </a:cubicBezTo>
                  <a:cubicBezTo>
                    <a:pt x="31" y="442"/>
                    <a:pt x="0" y="624"/>
                    <a:pt x="91" y="776"/>
                  </a:cubicBezTo>
                  <a:cubicBezTo>
                    <a:pt x="209" y="971"/>
                    <a:pt x="393" y="1061"/>
                    <a:pt x="575" y="1061"/>
                  </a:cubicBezTo>
                  <a:cubicBezTo>
                    <a:pt x="817" y="1061"/>
                    <a:pt x="1055" y="902"/>
                    <a:pt x="1125" y="624"/>
                  </a:cubicBezTo>
                  <a:cubicBezTo>
                    <a:pt x="1155" y="442"/>
                    <a:pt x="1064" y="259"/>
                    <a:pt x="943" y="138"/>
                  </a:cubicBezTo>
                  <a:cubicBezTo>
                    <a:pt x="821" y="31"/>
                    <a:pt x="707" y="1"/>
                    <a:pt x="6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1"/>
            <p:cNvSpPr/>
            <p:nvPr/>
          </p:nvSpPr>
          <p:spPr>
            <a:xfrm>
              <a:off x="2042100" y="4363950"/>
              <a:ext cx="28900" cy="26650"/>
            </a:xfrm>
            <a:custGeom>
              <a:avLst/>
              <a:gdLst/>
              <a:ahLst/>
              <a:cxnLst/>
              <a:rect l="l" t="t" r="r" b="b"/>
              <a:pathLst>
                <a:path w="1156" h="1066" extrusionOk="0">
                  <a:moveTo>
                    <a:pt x="627" y="1"/>
                  </a:moveTo>
                  <a:cubicBezTo>
                    <a:pt x="548" y="1"/>
                    <a:pt x="502" y="31"/>
                    <a:pt x="517" y="46"/>
                  </a:cubicBezTo>
                  <a:cubicBezTo>
                    <a:pt x="517" y="77"/>
                    <a:pt x="700" y="46"/>
                    <a:pt x="821" y="259"/>
                  </a:cubicBezTo>
                  <a:cubicBezTo>
                    <a:pt x="912" y="350"/>
                    <a:pt x="943" y="472"/>
                    <a:pt x="943" y="593"/>
                  </a:cubicBezTo>
                  <a:cubicBezTo>
                    <a:pt x="890" y="788"/>
                    <a:pt x="723" y="900"/>
                    <a:pt x="558" y="900"/>
                  </a:cubicBezTo>
                  <a:cubicBezTo>
                    <a:pt x="439" y="900"/>
                    <a:pt x="320" y="842"/>
                    <a:pt x="244" y="715"/>
                  </a:cubicBezTo>
                  <a:cubicBezTo>
                    <a:pt x="183" y="593"/>
                    <a:pt x="183" y="472"/>
                    <a:pt x="244" y="350"/>
                  </a:cubicBezTo>
                  <a:cubicBezTo>
                    <a:pt x="335" y="107"/>
                    <a:pt x="487" y="77"/>
                    <a:pt x="487" y="46"/>
                  </a:cubicBezTo>
                  <a:cubicBezTo>
                    <a:pt x="487" y="39"/>
                    <a:pt x="473" y="33"/>
                    <a:pt x="451" y="33"/>
                  </a:cubicBezTo>
                  <a:cubicBezTo>
                    <a:pt x="382" y="33"/>
                    <a:pt x="228" y="84"/>
                    <a:pt x="92" y="289"/>
                  </a:cubicBezTo>
                  <a:cubicBezTo>
                    <a:pt x="31" y="441"/>
                    <a:pt x="0" y="624"/>
                    <a:pt x="92" y="806"/>
                  </a:cubicBezTo>
                  <a:cubicBezTo>
                    <a:pt x="192" y="956"/>
                    <a:pt x="353" y="1065"/>
                    <a:pt x="543" y="1065"/>
                  </a:cubicBezTo>
                  <a:cubicBezTo>
                    <a:pt x="584" y="1065"/>
                    <a:pt x="626" y="1060"/>
                    <a:pt x="669" y="1049"/>
                  </a:cubicBezTo>
                  <a:cubicBezTo>
                    <a:pt x="882" y="1019"/>
                    <a:pt x="1095" y="837"/>
                    <a:pt x="1125" y="624"/>
                  </a:cubicBezTo>
                  <a:cubicBezTo>
                    <a:pt x="1155" y="441"/>
                    <a:pt x="1064" y="259"/>
                    <a:pt x="943" y="138"/>
                  </a:cubicBezTo>
                  <a:cubicBezTo>
                    <a:pt x="821" y="31"/>
                    <a:pt x="707" y="1"/>
                    <a:pt x="6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1"/>
            <p:cNvSpPr/>
            <p:nvPr/>
          </p:nvSpPr>
          <p:spPr>
            <a:xfrm>
              <a:off x="2524625" y="4433475"/>
              <a:ext cx="212050" cy="224975"/>
            </a:xfrm>
            <a:custGeom>
              <a:avLst/>
              <a:gdLst/>
              <a:ahLst/>
              <a:cxnLst/>
              <a:rect l="l" t="t" r="r" b="b"/>
              <a:pathLst>
                <a:path w="8482" h="8999" extrusionOk="0">
                  <a:moveTo>
                    <a:pt x="1" y="1"/>
                  </a:moveTo>
                  <a:cubicBezTo>
                    <a:pt x="1" y="1"/>
                    <a:pt x="183" y="62"/>
                    <a:pt x="457" y="244"/>
                  </a:cubicBezTo>
                  <a:cubicBezTo>
                    <a:pt x="821" y="487"/>
                    <a:pt x="1156" y="822"/>
                    <a:pt x="1429" y="1217"/>
                  </a:cubicBezTo>
                  <a:cubicBezTo>
                    <a:pt x="1794" y="1794"/>
                    <a:pt x="2068" y="2402"/>
                    <a:pt x="2250" y="3071"/>
                  </a:cubicBezTo>
                  <a:cubicBezTo>
                    <a:pt x="2493" y="3892"/>
                    <a:pt x="2797" y="4682"/>
                    <a:pt x="3192" y="5442"/>
                  </a:cubicBezTo>
                  <a:cubicBezTo>
                    <a:pt x="3983" y="6779"/>
                    <a:pt x="5198" y="7843"/>
                    <a:pt x="6627" y="8481"/>
                  </a:cubicBezTo>
                  <a:cubicBezTo>
                    <a:pt x="7052" y="8694"/>
                    <a:pt x="7508" y="8816"/>
                    <a:pt x="7964" y="8937"/>
                  </a:cubicBezTo>
                  <a:cubicBezTo>
                    <a:pt x="8116" y="8968"/>
                    <a:pt x="8299" y="8968"/>
                    <a:pt x="8481" y="8998"/>
                  </a:cubicBezTo>
                  <a:cubicBezTo>
                    <a:pt x="7843" y="8846"/>
                    <a:pt x="7265" y="8633"/>
                    <a:pt x="6688" y="8390"/>
                  </a:cubicBezTo>
                  <a:cubicBezTo>
                    <a:pt x="5290" y="7721"/>
                    <a:pt x="4134" y="6688"/>
                    <a:pt x="3375" y="5351"/>
                  </a:cubicBezTo>
                  <a:cubicBezTo>
                    <a:pt x="2979" y="4621"/>
                    <a:pt x="2675" y="3831"/>
                    <a:pt x="2432" y="3040"/>
                  </a:cubicBezTo>
                  <a:cubicBezTo>
                    <a:pt x="2220" y="2341"/>
                    <a:pt x="1916" y="1703"/>
                    <a:pt x="1520" y="1126"/>
                  </a:cubicBezTo>
                  <a:cubicBezTo>
                    <a:pt x="1247" y="730"/>
                    <a:pt x="913" y="396"/>
                    <a:pt x="487" y="183"/>
                  </a:cubicBezTo>
                  <a:cubicBezTo>
                    <a:pt x="365" y="123"/>
                    <a:pt x="244" y="62"/>
                    <a:pt x="122" y="31"/>
                  </a:cubicBezTo>
                  <a:cubicBezTo>
                    <a:pt x="92" y="1"/>
                    <a:pt x="61" y="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61"/>
          <p:cNvGrpSpPr/>
          <p:nvPr/>
        </p:nvGrpSpPr>
        <p:grpSpPr>
          <a:xfrm>
            <a:off x="3026702" y="2182184"/>
            <a:ext cx="946044" cy="1033456"/>
            <a:chOff x="3315650" y="2481800"/>
            <a:chExt cx="2206775" cy="2410675"/>
          </a:xfrm>
        </p:grpSpPr>
        <p:sp>
          <p:nvSpPr>
            <p:cNvPr id="1947" name="Google Shape;1947;p61"/>
            <p:cNvSpPr/>
            <p:nvPr/>
          </p:nvSpPr>
          <p:spPr>
            <a:xfrm>
              <a:off x="5115075" y="3405425"/>
              <a:ext cx="407350" cy="390550"/>
            </a:xfrm>
            <a:custGeom>
              <a:avLst/>
              <a:gdLst/>
              <a:ahLst/>
              <a:cxnLst/>
              <a:rect l="l" t="t" r="r" b="b"/>
              <a:pathLst>
                <a:path w="16294" h="15622" extrusionOk="0">
                  <a:moveTo>
                    <a:pt x="11960" y="0"/>
                  </a:moveTo>
                  <a:cubicBezTo>
                    <a:pt x="11328" y="0"/>
                    <a:pt x="11096" y="1214"/>
                    <a:pt x="11096" y="1214"/>
                  </a:cubicBezTo>
                  <a:cubicBezTo>
                    <a:pt x="11096" y="1214"/>
                    <a:pt x="8902" y="7239"/>
                    <a:pt x="8216" y="7239"/>
                  </a:cubicBezTo>
                  <a:cubicBezTo>
                    <a:pt x="8203" y="7239"/>
                    <a:pt x="8190" y="7236"/>
                    <a:pt x="8178" y="7232"/>
                  </a:cubicBezTo>
                  <a:cubicBezTo>
                    <a:pt x="7509" y="7019"/>
                    <a:pt x="8725" y="3280"/>
                    <a:pt x="9242" y="2065"/>
                  </a:cubicBezTo>
                  <a:cubicBezTo>
                    <a:pt x="9672" y="990"/>
                    <a:pt x="9437" y="295"/>
                    <a:pt x="8873" y="295"/>
                  </a:cubicBezTo>
                  <a:cubicBezTo>
                    <a:pt x="8799" y="295"/>
                    <a:pt x="8719" y="307"/>
                    <a:pt x="8634" y="332"/>
                  </a:cubicBezTo>
                  <a:cubicBezTo>
                    <a:pt x="8148" y="484"/>
                    <a:pt x="6537" y="4192"/>
                    <a:pt x="6081" y="5408"/>
                  </a:cubicBezTo>
                  <a:cubicBezTo>
                    <a:pt x="5732" y="6338"/>
                    <a:pt x="4939" y="8531"/>
                    <a:pt x="4258" y="8531"/>
                  </a:cubicBezTo>
                  <a:cubicBezTo>
                    <a:pt x="4049" y="8531"/>
                    <a:pt x="3851" y="8324"/>
                    <a:pt x="3680" y="7809"/>
                  </a:cubicBezTo>
                  <a:cubicBezTo>
                    <a:pt x="3680" y="7779"/>
                    <a:pt x="3649" y="7749"/>
                    <a:pt x="3619" y="7718"/>
                  </a:cubicBezTo>
                  <a:cubicBezTo>
                    <a:pt x="2950" y="5560"/>
                    <a:pt x="1734" y="4101"/>
                    <a:pt x="1096" y="3919"/>
                  </a:cubicBezTo>
                  <a:cubicBezTo>
                    <a:pt x="1025" y="3899"/>
                    <a:pt x="956" y="3890"/>
                    <a:pt x="890" y="3890"/>
                  </a:cubicBezTo>
                  <a:cubicBezTo>
                    <a:pt x="338" y="3890"/>
                    <a:pt x="0" y="4531"/>
                    <a:pt x="245" y="5074"/>
                  </a:cubicBezTo>
                  <a:cubicBezTo>
                    <a:pt x="275" y="5165"/>
                    <a:pt x="336" y="5256"/>
                    <a:pt x="397" y="5347"/>
                  </a:cubicBezTo>
                  <a:cubicBezTo>
                    <a:pt x="427" y="5378"/>
                    <a:pt x="458" y="5439"/>
                    <a:pt x="518" y="5469"/>
                  </a:cubicBezTo>
                  <a:cubicBezTo>
                    <a:pt x="883" y="6168"/>
                    <a:pt x="1187" y="6867"/>
                    <a:pt x="1430" y="7627"/>
                  </a:cubicBezTo>
                  <a:cubicBezTo>
                    <a:pt x="1673" y="8265"/>
                    <a:pt x="1765" y="8964"/>
                    <a:pt x="1765" y="9664"/>
                  </a:cubicBezTo>
                  <a:cubicBezTo>
                    <a:pt x="1765" y="10484"/>
                    <a:pt x="2160" y="12825"/>
                    <a:pt x="2129" y="13402"/>
                  </a:cubicBezTo>
                  <a:lnTo>
                    <a:pt x="10336" y="15621"/>
                  </a:lnTo>
                  <a:cubicBezTo>
                    <a:pt x="11947" y="13250"/>
                    <a:pt x="13406" y="10788"/>
                    <a:pt x="14713" y="8265"/>
                  </a:cubicBezTo>
                  <a:cubicBezTo>
                    <a:pt x="16294" y="5256"/>
                    <a:pt x="16020" y="5104"/>
                    <a:pt x="15655" y="4983"/>
                  </a:cubicBezTo>
                  <a:cubicBezTo>
                    <a:pt x="15622" y="4971"/>
                    <a:pt x="15588" y="4965"/>
                    <a:pt x="15553" y="4965"/>
                  </a:cubicBezTo>
                  <a:cubicBezTo>
                    <a:pt x="14624" y="4965"/>
                    <a:pt x="13094" y="8928"/>
                    <a:pt x="12582" y="8928"/>
                  </a:cubicBezTo>
                  <a:cubicBezTo>
                    <a:pt x="12512" y="8928"/>
                    <a:pt x="12462" y="8856"/>
                    <a:pt x="12433" y="8691"/>
                  </a:cubicBezTo>
                  <a:cubicBezTo>
                    <a:pt x="12160" y="7232"/>
                    <a:pt x="15564" y="2217"/>
                    <a:pt x="14500" y="1913"/>
                  </a:cubicBezTo>
                  <a:cubicBezTo>
                    <a:pt x="14451" y="1898"/>
                    <a:pt x="14401" y="1890"/>
                    <a:pt x="14350" y="1890"/>
                  </a:cubicBezTo>
                  <a:cubicBezTo>
                    <a:pt x="12969" y="1890"/>
                    <a:pt x="11180" y="7310"/>
                    <a:pt x="10974" y="7779"/>
                  </a:cubicBezTo>
                  <a:cubicBezTo>
                    <a:pt x="10908" y="7946"/>
                    <a:pt x="10772" y="8015"/>
                    <a:pt x="10636" y="8015"/>
                  </a:cubicBezTo>
                  <a:cubicBezTo>
                    <a:pt x="10399" y="8015"/>
                    <a:pt x="10160" y="7806"/>
                    <a:pt x="10275" y="7536"/>
                  </a:cubicBezTo>
                  <a:cubicBezTo>
                    <a:pt x="10579" y="6928"/>
                    <a:pt x="13497" y="484"/>
                    <a:pt x="12130" y="28"/>
                  </a:cubicBezTo>
                  <a:cubicBezTo>
                    <a:pt x="12070" y="9"/>
                    <a:pt x="12013" y="0"/>
                    <a:pt x="11960" y="0"/>
                  </a:cubicBezTo>
                  <a:close/>
                </a:path>
              </a:pathLst>
            </a:custGeom>
            <a:solidFill>
              <a:srgbClr val="FF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1"/>
            <p:cNvSpPr/>
            <p:nvPr/>
          </p:nvSpPr>
          <p:spPr>
            <a:xfrm>
              <a:off x="3315650" y="3441775"/>
              <a:ext cx="2095075" cy="1450700"/>
            </a:xfrm>
            <a:custGeom>
              <a:avLst/>
              <a:gdLst/>
              <a:ahLst/>
              <a:cxnLst/>
              <a:rect l="l" t="t" r="r" b="b"/>
              <a:pathLst>
                <a:path w="83803" h="58028" extrusionOk="0">
                  <a:moveTo>
                    <a:pt x="34943" y="0"/>
                  </a:moveTo>
                  <a:cubicBezTo>
                    <a:pt x="29133" y="0"/>
                    <a:pt x="23241" y="1244"/>
                    <a:pt x="16810" y="3498"/>
                  </a:cubicBezTo>
                  <a:cubicBezTo>
                    <a:pt x="16810" y="3498"/>
                    <a:pt x="11309" y="4988"/>
                    <a:pt x="8634" y="12131"/>
                  </a:cubicBezTo>
                  <a:cubicBezTo>
                    <a:pt x="6263" y="18605"/>
                    <a:pt x="3558" y="28483"/>
                    <a:pt x="3102" y="30216"/>
                  </a:cubicBezTo>
                  <a:cubicBezTo>
                    <a:pt x="1" y="40697"/>
                    <a:pt x="4034" y="46784"/>
                    <a:pt x="10000" y="46784"/>
                  </a:cubicBezTo>
                  <a:cubicBezTo>
                    <a:pt x="10349" y="46784"/>
                    <a:pt x="10704" y="46763"/>
                    <a:pt x="11066" y="46721"/>
                  </a:cubicBezTo>
                  <a:cubicBezTo>
                    <a:pt x="13771" y="46295"/>
                    <a:pt x="16051" y="44076"/>
                    <a:pt x="17084" y="43195"/>
                  </a:cubicBezTo>
                  <a:lnTo>
                    <a:pt x="20519" y="39942"/>
                  </a:lnTo>
                  <a:lnTo>
                    <a:pt x="20610" y="42465"/>
                  </a:lnTo>
                  <a:lnTo>
                    <a:pt x="16719" y="58028"/>
                  </a:lnTo>
                  <a:lnTo>
                    <a:pt x="56507" y="57937"/>
                  </a:lnTo>
                  <a:lnTo>
                    <a:pt x="49334" y="39517"/>
                  </a:lnTo>
                  <a:lnTo>
                    <a:pt x="50945" y="31067"/>
                  </a:lnTo>
                  <a:lnTo>
                    <a:pt x="53650" y="37541"/>
                  </a:lnTo>
                  <a:cubicBezTo>
                    <a:pt x="55413" y="41736"/>
                    <a:pt x="59486" y="44471"/>
                    <a:pt x="63985" y="44532"/>
                  </a:cubicBezTo>
                  <a:cubicBezTo>
                    <a:pt x="64011" y="44532"/>
                    <a:pt x="64037" y="44532"/>
                    <a:pt x="64063" y="44532"/>
                  </a:cubicBezTo>
                  <a:cubicBezTo>
                    <a:pt x="68561" y="44532"/>
                    <a:pt x="72658" y="41925"/>
                    <a:pt x="74501" y="37815"/>
                  </a:cubicBezTo>
                  <a:lnTo>
                    <a:pt x="83803" y="14410"/>
                  </a:lnTo>
                  <a:lnTo>
                    <a:pt x="73711" y="11097"/>
                  </a:lnTo>
                  <a:lnTo>
                    <a:pt x="64532" y="29334"/>
                  </a:lnTo>
                  <a:cubicBezTo>
                    <a:pt x="64532" y="29334"/>
                    <a:pt x="59334" y="14289"/>
                    <a:pt x="56507" y="8331"/>
                  </a:cubicBezTo>
                  <a:cubicBezTo>
                    <a:pt x="55443" y="6051"/>
                    <a:pt x="53316" y="4471"/>
                    <a:pt x="51249" y="3407"/>
                  </a:cubicBezTo>
                  <a:lnTo>
                    <a:pt x="51249" y="3377"/>
                  </a:lnTo>
                  <a:lnTo>
                    <a:pt x="50823" y="3194"/>
                  </a:lnTo>
                  <a:cubicBezTo>
                    <a:pt x="49334" y="2495"/>
                    <a:pt x="47784" y="1948"/>
                    <a:pt x="46203" y="1614"/>
                  </a:cubicBezTo>
                  <a:cubicBezTo>
                    <a:pt x="42402" y="517"/>
                    <a:pt x="38689" y="0"/>
                    <a:pt x="3494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1"/>
            <p:cNvSpPr/>
            <p:nvPr/>
          </p:nvSpPr>
          <p:spPr>
            <a:xfrm>
              <a:off x="3683475" y="4287575"/>
              <a:ext cx="276625" cy="282725"/>
            </a:xfrm>
            <a:custGeom>
              <a:avLst/>
              <a:gdLst/>
              <a:ahLst/>
              <a:cxnLst/>
              <a:rect l="l" t="t" r="r" b="b"/>
              <a:pathLst>
                <a:path w="11065" h="11309" extrusionOk="0">
                  <a:moveTo>
                    <a:pt x="11064" y="1"/>
                  </a:moveTo>
                  <a:cubicBezTo>
                    <a:pt x="10912" y="153"/>
                    <a:pt x="10791" y="305"/>
                    <a:pt x="10669" y="457"/>
                  </a:cubicBezTo>
                  <a:cubicBezTo>
                    <a:pt x="10395" y="761"/>
                    <a:pt x="10031" y="1217"/>
                    <a:pt x="9544" y="1764"/>
                  </a:cubicBezTo>
                  <a:cubicBezTo>
                    <a:pt x="8602" y="2828"/>
                    <a:pt x="7265" y="4287"/>
                    <a:pt x="5745" y="5867"/>
                  </a:cubicBezTo>
                  <a:cubicBezTo>
                    <a:pt x="4225" y="7417"/>
                    <a:pt x="2797" y="8785"/>
                    <a:pt x="1733" y="9758"/>
                  </a:cubicBezTo>
                  <a:cubicBezTo>
                    <a:pt x="1186" y="10244"/>
                    <a:pt x="760" y="10639"/>
                    <a:pt x="456" y="10883"/>
                  </a:cubicBezTo>
                  <a:cubicBezTo>
                    <a:pt x="274" y="11004"/>
                    <a:pt x="122" y="11156"/>
                    <a:pt x="0" y="11308"/>
                  </a:cubicBezTo>
                  <a:cubicBezTo>
                    <a:pt x="152" y="11217"/>
                    <a:pt x="334" y="11065"/>
                    <a:pt x="486" y="10943"/>
                  </a:cubicBezTo>
                  <a:cubicBezTo>
                    <a:pt x="821" y="10700"/>
                    <a:pt x="1277" y="10335"/>
                    <a:pt x="1793" y="9849"/>
                  </a:cubicBezTo>
                  <a:cubicBezTo>
                    <a:pt x="2888" y="8937"/>
                    <a:pt x="4347" y="7569"/>
                    <a:pt x="5897" y="6019"/>
                  </a:cubicBezTo>
                  <a:cubicBezTo>
                    <a:pt x="7417" y="4439"/>
                    <a:pt x="8754" y="2949"/>
                    <a:pt x="9666" y="1855"/>
                  </a:cubicBezTo>
                  <a:cubicBezTo>
                    <a:pt x="10122" y="1308"/>
                    <a:pt x="10487" y="822"/>
                    <a:pt x="10730" y="518"/>
                  </a:cubicBezTo>
                  <a:cubicBezTo>
                    <a:pt x="10851" y="366"/>
                    <a:pt x="10973" y="183"/>
                    <a:pt x="110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1"/>
            <p:cNvSpPr/>
            <p:nvPr/>
          </p:nvSpPr>
          <p:spPr>
            <a:xfrm>
              <a:off x="4552025" y="3897775"/>
              <a:ext cx="58525" cy="516750"/>
            </a:xfrm>
            <a:custGeom>
              <a:avLst/>
              <a:gdLst/>
              <a:ahLst/>
              <a:cxnLst/>
              <a:rect l="l" t="t" r="r" b="b"/>
              <a:pathLst>
                <a:path w="2341" h="20670" extrusionOk="0">
                  <a:moveTo>
                    <a:pt x="1034" y="0"/>
                  </a:moveTo>
                  <a:cubicBezTo>
                    <a:pt x="1034" y="91"/>
                    <a:pt x="1034" y="152"/>
                    <a:pt x="1034" y="243"/>
                  </a:cubicBezTo>
                  <a:cubicBezTo>
                    <a:pt x="1034" y="365"/>
                    <a:pt x="1095" y="578"/>
                    <a:pt x="1125" y="821"/>
                  </a:cubicBezTo>
                  <a:cubicBezTo>
                    <a:pt x="1247" y="1368"/>
                    <a:pt x="1429" y="2097"/>
                    <a:pt x="1642" y="3040"/>
                  </a:cubicBezTo>
                  <a:cubicBezTo>
                    <a:pt x="1885" y="4103"/>
                    <a:pt x="2037" y="5198"/>
                    <a:pt x="2128" y="6292"/>
                  </a:cubicBezTo>
                  <a:cubicBezTo>
                    <a:pt x="2128" y="6961"/>
                    <a:pt x="2098" y="7599"/>
                    <a:pt x="2007" y="8268"/>
                  </a:cubicBezTo>
                  <a:cubicBezTo>
                    <a:pt x="1946" y="8936"/>
                    <a:pt x="1855" y="9635"/>
                    <a:pt x="1763" y="10335"/>
                  </a:cubicBezTo>
                  <a:cubicBezTo>
                    <a:pt x="1368" y="13222"/>
                    <a:pt x="882" y="15806"/>
                    <a:pt x="548" y="17660"/>
                  </a:cubicBezTo>
                  <a:lnTo>
                    <a:pt x="122" y="19879"/>
                  </a:lnTo>
                  <a:cubicBezTo>
                    <a:pt x="92" y="20122"/>
                    <a:pt x="61" y="20304"/>
                    <a:pt x="31" y="20456"/>
                  </a:cubicBezTo>
                  <a:cubicBezTo>
                    <a:pt x="0" y="20547"/>
                    <a:pt x="0" y="20608"/>
                    <a:pt x="0" y="20669"/>
                  </a:cubicBezTo>
                  <a:cubicBezTo>
                    <a:pt x="31" y="20608"/>
                    <a:pt x="61" y="20547"/>
                    <a:pt x="92" y="20487"/>
                  </a:cubicBezTo>
                  <a:cubicBezTo>
                    <a:pt x="122" y="20335"/>
                    <a:pt x="152" y="20122"/>
                    <a:pt x="213" y="19879"/>
                  </a:cubicBezTo>
                  <a:cubicBezTo>
                    <a:pt x="335" y="19332"/>
                    <a:pt x="487" y="18602"/>
                    <a:pt x="700" y="17690"/>
                  </a:cubicBezTo>
                  <a:cubicBezTo>
                    <a:pt x="1064" y="15836"/>
                    <a:pt x="1581" y="13253"/>
                    <a:pt x="1946" y="10365"/>
                  </a:cubicBezTo>
                  <a:cubicBezTo>
                    <a:pt x="2067" y="9666"/>
                    <a:pt x="2128" y="8967"/>
                    <a:pt x="2219" y="8268"/>
                  </a:cubicBezTo>
                  <a:cubicBezTo>
                    <a:pt x="2310" y="7629"/>
                    <a:pt x="2341" y="6961"/>
                    <a:pt x="2310" y="6292"/>
                  </a:cubicBezTo>
                  <a:cubicBezTo>
                    <a:pt x="2219" y="5167"/>
                    <a:pt x="2067" y="4073"/>
                    <a:pt x="1763" y="3009"/>
                  </a:cubicBezTo>
                  <a:cubicBezTo>
                    <a:pt x="1551" y="2067"/>
                    <a:pt x="1338" y="1337"/>
                    <a:pt x="1216" y="821"/>
                  </a:cubicBezTo>
                  <a:cubicBezTo>
                    <a:pt x="1155" y="547"/>
                    <a:pt x="1095" y="365"/>
                    <a:pt x="1095" y="213"/>
                  </a:cubicBezTo>
                  <a:cubicBezTo>
                    <a:pt x="1064" y="152"/>
                    <a:pt x="1064" y="91"/>
                    <a:pt x="10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1"/>
            <p:cNvSpPr/>
            <p:nvPr/>
          </p:nvSpPr>
          <p:spPr>
            <a:xfrm>
              <a:off x="4908400" y="4175875"/>
              <a:ext cx="20550" cy="110975"/>
            </a:xfrm>
            <a:custGeom>
              <a:avLst/>
              <a:gdLst/>
              <a:ahLst/>
              <a:cxnLst/>
              <a:rect l="l" t="t" r="r" b="b"/>
              <a:pathLst>
                <a:path w="822" h="4439" extrusionOk="0">
                  <a:moveTo>
                    <a:pt x="822" y="1"/>
                  </a:moveTo>
                  <a:lnTo>
                    <a:pt x="822" y="1"/>
                  </a:lnTo>
                  <a:cubicBezTo>
                    <a:pt x="427" y="1460"/>
                    <a:pt x="153" y="2919"/>
                    <a:pt x="1" y="4439"/>
                  </a:cubicBezTo>
                  <a:cubicBezTo>
                    <a:pt x="244" y="3709"/>
                    <a:pt x="396" y="2980"/>
                    <a:pt x="518" y="2250"/>
                  </a:cubicBezTo>
                  <a:cubicBezTo>
                    <a:pt x="670" y="1521"/>
                    <a:pt x="791" y="761"/>
                    <a:pt x="8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1"/>
            <p:cNvSpPr/>
            <p:nvPr/>
          </p:nvSpPr>
          <p:spPr>
            <a:xfrm>
              <a:off x="4928925" y="4171325"/>
              <a:ext cx="14475" cy="129200"/>
            </a:xfrm>
            <a:custGeom>
              <a:avLst/>
              <a:gdLst/>
              <a:ahLst/>
              <a:cxnLst/>
              <a:rect l="l" t="t" r="r" b="b"/>
              <a:pathLst>
                <a:path w="579" h="5168" extrusionOk="0">
                  <a:moveTo>
                    <a:pt x="1" y="0"/>
                  </a:moveTo>
                  <a:cubicBezTo>
                    <a:pt x="1" y="882"/>
                    <a:pt x="61" y="1733"/>
                    <a:pt x="213" y="2584"/>
                  </a:cubicBezTo>
                  <a:cubicBezTo>
                    <a:pt x="274" y="3466"/>
                    <a:pt x="396" y="4317"/>
                    <a:pt x="578" y="5168"/>
                  </a:cubicBezTo>
                  <a:cubicBezTo>
                    <a:pt x="578" y="4286"/>
                    <a:pt x="517" y="3435"/>
                    <a:pt x="396" y="2554"/>
                  </a:cubicBezTo>
                  <a:cubicBezTo>
                    <a:pt x="305" y="1703"/>
                    <a:pt x="183" y="85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1"/>
            <p:cNvSpPr/>
            <p:nvPr/>
          </p:nvSpPr>
          <p:spPr>
            <a:xfrm>
              <a:off x="4207025" y="4207800"/>
              <a:ext cx="5350" cy="682400"/>
            </a:xfrm>
            <a:custGeom>
              <a:avLst/>
              <a:gdLst/>
              <a:ahLst/>
              <a:cxnLst/>
              <a:rect l="l" t="t" r="r" b="b"/>
              <a:pathLst>
                <a:path w="214" h="27296" extrusionOk="0">
                  <a:moveTo>
                    <a:pt x="92" y="0"/>
                  </a:moveTo>
                  <a:cubicBezTo>
                    <a:pt x="62" y="0"/>
                    <a:pt x="1" y="6140"/>
                    <a:pt x="1" y="13648"/>
                  </a:cubicBezTo>
                  <a:cubicBezTo>
                    <a:pt x="1" y="21186"/>
                    <a:pt x="62" y="27296"/>
                    <a:pt x="92" y="27296"/>
                  </a:cubicBezTo>
                  <a:cubicBezTo>
                    <a:pt x="153" y="27296"/>
                    <a:pt x="214" y="21186"/>
                    <a:pt x="214" y="13648"/>
                  </a:cubicBezTo>
                  <a:cubicBezTo>
                    <a:pt x="214" y="6110"/>
                    <a:pt x="153"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1"/>
            <p:cNvSpPr/>
            <p:nvPr/>
          </p:nvSpPr>
          <p:spPr>
            <a:xfrm>
              <a:off x="4583175" y="3925875"/>
              <a:ext cx="94250" cy="493975"/>
            </a:xfrm>
            <a:custGeom>
              <a:avLst/>
              <a:gdLst/>
              <a:ahLst/>
              <a:cxnLst/>
              <a:rect l="l" t="t" r="r" b="b"/>
              <a:pathLst>
                <a:path w="3770" h="19759" extrusionOk="0">
                  <a:moveTo>
                    <a:pt x="1" y="1"/>
                  </a:moveTo>
                  <a:cubicBezTo>
                    <a:pt x="1" y="1"/>
                    <a:pt x="1064" y="4499"/>
                    <a:pt x="973" y="5411"/>
                  </a:cubicBezTo>
                  <a:cubicBezTo>
                    <a:pt x="913" y="6323"/>
                    <a:pt x="213" y="11703"/>
                    <a:pt x="213" y="11703"/>
                  </a:cubicBezTo>
                  <a:cubicBezTo>
                    <a:pt x="213" y="11703"/>
                    <a:pt x="1125" y="13800"/>
                    <a:pt x="2128" y="16202"/>
                  </a:cubicBezTo>
                  <a:cubicBezTo>
                    <a:pt x="2609" y="17343"/>
                    <a:pt x="3682" y="19759"/>
                    <a:pt x="3767" y="19759"/>
                  </a:cubicBezTo>
                  <a:cubicBezTo>
                    <a:pt x="3768" y="19759"/>
                    <a:pt x="3769" y="19759"/>
                    <a:pt x="3770" y="19758"/>
                  </a:cubicBezTo>
                  <a:cubicBezTo>
                    <a:pt x="2493" y="16901"/>
                    <a:pt x="3739" y="14287"/>
                    <a:pt x="3618" y="11156"/>
                  </a:cubicBezTo>
                  <a:cubicBezTo>
                    <a:pt x="3466" y="7113"/>
                    <a:pt x="1855" y="3557"/>
                    <a:pt x="1" y="1"/>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1"/>
            <p:cNvSpPr/>
            <p:nvPr/>
          </p:nvSpPr>
          <p:spPr>
            <a:xfrm>
              <a:off x="3404150" y="3906125"/>
              <a:ext cx="370525" cy="481825"/>
            </a:xfrm>
            <a:custGeom>
              <a:avLst/>
              <a:gdLst/>
              <a:ahLst/>
              <a:cxnLst/>
              <a:rect l="l" t="t" r="r" b="b"/>
              <a:pathLst>
                <a:path w="14821" h="19273" extrusionOk="0">
                  <a:moveTo>
                    <a:pt x="14821" y="0"/>
                  </a:moveTo>
                  <a:cubicBezTo>
                    <a:pt x="13210" y="92"/>
                    <a:pt x="11903" y="5563"/>
                    <a:pt x="10930" y="6839"/>
                  </a:cubicBezTo>
                  <a:cubicBezTo>
                    <a:pt x="9957" y="8116"/>
                    <a:pt x="9076" y="9575"/>
                    <a:pt x="7678" y="10396"/>
                  </a:cubicBezTo>
                  <a:cubicBezTo>
                    <a:pt x="6583" y="11034"/>
                    <a:pt x="5337" y="11247"/>
                    <a:pt x="4121" y="11551"/>
                  </a:cubicBezTo>
                  <a:cubicBezTo>
                    <a:pt x="2905" y="11855"/>
                    <a:pt x="1629" y="12341"/>
                    <a:pt x="899" y="13374"/>
                  </a:cubicBezTo>
                  <a:cubicBezTo>
                    <a:pt x="0" y="14644"/>
                    <a:pt x="735" y="19273"/>
                    <a:pt x="941" y="19273"/>
                  </a:cubicBezTo>
                  <a:cubicBezTo>
                    <a:pt x="972" y="19273"/>
                    <a:pt x="991" y="19170"/>
                    <a:pt x="991" y="18937"/>
                  </a:cubicBezTo>
                  <a:cubicBezTo>
                    <a:pt x="960" y="17326"/>
                    <a:pt x="1598" y="15776"/>
                    <a:pt x="2814" y="14712"/>
                  </a:cubicBezTo>
                  <a:cubicBezTo>
                    <a:pt x="6948" y="12706"/>
                    <a:pt x="10960" y="10456"/>
                    <a:pt x="14821" y="7964"/>
                  </a:cubicBezTo>
                  <a:lnTo>
                    <a:pt x="14821" y="0"/>
                  </a:ln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1"/>
            <p:cNvSpPr/>
            <p:nvPr/>
          </p:nvSpPr>
          <p:spPr>
            <a:xfrm>
              <a:off x="3828600" y="4226800"/>
              <a:ext cx="401250" cy="213550"/>
            </a:xfrm>
            <a:custGeom>
              <a:avLst/>
              <a:gdLst/>
              <a:ahLst/>
              <a:cxnLst/>
              <a:rect l="l" t="t" r="r" b="b"/>
              <a:pathLst>
                <a:path w="16050" h="8542" extrusionOk="0">
                  <a:moveTo>
                    <a:pt x="7387" y="0"/>
                  </a:moveTo>
                  <a:lnTo>
                    <a:pt x="1" y="8541"/>
                  </a:lnTo>
                  <a:cubicBezTo>
                    <a:pt x="2615" y="7083"/>
                    <a:pt x="4499" y="5137"/>
                    <a:pt x="7448" y="4620"/>
                  </a:cubicBezTo>
                  <a:cubicBezTo>
                    <a:pt x="8461" y="4446"/>
                    <a:pt x="9485" y="4397"/>
                    <a:pt x="10515" y="4397"/>
                  </a:cubicBezTo>
                  <a:cubicBezTo>
                    <a:pt x="11861" y="4397"/>
                    <a:pt x="13214" y="4481"/>
                    <a:pt x="14561" y="4481"/>
                  </a:cubicBezTo>
                  <a:cubicBezTo>
                    <a:pt x="15058" y="4481"/>
                    <a:pt x="15555" y="4470"/>
                    <a:pt x="16050" y="4438"/>
                  </a:cubicBezTo>
                  <a:cubicBezTo>
                    <a:pt x="15898" y="2979"/>
                    <a:pt x="15746" y="1520"/>
                    <a:pt x="15594" y="92"/>
                  </a:cubicBezTo>
                  <a:lnTo>
                    <a:pt x="7387" y="0"/>
                  </a:ln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1"/>
            <p:cNvSpPr/>
            <p:nvPr/>
          </p:nvSpPr>
          <p:spPr>
            <a:xfrm>
              <a:off x="3771625" y="3903850"/>
              <a:ext cx="5325" cy="197600"/>
            </a:xfrm>
            <a:custGeom>
              <a:avLst/>
              <a:gdLst/>
              <a:ahLst/>
              <a:cxnLst/>
              <a:rect l="l" t="t" r="r" b="b"/>
              <a:pathLst>
                <a:path w="213" h="7904" extrusionOk="0">
                  <a:moveTo>
                    <a:pt x="122" y="0"/>
                  </a:moveTo>
                  <a:cubicBezTo>
                    <a:pt x="30" y="1307"/>
                    <a:pt x="0" y="2614"/>
                    <a:pt x="30" y="3952"/>
                  </a:cubicBezTo>
                  <a:cubicBezTo>
                    <a:pt x="0" y="5259"/>
                    <a:pt x="30" y="6596"/>
                    <a:pt x="122" y="7903"/>
                  </a:cubicBezTo>
                  <a:cubicBezTo>
                    <a:pt x="182" y="7903"/>
                    <a:pt x="213" y="6140"/>
                    <a:pt x="213" y="3952"/>
                  </a:cubicBezTo>
                  <a:cubicBezTo>
                    <a:pt x="213" y="1763"/>
                    <a:pt x="182" y="0"/>
                    <a:pt x="1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1"/>
            <p:cNvSpPr/>
            <p:nvPr/>
          </p:nvSpPr>
          <p:spPr>
            <a:xfrm>
              <a:off x="3469175" y="4071775"/>
              <a:ext cx="347300" cy="203675"/>
            </a:xfrm>
            <a:custGeom>
              <a:avLst/>
              <a:gdLst/>
              <a:ahLst/>
              <a:cxnLst/>
              <a:rect l="l" t="t" r="r" b="b"/>
              <a:pathLst>
                <a:path w="13892" h="8147" extrusionOk="0">
                  <a:moveTo>
                    <a:pt x="13891" y="1"/>
                  </a:moveTo>
                  <a:lnTo>
                    <a:pt x="13891" y="1"/>
                  </a:lnTo>
                  <a:cubicBezTo>
                    <a:pt x="13709" y="92"/>
                    <a:pt x="13527" y="213"/>
                    <a:pt x="13344" y="335"/>
                  </a:cubicBezTo>
                  <a:lnTo>
                    <a:pt x="11946" y="1338"/>
                  </a:lnTo>
                  <a:cubicBezTo>
                    <a:pt x="10761" y="2159"/>
                    <a:pt x="9058" y="3283"/>
                    <a:pt x="7144" y="4408"/>
                  </a:cubicBezTo>
                  <a:cubicBezTo>
                    <a:pt x="5229" y="5533"/>
                    <a:pt x="3435" y="6444"/>
                    <a:pt x="2128" y="7083"/>
                  </a:cubicBezTo>
                  <a:lnTo>
                    <a:pt x="578" y="7843"/>
                  </a:lnTo>
                  <a:cubicBezTo>
                    <a:pt x="365" y="7934"/>
                    <a:pt x="183" y="8025"/>
                    <a:pt x="1" y="8147"/>
                  </a:cubicBezTo>
                  <a:cubicBezTo>
                    <a:pt x="213" y="8086"/>
                    <a:pt x="396" y="8025"/>
                    <a:pt x="608" y="7934"/>
                  </a:cubicBezTo>
                  <a:cubicBezTo>
                    <a:pt x="973" y="7782"/>
                    <a:pt x="1520" y="7539"/>
                    <a:pt x="2189" y="7235"/>
                  </a:cubicBezTo>
                  <a:cubicBezTo>
                    <a:pt x="3526" y="6627"/>
                    <a:pt x="5350" y="5715"/>
                    <a:pt x="7265" y="4590"/>
                  </a:cubicBezTo>
                  <a:cubicBezTo>
                    <a:pt x="9180" y="3435"/>
                    <a:pt x="10852" y="2311"/>
                    <a:pt x="12037" y="1460"/>
                  </a:cubicBezTo>
                  <a:cubicBezTo>
                    <a:pt x="12615" y="1034"/>
                    <a:pt x="13101" y="669"/>
                    <a:pt x="13405" y="426"/>
                  </a:cubicBezTo>
                  <a:cubicBezTo>
                    <a:pt x="13587" y="274"/>
                    <a:pt x="13739" y="153"/>
                    <a:pt x="138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1"/>
            <p:cNvSpPr/>
            <p:nvPr/>
          </p:nvSpPr>
          <p:spPr>
            <a:xfrm>
              <a:off x="3634075" y="2481800"/>
              <a:ext cx="1128475" cy="914200"/>
            </a:xfrm>
            <a:custGeom>
              <a:avLst/>
              <a:gdLst/>
              <a:ahLst/>
              <a:cxnLst/>
              <a:rect l="l" t="t" r="r" b="b"/>
              <a:pathLst>
                <a:path w="45139" h="36568" extrusionOk="0">
                  <a:moveTo>
                    <a:pt x="23505" y="0"/>
                  </a:moveTo>
                  <a:cubicBezTo>
                    <a:pt x="23350" y="0"/>
                    <a:pt x="23195" y="4"/>
                    <a:pt x="23040" y="12"/>
                  </a:cubicBezTo>
                  <a:cubicBezTo>
                    <a:pt x="22904" y="6"/>
                    <a:pt x="22764" y="3"/>
                    <a:pt x="22620" y="3"/>
                  </a:cubicBezTo>
                  <a:cubicBezTo>
                    <a:pt x="20617" y="3"/>
                    <a:pt x="17972" y="582"/>
                    <a:pt x="16809" y="1319"/>
                  </a:cubicBezTo>
                  <a:cubicBezTo>
                    <a:pt x="15198" y="2322"/>
                    <a:pt x="13557" y="3720"/>
                    <a:pt x="12767" y="5423"/>
                  </a:cubicBezTo>
                  <a:cubicBezTo>
                    <a:pt x="12341" y="6334"/>
                    <a:pt x="12037" y="7398"/>
                    <a:pt x="11247" y="8037"/>
                  </a:cubicBezTo>
                  <a:cubicBezTo>
                    <a:pt x="10153" y="8857"/>
                    <a:pt x="8633" y="8523"/>
                    <a:pt x="7265" y="8675"/>
                  </a:cubicBezTo>
                  <a:cubicBezTo>
                    <a:pt x="5046" y="8918"/>
                    <a:pt x="3101" y="10651"/>
                    <a:pt x="2341" y="12778"/>
                  </a:cubicBezTo>
                  <a:cubicBezTo>
                    <a:pt x="1611" y="14936"/>
                    <a:pt x="1855" y="17307"/>
                    <a:pt x="2949" y="19283"/>
                  </a:cubicBezTo>
                  <a:cubicBezTo>
                    <a:pt x="3192" y="19739"/>
                    <a:pt x="3466" y="20225"/>
                    <a:pt x="3283" y="20681"/>
                  </a:cubicBezTo>
                  <a:cubicBezTo>
                    <a:pt x="3101" y="21015"/>
                    <a:pt x="2797" y="21289"/>
                    <a:pt x="2432" y="21441"/>
                  </a:cubicBezTo>
                  <a:cubicBezTo>
                    <a:pt x="1520" y="21927"/>
                    <a:pt x="791" y="22687"/>
                    <a:pt x="365" y="23599"/>
                  </a:cubicBezTo>
                  <a:cubicBezTo>
                    <a:pt x="0" y="24572"/>
                    <a:pt x="122" y="25757"/>
                    <a:pt x="912" y="26426"/>
                  </a:cubicBezTo>
                  <a:cubicBezTo>
                    <a:pt x="1320" y="26756"/>
                    <a:pt x="1826" y="26924"/>
                    <a:pt x="2345" y="26924"/>
                  </a:cubicBezTo>
                  <a:cubicBezTo>
                    <a:pt x="2639" y="26924"/>
                    <a:pt x="2936" y="26870"/>
                    <a:pt x="3222" y="26760"/>
                  </a:cubicBezTo>
                  <a:lnTo>
                    <a:pt x="3222" y="26760"/>
                  </a:lnTo>
                  <a:cubicBezTo>
                    <a:pt x="2979" y="27338"/>
                    <a:pt x="2858" y="27946"/>
                    <a:pt x="2858" y="28554"/>
                  </a:cubicBezTo>
                  <a:cubicBezTo>
                    <a:pt x="2827" y="29921"/>
                    <a:pt x="3557" y="31198"/>
                    <a:pt x="4742" y="31897"/>
                  </a:cubicBezTo>
                  <a:cubicBezTo>
                    <a:pt x="5135" y="32099"/>
                    <a:pt x="5578" y="32197"/>
                    <a:pt x="6020" y="32197"/>
                  </a:cubicBezTo>
                  <a:cubicBezTo>
                    <a:pt x="6912" y="32197"/>
                    <a:pt x="7801" y="31798"/>
                    <a:pt x="8268" y="31046"/>
                  </a:cubicBezTo>
                  <a:cubicBezTo>
                    <a:pt x="8268" y="33799"/>
                    <a:pt x="10530" y="35748"/>
                    <a:pt x="12977" y="35748"/>
                  </a:cubicBezTo>
                  <a:cubicBezTo>
                    <a:pt x="13825" y="35748"/>
                    <a:pt x="14696" y="35514"/>
                    <a:pt x="15502" y="34997"/>
                  </a:cubicBezTo>
                  <a:cubicBezTo>
                    <a:pt x="15991" y="34644"/>
                    <a:pt x="16504" y="34219"/>
                    <a:pt x="17085" y="34219"/>
                  </a:cubicBezTo>
                  <a:cubicBezTo>
                    <a:pt x="17154" y="34219"/>
                    <a:pt x="17224" y="34225"/>
                    <a:pt x="17296" y="34238"/>
                  </a:cubicBezTo>
                  <a:cubicBezTo>
                    <a:pt x="17964" y="34359"/>
                    <a:pt x="18359" y="34997"/>
                    <a:pt x="18815" y="35453"/>
                  </a:cubicBezTo>
                  <a:cubicBezTo>
                    <a:pt x="19558" y="36215"/>
                    <a:pt x="20619" y="36568"/>
                    <a:pt x="21692" y="36568"/>
                  </a:cubicBezTo>
                  <a:cubicBezTo>
                    <a:pt x="22375" y="36568"/>
                    <a:pt x="23064" y="36424"/>
                    <a:pt x="23679" y="36152"/>
                  </a:cubicBezTo>
                  <a:cubicBezTo>
                    <a:pt x="25290" y="35423"/>
                    <a:pt x="26475" y="33994"/>
                    <a:pt x="27326" y="32444"/>
                  </a:cubicBezTo>
                  <a:cubicBezTo>
                    <a:pt x="27893" y="33302"/>
                    <a:pt x="28781" y="33707"/>
                    <a:pt x="29664" y="33707"/>
                  </a:cubicBezTo>
                  <a:cubicBezTo>
                    <a:pt x="30816" y="33707"/>
                    <a:pt x="31959" y="33018"/>
                    <a:pt x="32372" y="31745"/>
                  </a:cubicBezTo>
                  <a:cubicBezTo>
                    <a:pt x="33347" y="33009"/>
                    <a:pt x="34706" y="33577"/>
                    <a:pt x="36050" y="33577"/>
                  </a:cubicBezTo>
                  <a:cubicBezTo>
                    <a:pt x="38392" y="33577"/>
                    <a:pt x="40687" y="31851"/>
                    <a:pt x="40822" y="29070"/>
                  </a:cubicBezTo>
                  <a:cubicBezTo>
                    <a:pt x="43740" y="28614"/>
                    <a:pt x="45138" y="25210"/>
                    <a:pt x="43345" y="22870"/>
                  </a:cubicBezTo>
                  <a:lnTo>
                    <a:pt x="43345" y="22839"/>
                  </a:lnTo>
                  <a:cubicBezTo>
                    <a:pt x="42676" y="21988"/>
                    <a:pt x="41643" y="21319"/>
                    <a:pt x="41430" y="20256"/>
                  </a:cubicBezTo>
                  <a:cubicBezTo>
                    <a:pt x="41187" y="18857"/>
                    <a:pt x="42585" y="17550"/>
                    <a:pt x="42311" y="16152"/>
                  </a:cubicBezTo>
                  <a:cubicBezTo>
                    <a:pt x="42159" y="15179"/>
                    <a:pt x="41278" y="14511"/>
                    <a:pt x="40366" y="14146"/>
                  </a:cubicBezTo>
                  <a:cubicBezTo>
                    <a:pt x="39454" y="13751"/>
                    <a:pt x="38451" y="13599"/>
                    <a:pt x="37630" y="13082"/>
                  </a:cubicBezTo>
                  <a:cubicBezTo>
                    <a:pt x="36627" y="12444"/>
                    <a:pt x="35867" y="11502"/>
                    <a:pt x="35472" y="10407"/>
                  </a:cubicBezTo>
                  <a:cubicBezTo>
                    <a:pt x="35320" y="10103"/>
                    <a:pt x="35229" y="9799"/>
                    <a:pt x="35138" y="9496"/>
                  </a:cubicBezTo>
                  <a:cubicBezTo>
                    <a:pt x="35047" y="8796"/>
                    <a:pt x="34895" y="8158"/>
                    <a:pt x="34682" y="7520"/>
                  </a:cubicBezTo>
                  <a:cubicBezTo>
                    <a:pt x="34652" y="7337"/>
                    <a:pt x="34621" y="7185"/>
                    <a:pt x="34591" y="7003"/>
                  </a:cubicBezTo>
                  <a:lnTo>
                    <a:pt x="34591" y="7003"/>
                  </a:lnTo>
                  <a:lnTo>
                    <a:pt x="34621" y="7398"/>
                  </a:lnTo>
                  <a:cubicBezTo>
                    <a:pt x="34500" y="7064"/>
                    <a:pt x="34317" y="6760"/>
                    <a:pt x="34135" y="6486"/>
                  </a:cubicBezTo>
                  <a:cubicBezTo>
                    <a:pt x="33651" y="5855"/>
                    <a:pt x="32831" y="5413"/>
                    <a:pt x="32060" y="5413"/>
                  </a:cubicBezTo>
                  <a:cubicBezTo>
                    <a:pt x="31725" y="5413"/>
                    <a:pt x="31400" y="5496"/>
                    <a:pt x="31115" y="5683"/>
                  </a:cubicBezTo>
                  <a:lnTo>
                    <a:pt x="31115" y="5683"/>
                  </a:lnTo>
                  <a:lnTo>
                    <a:pt x="31551" y="5392"/>
                  </a:lnTo>
                  <a:cubicBezTo>
                    <a:pt x="30366" y="2565"/>
                    <a:pt x="27812" y="559"/>
                    <a:pt x="24773" y="73"/>
                  </a:cubicBezTo>
                  <a:cubicBezTo>
                    <a:pt x="24350" y="28"/>
                    <a:pt x="23927" y="0"/>
                    <a:pt x="235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1"/>
            <p:cNvSpPr/>
            <p:nvPr/>
          </p:nvSpPr>
          <p:spPr>
            <a:xfrm>
              <a:off x="3944100" y="2670375"/>
              <a:ext cx="579825" cy="1267725"/>
            </a:xfrm>
            <a:custGeom>
              <a:avLst/>
              <a:gdLst/>
              <a:ahLst/>
              <a:cxnLst/>
              <a:rect l="l" t="t" r="r" b="b"/>
              <a:pathLst>
                <a:path w="23193" h="50709" extrusionOk="0">
                  <a:moveTo>
                    <a:pt x="16090" y="1"/>
                  </a:moveTo>
                  <a:cubicBezTo>
                    <a:pt x="15856" y="1"/>
                    <a:pt x="15619" y="13"/>
                    <a:pt x="15381" y="38"/>
                  </a:cubicBezTo>
                  <a:lnTo>
                    <a:pt x="4378" y="1193"/>
                  </a:lnTo>
                  <a:cubicBezTo>
                    <a:pt x="3192" y="1314"/>
                    <a:pt x="2341" y="2317"/>
                    <a:pt x="2372" y="3472"/>
                  </a:cubicBezTo>
                  <a:lnTo>
                    <a:pt x="3527" y="31041"/>
                  </a:lnTo>
                  <a:cubicBezTo>
                    <a:pt x="2736" y="31223"/>
                    <a:pt x="913" y="31619"/>
                    <a:pt x="1" y="31892"/>
                  </a:cubicBezTo>
                  <a:cubicBezTo>
                    <a:pt x="1" y="31892"/>
                    <a:pt x="8447" y="50709"/>
                    <a:pt x="10574" y="50709"/>
                  </a:cubicBezTo>
                  <a:cubicBezTo>
                    <a:pt x="10586" y="50709"/>
                    <a:pt x="10597" y="50708"/>
                    <a:pt x="10609" y="50707"/>
                  </a:cubicBezTo>
                  <a:cubicBezTo>
                    <a:pt x="12706" y="50464"/>
                    <a:pt x="21035" y="32470"/>
                    <a:pt x="21035" y="32470"/>
                  </a:cubicBezTo>
                  <a:cubicBezTo>
                    <a:pt x="19576" y="32014"/>
                    <a:pt x="18117" y="31649"/>
                    <a:pt x="16627" y="31375"/>
                  </a:cubicBezTo>
                  <a:cubicBezTo>
                    <a:pt x="16597" y="29582"/>
                    <a:pt x="16658" y="27789"/>
                    <a:pt x="16840" y="25995"/>
                  </a:cubicBezTo>
                  <a:cubicBezTo>
                    <a:pt x="16840" y="25995"/>
                    <a:pt x="21703" y="25205"/>
                    <a:pt x="22706" y="18852"/>
                  </a:cubicBezTo>
                  <a:cubicBezTo>
                    <a:pt x="23193" y="15691"/>
                    <a:pt x="23041" y="10524"/>
                    <a:pt x="22767" y="6269"/>
                  </a:cubicBezTo>
                  <a:cubicBezTo>
                    <a:pt x="22539" y="2707"/>
                    <a:pt x="19588" y="1"/>
                    <a:pt x="16090" y="1"/>
                  </a:cubicBezTo>
                  <a:close/>
                </a:path>
              </a:pathLst>
            </a:custGeom>
            <a:solidFill>
              <a:srgbClr val="FF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1"/>
            <p:cNvSpPr/>
            <p:nvPr/>
          </p:nvSpPr>
          <p:spPr>
            <a:xfrm>
              <a:off x="4411450" y="2895425"/>
              <a:ext cx="40300" cy="39000"/>
            </a:xfrm>
            <a:custGeom>
              <a:avLst/>
              <a:gdLst/>
              <a:ahLst/>
              <a:cxnLst/>
              <a:rect l="l" t="t" r="r" b="b"/>
              <a:pathLst>
                <a:path w="1612" h="1560" extrusionOk="0">
                  <a:moveTo>
                    <a:pt x="844" y="0"/>
                  </a:moveTo>
                  <a:cubicBezTo>
                    <a:pt x="826" y="0"/>
                    <a:pt x="809" y="1"/>
                    <a:pt x="790" y="2"/>
                  </a:cubicBezTo>
                  <a:cubicBezTo>
                    <a:pt x="335" y="33"/>
                    <a:pt x="0" y="397"/>
                    <a:pt x="0" y="823"/>
                  </a:cubicBezTo>
                  <a:cubicBezTo>
                    <a:pt x="0" y="1243"/>
                    <a:pt x="335" y="1560"/>
                    <a:pt x="744" y="1560"/>
                  </a:cubicBezTo>
                  <a:cubicBezTo>
                    <a:pt x="780" y="1560"/>
                    <a:pt x="815" y="1557"/>
                    <a:pt x="851" y="1552"/>
                  </a:cubicBezTo>
                  <a:cubicBezTo>
                    <a:pt x="1277" y="1552"/>
                    <a:pt x="1611" y="1188"/>
                    <a:pt x="1611" y="732"/>
                  </a:cubicBezTo>
                  <a:cubicBezTo>
                    <a:pt x="1582" y="324"/>
                    <a:pt x="1246" y="0"/>
                    <a:pt x="8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1"/>
            <p:cNvSpPr/>
            <p:nvPr/>
          </p:nvSpPr>
          <p:spPr>
            <a:xfrm>
              <a:off x="4403850" y="2874100"/>
              <a:ext cx="82850" cy="21150"/>
            </a:xfrm>
            <a:custGeom>
              <a:avLst/>
              <a:gdLst/>
              <a:ahLst/>
              <a:cxnLst/>
              <a:rect l="l" t="t" r="r" b="b"/>
              <a:pathLst>
                <a:path w="3314" h="846" extrusionOk="0">
                  <a:moveTo>
                    <a:pt x="1579" y="0"/>
                  </a:moveTo>
                  <a:cubicBezTo>
                    <a:pt x="1139" y="0"/>
                    <a:pt x="729" y="146"/>
                    <a:pt x="395" y="369"/>
                  </a:cubicBezTo>
                  <a:cubicBezTo>
                    <a:pt x="122" y="582"/>
                    <a:pt x="0" y="764"/>
                    <a:pt x="61" y="825"/>
                  </a:cubicBezTo>
                  <a:cubicBezTo>
                    <a:pt x="72" y="839"/>
                    <a:pt x="90" y="846"/>
                    <a:pt x="115" y="846"/>
                  </a:cubicBezTo>
                  <a:cubicBezTo>
                    <a:pt x="306" y="846"/>
                    <a:pt x="894" y="491"/>
                    <a:pt x="1672" y="491"/>
                  </a:cubicBezTo>
                  <a:cubicBezTo>
                    <a:pt x="2450" y="491"/>
                    <a:pt x="3015" y="846"/>
                    <a:pt x="3199" y="846"/>
                  </a:cubicBezTo>
                  <a:cubicBezTo>
                    <a:pt x="3224" y="846"/>
                    <a:pt x="3242" y="839"/>
                    <a:pt x="3253" y="825"/>
                  </a:cubicBezTo>
                  <a:cubicBezTo>
                    <a:pt x="3313" y="794"/>
                    <a:pt x="3222" y="612"/>
                    <a:pt x="2949" y="399"/>
                  </a:cubicBezTo>
                  <a:cubicBezTo>
                    <a:pt x="2615" y="149"/>
                    <a:pt x="2204" y="0"/>
                    <a:pt x="1811" y="0"/>
                  </a:cubicBezTo>
                  <a:cubicBezTo>
                    <a:pt x="1775" y="0"/>
                    <a:pt x="1738" y="2"/>
                    <a:pt x="1702" y="4"/>
                  </a:cubicBezTo>
                  <a:cubicBezTo>
                    <a:pt x="1661" y="2"/>
                    <a:pt x="1620" y="0"/>
                    <a:pt x="15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1"/>
            <p:cNvSpPr/>
            <p:nvPr/>
          </p:nvSpPr>
          <p:spPr>
            <a:xfrm>
              <a:off x="4199425" y="2899225"/>
              <a:ext cx="41075" cy="39625"/>
            </a:xfrm>
            <a:custGeom>
              <a:avLst/>
              <a:gdLst/>
              <a:ahLst/>
              <a:cxnLst/>
              <a:rect l="l" t="t" r="r" b="b"/>
              <a:pathLst>
                <a:path w="1643" h="1585" extrusionOk="0">
                  <a:moveTo>
                    <a:pt x="875" y="0"/>
                  </a:moveTo>
                  <a:cubicBezTo>
                    <a:pt x="857" y="0"/>
                    <a:pt x="839" y="1"/>
                    <a:pt x="821" y="2"/>
                  </a:cubicBezTo>
                  <a:cubicBezTo>
                    <a:pt x="366" y="33"/>
                    <a:pt x="1" y="397"/>
                    <a:pt x="31" y="823"/>
                  </a:cubicBezTo>
                  <a:cubicBezTo>
                    <a:pt x="31" y="1260"/>
                    <a:pt x="394" y="1585"/>
                    <a:pt x="798" y="1585"/>
                  </a:cubicBezTo>
                  <a:cubicBezTo>
                    <a:pt x="816" y="1585"/>
                    <a:pt x="834" y="1584"/>
                    <a:pt x="852" y="1583"/>
                  </a:cubicBezTo>
                  <a:cubicBezTo>
                    <a:pt x="1308" y="1552"/>
                    <a:pt x="1642" y="1188"/>
                    <a:pt x="1642" y="762"/>
                  </a:cubicBezTo>
                  <a:cubicBezTo>
                    <a:pt x="1613" y="325"/>
                    <a:pt x="1277" y="0"/>
                    <a:pt x="8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1"/>
            <p:cNvSpPr/>
            <p:nvPr/>
          </p:nvSpPr>
          <p:spPr>
            <a:xfrm>
              <a:off x="4188800" y="2878000"/>
              <a:ext cx="82850" cy="21600"/>
            </a:xfrm>
            <a:custGeom>
              <a:avLst/>
              <a:gdLst/>
              <a:ahLst/>
              <a:cxnLst/>
              <a:rect l="l" t="t" r="r" b="b"/>
              <a:pathLst>
                <a:path w="3314" h="864" extrusionOk="0">
                  <a:moveTo>
                    <a:pt x="1672" y="0"/>
                  </a:moveTo>
                  <a:cubicBezTo>
                    <a:pt x="1216" y="0"/>
                    <a:pt x="760" y="122"/>
                    <a:pt x="395" y="395"/>
                  </a:cubicBezTo>
                  <a:cubicBezTo>
                    <a:pt x="91" y="608"/>
                    <a:pt x="0" y="790"/>
                    <a:pt x="61" y="821"/>
                  </a:cubicBezTo>
                  <a:cubicBezTo>
                    <a:pt x="72" y="836"/>
                    <a:pt x="92" y="843"/>
                    <a:pt x="120" y="843"/>
                  </a:cubicBezTo>
                  <a:cubicBezTo>
                    <a:pt x="315" y="843"/>
                    <a:pt x="900" y="513"/>
                    <a:pt x="1672" y="487"/>
                  </a:cubicBezTo>
                  <a:cubicBezTo>
                    <a:pt x="2446" y="487"/>
                    <a:pt x="3044" y="863"/>
                    <a:pt x="3214" y="863"/>
                  </a:cubicBezTo>
                  <a:cubicBezTo>
                    <a:pt x="3232" y="863"/>
                    <a:pt x="3244" y="860"/>
                    <a:pt x="3253" y="851"/>
                  </a:cubicBezTo>
                  <a:cubicBezTo>
                    <a:pt x="3313" y="790"/>
                    <a:pt x="3222" y="608"/>
                    <a:pt x="2949" y="395"/>
                  </a:cubicBezTo>
                  <a:cubicBezTo>
                    <a:pt x="2584" y="122"/>
                    <a:pt x="2128" y="0"/>
                    <a:pt x="16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1"/>
            <p:cNvSpPr/>
            <p:nvPr/>
          </p:nvSpPr>
          <p:spPr>
            <a:xfrm>
              <a:off x="4336975" y="2878750"/>
              <a:ext cx="69175" cy="183725"/>
            </a:xfrm>
            <a:custGeom>
              <a:avLst/>
              <a:gdLst/>
              <a:ahLst/>
              <a:cxnLst/>
              <a:rect l="l" t="t" r="r" b="b"/>
              <a:pathLst>
                <a:path w="2767" h="7349" extrusionOk="0">
                  <a:moveTo>
                    <a:pt x="124" y="0"/>
                  </a:moveTo>
                  <a:cubicBezTo>
                    <a:pt x="123" y="0"/>
                    <a:pt x="123" y="0"/>
                    <a:pt x="122" y="1"/>
                  </a:cubicBezTo>
                  <a:cubicBezTo>
                    <a:pt x="0" y="61"/>
                    <a:pt x="669" y="2037"/>
                    <a:pt x="1581" y="4469"/>
                  </a:cubicBezTo>
                  <a:cubicBezTo>
                    <a:pt x="1824" y="5046"/>
                    <a:pt x="2037" y="5624"/>
                    <a:pt x="2250" y="6171"/>
                  </a:cubicBezTo>
                  <a:cubicBezTo>
                    <a:pt x="2371" y="6384"/>
                    <a:pt x="2432" y="6596"/>
                    <a:pt x="2402" y="6840"/>
                  </a:cubicBezTo>
                  <a:cubicBezTo>
                    <a:pt x="2371" y="6992"/>
                    <a:pt x="2159" y="7022"/>
                    <a:pt x="1946" y="7052"/>
                  </a:cubicBezTo>
                  <a:cubicBezTo>
                    <a:pt x="1459" y="7083"/>
                    <a:pt x="973" y="7174"/>
                    <a:pt x="517" y="7326"/>
                  </a:cubicBezTo>
                  <a:cubicBezTo>
                    <a:pt x="745" y="7341"/>
                    <a:pt x="981" y="7349"/>
                    <a:pt x="1220" y="7349"/>
                  </a:cubicBezTo>
                  <a:cubicBezTo>
                    <a:pt x="1459" y="7349"/>
                    <a:pt x="1703" y="7341"/>
                    <a:pt x="1946" y="7326"/>
                  </a:cubicBezTo>
                  <a:cubicBezTo>
                    <a:pt x="2067" y="7296"/>
                    <a:pt x="2189" y="7296"/>
                    <a:pt x="2311" y="7265"/>
                  </a:cubicBezTo>
                  <a:cubicBezTo>
                    <a:pt x="2493" y="7204"/>
                    <a:pt x="2614" y="7083"/>
                    <a:pt x="2706" y="6931"/>
                  </a:cubicBezTo>
                  <a:cubicBezTo>
                    <a:pt x="2766" y="6627"/>
                    <a:pt x="2736" y="6323"/>
                    <a:pt x="2584" y="6049"/>
                  </a:cubicBezTo>
                  <a:lnTo>
                    <a:pt x="1946" y="4347"/>
                  </a:lnTo>
                  <a:cubicBezTo>
                    <a:pt x="1041" y="1934"/>
                    <a:pt x="226" y="0"/>
                    <a:pt x="1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1"/>
            <p:cNvSpPr/>
            <p:nvPr/>
          </p:nvSpPr>
          <p:spPr>
            <a:xfrm>
              <a:off x="4152325" y="3263250"/>
              <a:ext cx="212800" cy="95575"/>
            </a:xfrm>
            <a:custGeom>
              <a:avLst/>
              <a:gdLst/>
              <a:ahLst/>
              <a:cxnLst/>
              <a:rect l="l" t="t" r="r" b="b"/>
              <a:pathLst>
                <a:path w="8512" h="3823" extrusionOk="0">
                  <a:moveTo>
                    <a:pt x="0" y="1"/>
                  </a:moveTo>
                  <a:lnTo>
                    <a:pt x="0" y="1"/>
                  </a:lnTo>
                  <a:cubicBezTo>
                    <a:pt x="0" y="1"/>
                    <a:pt x="1818" y="3823"/>
                    <a:pt x="7282" y="3823"/>
                  </a:cubicBezTo>
                  <a:cubicBezTo>
                    <a:pt x="7645" y="3823"/>
                    <a:pt x="8024" y="3806"/>
                    <a:pt x="8420" y="3770"/>
                  </a:cubicBezTo>
                  <a:lnTo>
                    <a:pt x="8511" y="2280"/>
                  </a:lnTo>
                  <a:lnTo>
                    <a:pt x="8511" y="2280"/>
                  </a:lnTo>
                  <a:cubicBezTo>
                    <a:pt x="8455" y="2281"/>
                    <a:pt x="8400" y="2281"/>
                    <a:pt x="8344" y="2281"/>
                  </a:cubicBezTo>
                  <a:cubicBezTo>
                    <a:pt x="5393" y="2281"/>
                    <a:pt x="2506" y="1492"/>
                    <a:pt x="0" y="1"/>
                  </a:cubicBezTo>
                  <a:close/>
                </a:path>
              </a:pathLst>
            </a:custGeom>
            <a:solidFill>
              <a:srgbClr val="ED94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1"/>
            <p:cNvSpPr/>
            <p:nvPr/>
          </p:nvSpPr>
          <p:spPr>
            <a:xfrm>
              <a:off x="4265550" y="3088850"/>
              <a:ext cx="82850" cy="59500"/>
            </a:xfrm>
            <a:custGeom>
              <a:avLst/>
              <a:gdLst/>
              <a:ahLst/>
              <a:cxnLst/>
              <a:rect l="l" t="t" r="r" b="b"/>
              <a:pathLst>
                <a:path w="3314" h="2380" extrusionOk="0">
                  <a:moveTo>
                    <a:pt x="1664" y="1"/>
                  </a:moveTo>
                  <a:cubicBezTo>
                    <a:pt x="1625" y="1"/>
                    <a:pt x="1587" y="6"/>
                    <a:pt x="1550" y="16"/>
                  </a:cubicBezTo>
                  <a:cubicBezTo>
                    <a:pt x="1307" y="47"/>
                    <a:pt x="1094" y="138"/>
                    <a:pt x="912" y="290"/>
                  </a:cubicBezTo>
                  <a:lnTo>
                    <a:pt x="1155" y="77"/>
                  </a:lnTo>
                  <a:lnTo>
                    <a:pt x="1155" y="77"/>
                  </a:lnTo>
                  <a:cubicBezTo>
                    <a:pt x="821" y="290"/>
                    <a:pt x="517" y="533"/>
                    <a:pt x="274" y="837"/>
                  </a:cubicBezTo>
                  <a:cubicBezTo>
                    <a:pt x="31" y="1171"/>
                    <a:pt x="0" y="1597"/>
                    <a:pt x="213" y="1931"/>
                  </a:cubicBezTo>
                  <a:cubicBezTo>
                    <a:pt x="426" y="2174"/>
                    <a:pt x="730" y="2326"/>
                    <a:pt x="1064" y="2357"/>
                  </a:cubicBezTo>
                  <a:cubicBezTo>
                    <a:pt x="1178" y="2372"/>
                    <a:pt x="1292" y="2379"/>
                    <a:pt x="1406" y="2379"/>
                  </a:cubicBezTo>
                  <a:cubicBezTo>
                    <a:pt x="1746" y="2379"/>
                    <a:pt x="2082" y="2311"/>
                    <a:pt x="2401" y="2174"/>
                  </a:cubicBezTo>
                  <a:cubicBezTo>
                    <a:pt x="2736" y="2053"/>
                    <a:pt x="3009" y="1840"/>
                    <a:pt x="3161" y="1506"/>
                  </a:cubicBezTo>
                  <a:cubicBezTo>
                    <a:pt x="3313" y="1202"/>
                    <a:pt x="3161" y="806"/>
                    <a:pt x="2827" y="685"/>
                  </a:cubicBezTo>
                  <a:cubicBezTo>
                    <a:pt x="2614" y="624"/>
                    <a:pt x="2371" y="685"/>
                    <a:pt x="2219" y="502"/>
                  </a:cubicBezTo>
                  <a:cubicBezTo>
                    <a:pt x="2189" y="442"/>
                    <a:pt x="2158" y="351"/>
                    <a:pt x="2128" y="290"/>
                  </a:cubicBezTo>
                  <a:cubicBezTo>
                    <a:pt x="2028" y="114"/>
                    <a:pt x="1844" y="1"/>
                    <a:pt x="1664" y="1"/>
                  </a:cubicBezTo>
                  <a:close/>
                </a:path>
              </a:pathLst>
            </a:custGeom>
            <a:solidFill>
              <a:srgbClr val="ED94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1"/>
            <p:cNvSpPr/>
            <p:nvPr/>
          </p:nvSpPr>
          <p:spPr>
            <a:xfrm>
              <a:off x="4280775" y="3077025"/>
              <a:ext cx="74450" cy="62400"/>
            </a:xfrm>
            <a:custGeom>
              <a:avLst/>
              <a:gdLst/>
              <a:ahLst/>
              <a:cxnLst/>
              <a:rect l="l" t="t" r="r" b="b"/>
              <a:pathLst>
                <a:path w="2978" h="2496" extrusionOk="0">
                  <a:moveTo>
                    <a:pt x="172" y="1"/>
                  </a:moveTo>
                  <a:cubicBezTo>
                    <a:pt x="109" y="1"/>
                    <a:pt x="1" y="265"/>
                    <a:pt x="30" y="611"/>
                  </a:cubicBezTo>
                  <a:cubicBezTo>
                    <a:pt x="90" y="1158"/>
                    <a:pt x="364" y="1644"/>
                    <a:pt x="789" y="1979"/>
                  </a:cubicBezTo>
                  <a:cubicBezTo>
                    <a:pt x="1215" y="2313"/>
                    <a:pt x="1762" y="2495"/>
                    <a:pt x="2309" y="2495"/>
                  </a:cubicBezTo>
                  <a:cubicBezTo>
                    <a:pt x="2735" y="2495"/>
                    <a:pt x="2978" y="2374"/>
                    <a:pt x="2978" y="2313"/>
                  </a:cubicBezTo>
                  <a:cubicBezTo>
                    <a:pt x="2948" y="2161"/>
                    <a:pt x="1944" y="2282"/>
                    <a:pt x="1124" y="1614"/>
                  </a:cubicBezTo>
                  <a:cubicBezTo>
                    <a:pt x="333" y="945"/>
                    <a:pt x="333" y="3"/>
                    <a:pt x="182" y="3"/>
                  </a:cubicBezTo>
                  <a:cubicBezTo>
                    <a:pt x="178" y="1"/>
                    <a:pt x="175" y="1"/>
                    <a:pt x="1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1"/>
            <p:cNvSpPr/>
            <p:nvPr/>
          </p:nvSpPr>
          <p:spPr>
            <a:xfrm>
              <a:off x="4178925" y="2844700"/>
              <a:ext cx="101850" cy="29200"/>
            </a:xfrm>
            <a:custGeom>
              <a:avLst/>
              <a:gdLst/>
              <a:ahLst/>
              <a:cxnLst/>
              <a:rect l="l" t="t" r="r" b="b"/>
              <a:pathLst>
                <a:path w="4074" h="1168" extrusionOk="0">
                  <a:moveTo>
                    <a:pt x="2336" y="1"/>
                  </a:moveTo>
                  <a:cubicBezTo>
                    <a:pt x="1688" y="1"/>
                    <a:pt x="1052" y="184"/>
                    <a:pt x="486" y="542"/>
                  </a:cubicBezTo>
                  <a:cubicBezTo>
                    <a:pt x="152" y="755"/>
                    <a:pt x="0" y="998"/>
                    <a:pt x="61" y="1089"/>
                  </a:cubicBezTo>
                  <a:cubicBezTo>
                    <a:pt x="93" y="1145"/>
                    <a:pt x="176" y="1168"/>
                    <a:pt x="301" y="1168"/>
                  </a:cubicBezTo>
                  <a:cubicBezTo>
                    <a:pt x="646" y="1168"/>
                    <a:pt x="1307" y="996"/>
                    <a:pt x="2067" y="907"/>
                  </a:cubicBezTo>
                  <a:cubicBezTo>
                    <a:pt x="3070" y="785"/>
                    <a:pt x="3952" y="876"/>
                    <a:pt x="4043" y="633"/>
                  </a:cubicBezTo>
                  <a:cubicBezTo>
                    <a:pt x="4073" y="542"/>
                    <a:pt x="3891" y="360"/>
                    <a:pt x="3526" y="208"/>
                  </a:cubicBezTo>
                  <a:cubicBezTo>
                    <a:pt x="3134" y="69"/>
                    <a:pt x="2733" y="1"/>
                    <a:pt x="23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1"/>
            <p:cNvSpPr/>
            <p:nvPr/>
          </p:nvSpPr>
          <p:spPr>
            <a:xfrm>
              <a:off x="4401575" y="2822975"/>
              <a:ext cx="77525" cy="24725"/>
            </a:xfrm>
            <a:custGeom>
              <a:avLst/>
              <a:gdLst/>
              <a:ahLst/>
              <a:cxnLst/>
              <a:rect l="l" t="t" r="r" b="b"/>
              <a:pathLst>
                <a:path w="3101" h="989" extrusionOk="0">
                  <a:moveTo>
                    <a:pt x="1508" y="1"/>
                  </a:moveTo>
                  <a:cubicBezTo>
                    <a:pt x="1110" y="1"/>
                    <a:pt x="713" y="115"/>
                    <a:pt x="365" y="347"/>
                  </a:cubicBezTo>
                  <a:cubicBezTo>
                    <a:pt x="91" y="529"/>
                    <a:pt x="0" y="712"/>
                    <a:pt x="61" y="833"/>
                  </a:cubicBezTo>
                  <a:cubicBezTo>
                    <a:pt x="126" y="912"/>
                    <a:pt x="275" y="934"/>
                    <a:pt x="481" y="934"/>
                  </a:cubicBezTo>
                  <a:cubicBezTo>
                    <a:pt x="756" y="934"/>
                    <a:pt x="1133" y="894"/>
                    <a:pt x="1550" y="894"/>
                  </a:cubicBezTo>
                  <a:cubicBezTo>
                    <a:pt x="2037" y="894"/>
                    <a:pt x="2469" y="989"/>
                    <a:pt x="2748" y="989"/>
                  </a:cubicBezTo>
                  <a:cubicBezTo>
                    <a:pt x="2888" y="989"/>
                    <a:pt x="2989" y="965"/>
                    <a:pt x="3040" y="894"/>
                  </a:cubicBezTo>
                  <a:cubicBezTo>
                    <a:pt x="3100" y="803"/>
                    <a:pt x="3009" y="590"/>
                    <a:pt x="2766" y="408"/>
                  </a:cubicBezTo>
                  <a:cubicBezTo>
                    <a:pt x="2385" y="138"/>
                    <a:pt x="1945" y="1"/>
                    <a:pt x="15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1"/>
            <p:cNvSpPr/>
            <p:nvPr/>
          </p:nvSpPr>
          <p:spPr>
            <a:xfrm>
              <a:off x="3819475" y="2577550"/>
              <a:ext cx="603400" cy="786750"/>
            </a:xfrm>
            <a:custGeom>
              <a:avLst/>
              <a:gdLst/>
              <a:ahLst/>
              <a:cxnLst/>
              <a:rect l="l" t="t" r="r" b="b"/>
              <a:pathLst>
                <a:path w="24136" h="31470" extrusionOk="0">
                  <a:moveTo>
                    <a:pt x="20322" y="1"/>
                  </a:moveTo>
                  <a:cubicBezTo>
                    <a:pt x="19066" y="1"/>
                    <a:pt x="17840" y="420"/>
                    <a:pt x="16810" y="1167"/>
                  </a:cubicBezTo>
                  <a:cubicBezTo>
                    <a:pt x="15959" y="1744"/>
                    <a:pt x="15138" y="2565"/>
                    <a:pt x="14105" y="2687"/>
                  </a:cubicBezTo>
                  <a:cubicBezTo>
                    <a:pt x="13966" y="2709"/>
                    <a:pt x="13828" y="2718"/>
                    <a:pt x="13690" y="2718"/>
                  </a:cubicBezTo>
                  <a:cubicBezTo>
                    <a:pt x="13068" y="2718"/>
                    <a:pt x="12447" y="2535"/>
                    <a:pt x="11825" y="2535"/>
                  </a:cubicBezTo>
                  <a:cubicBezTo>
                    <a:pt x="10396" y="2535"/>
                    <a:pt x="9120" y="3416"/>
                    <a:pt x="7965" y="4298"/>
                  </a:cubicBezTo>
                  <a:cubicBezTo>
                    <a:pt x="6597" y="5301"/>
                    <a:pt x="5168" y="6395"/>
                    <a:pt x="4621" y="8006"/>
                  </a:cubicBezTo>
                  <a:cubicBezTo>
                    <a:pt x="4408" y="8614"/>
                    <a:pt x="4348" y="9252"/>
                    <a:pt x="3952" y="9830"/>
                  </a:cubicBezTo>
                  <a:cubicBezTo>
                    <a:pt x="3588" y="10407"/>
                    <a:pt x="2919" y="10742"/>
                    <a:pt x="2433" y="11228"/>
                  </a:cubicBezTo>
                  <a:cubicBezTo>
                    <a:pt x="1" y="13508"/>
                    <a:pt x="1217" y="17550"/>
                    <a:pt x="4500" y="18128"/>
                  </a:cubicBezTo>
                  <a:cubicBezTo>
                    <a:pt x="2767" y="19556"/>
                    <a:pt x="1369" y="21502"/>
                    <a:pt x="913" y="23720"/>
                  </a:cubicBezTo>
                  <a:cubicBezTo>
                    <a:pt x="457" y="25970"/>
                    <a:pt x="1004" y="28432"/>
                    <a:pt x="2645" y="30012"/>
                  </a:cubicBezTo>
                  <a:cubicBezTo>
                    <a:pt x="3607" y="30940"/>
                    <a:pt x="4967" y="31469"/>
                    <a:pt x="6286" y="31469"/>
                  </a:cubicBezTo>
                  <a:cubicBezTo>
                    <a:pt x="7301" y="31469"/>
                    <a:pt x="8292" y="31156"/>
                    <a:pt x="9059" y="30468"/>
                  </a:cubicBezTo>
                  <a:cubicBezTo>
                    <a:pt x="10214" y="29435"/>
                    <a:pt x="10670" y="27824"/>
                    <a:pt x="10852" y="26304"/>
                  </a:cubicBezTo>
                  <a:cubicBezTo>
                    <a:pt x="11278" y="22687"/>
                    <a:pt x="10579" y="19009"/>
                    <a:pt x="8816" y="15848"/>
                  </a:cubicBezTo>
                  <a:cubicBezTo>
                    <a:pt x="11430" y="14693"/>
                    <a:pt x="13253" y="12261"/>
                    <a:pt x="13618" y="9404"/>
                  </a:cubicBezTo>
                  <a:cubicBezTo>
                    <a:pt x="14291" y="9565"/>
                    <a:pt x="14964" y="9642"/>
                    <a:pt x="15627" y="9642"/>
                  </a:cubicBezTo>
                  <a:cubicBezTo>
                    <a:pt x="19600" y="9642"/>
                    <a:pt x="23184" y="6873"/>
                    <a:pt x="24044" y="2808"/>
                  </a:cubicBezTo>
                  <a:lnTo>
                    <a:pt x="24135" y="2808"/>
                  </a:lnTo>
                  <a:cubicBezTo>
                    <a:pt x="23831" y="1349"/>
                    <a:pt x="22463" y="255"/>
                    <a:pt x="21004" y="42"/>
                  </a:cubicBezTo>
                  <a:cubicBezTo>
                    <a:pt x="20777" y="14"/>
                    <a:pt x="20549" y="1"/>
                    <a:pt x="203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1"/>
            <p:cNvSpPr/>
            <p:nvPr/>
          </p:nvSpPr>
          <p:spPr>
            <a:xfrm>
              <a:off x="4400800" y="2656875"/>
              <a:ext cx="117800" cy="137550"/>
            </a:xfrm>
            <a:custGeom>
              <a:avLst/>
              <a:gdLst/>
              <a:ahLst/>
              <a:cxnLst/>
              <a:rect l="l" t="t" r="r" b="b"/>
              <a:pathLst>
                <a:path w="4712" h="5502" extrusionOk="0">
                  <a:moveTo>
                    <a:pt x="1" y="0"/>
                  </a:moveTo>
                  <a:lnTo>
                    <a:pt x="244" y="274"/>
                  </a:lnTo>
                  <a:cubicBezTo>
                    <a:pt x="1" y="1489"/>
                    <a:pt x="609" y="2766"/>
                    <a:pt x="1520" y="3617"/>
                  </a:cubicBezTo>
                  <a:cubicBezTo>
                    <a:pt x="2463" y="4468"/>
                    <a:pt x="3587" y="5015"/>
                    <a:pt x="4712" y="5502"/>
                  </a:cubicBezTo>
                  <a:cubicBezTo>
                    <a:pt x="4317" y="4316"/>
                    <a:pt x="3770" y="3161"/>
                    <a:pt x="3071" y="2097"/>
                  </a:cubicBezTo>
                  <a:cubicBezTo>
                    <a:pt x="2372" y="1003"/>
                    <a:pt x="1247" y="27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1"/>
            <p:cNvSpPr/>
            <p:nvPr/>
          </p:nvSpPr>
          <p:spPr>
            <a:xfrm>
              <a:off x="3707025" y="2581125"/>
              <a:ext cx="723450" cy="448100"/>
            </a:xfrm>
            <a:custGeom>
              <a:avLst/>
              <a:gdLst/>
              <a:ahLst/>
              <a:cxnLst/>
              <a:rect l="l" t="t" r="r" b="b"/>
              <a:pathLst>
                <a:path w="28938" h="17924" extrusionOk="0">
                  <a:moveTo>
                    <a:pt x="23954" y="1"/>
                  </a:moveTo>
                  <a:cubicBezTo>
                    <a:pt x="21828" y="1"/>
                    <a:pt x="19773" y="1051"/>
                    <a:pt x="18542" y="2908"/>
                  </a:cubicBezTo>
                  <a:cubicBezTo>
                    <a:pt x="17873" y="3851"/>
                    <a:pt x="17356" y="5006"/>
                    <a:pt x="16627" y="6009"/>
                  </a:cubicBezTo>
                  <a:cubicBezTo>
                    <a:pt x="16262" y="6526"/>
                    <a:pt x="15776" y="6981"/>
                    <a:pt x="15259" y="7316"/>
                  </a:cubicBezTo>
                  <a:cubicBezTo>
                    <a:pt x="14682" y="7650"/>
                    <a:pt x="14043" y="7863"/>
                    <a:pt x="13405" y="7954"/>
                  </a:cubicBezTo>
                  <a:cubicBezTo>
                    <a:pt x="12098" y="8197"/>
                    <a:pt x="10730" y="8228"/>
                    <a:pt x="9545" y="8775"/>
                  </a:cubicBezTo>
                  <a:cubicBezTo>
                    <a:pt x="8937" y="8988"/>
                    <a:pt x="8420" y="9383"/>
                    <a:pt x="8025" y="9899"/>
                  </a:cubicBezTo>
                  <a:cubicBezTo>
                    <a:pt x="7660" y="10416"/>
                    <a:pt x="7478" y="11024"/>
                    <a:pt x="7447" y="11632"/>
                  </a:cubicBezTo>
                  <a:cubicBezTo>
                    <a:pt x="7447" y="12240"/>
                    <a:pt x="7478" y="12787"/>
                    <a:pt x="7447" y="13334"/>
                  </a:cubicBezTo>
                  <a:cubicBezTo>
                    <a:pt x="7417" y="13881"/>
                    <a:pt x="7265" y="14398"/>
                    <a:pt x="7022" y="14824"/>
                  </a:cubicBezTo>
                  <a:cubicBezTo>
                    <a:pt x="6505" y="15644"/>
                    <a:pt x="5654" y="16191"/>
                    <a:pt x="4712" y="16283"/>
                  </a:cubicBezTo>
                  <a:cubicBezTo>
                    <a:pt x="4653" y="16285"/>
                    <a:pt x="4595" y="16286"/>
                    <a:pt x="4537" y="16286"/>
                  </a:cubicBezTo>
                  <a:cubicBezTo>
                    <a:pt x="3725" y="16286"/>
                    <a:pt x="2993" y="16100"/>
                    <a:pt x="2341" y="16100"/>
                  </a:cubicBezTo>
                  <a:cubicBezTo>
                    <a:pt x="2250" y="16091"/>
                    <a:pt x="2159" y="16087"/>
                    <a:pt x="2069" y="16087"/>
                  </a:cubicBezTo>
                  <a:cubicBezTo>
                    <a:pt x="1531" y="16087"/>
                    <a:pt x="1025" y="16243"/>
                    <a:pt x="608" y="16556"/>
                  </a:cubicBezTo>
                  <a:cubicBezTo>
                    <a:pt x="274" y="16799"/>
                    <a:pt x="92" y="17134"/>
                    <a:pt x="31" y="17529"/>
                  </a:cubicBezTo>
                  <a:cubicBezTo>
                    <a:pt x="0" y="17681"/>
                    <a:pt x="31" y="17802"/>
                    <a:pt x="61" y="17924"/>
                  </a:cubicBezTo>
                  <a:cubicBezTo>
                    <a:pt x="61" y="17802"/>
                    <a:pt x="61" y="17650"/>
                    <a:pt x="92" y="17529"/>
                  </a:cubicBezTo>
                  <a:cubicBezTo>
                    <a:pt x="152" y="17164"/>
                    <a:pt x="365" y="16830"/>
                    <a:pt x="669" y="16617"/>
                  </a:cubicBezTo>
                  <a:cubicBezTo>
                    <a:pt x="1063" y="16321"/>
                    <a:pt x="1517" y="16166"/>
                    <a:pt x="1999" y="16166"/>
                  </a:cubicBezTo>
                  <a:cubicBezTo>
                    <a:pt x="2111" y="16166"/>
                    <a:pt x="2226" y="16174"/>
                    <a:pt x="2341" y="16191"/>
                  </a:cubicBezTo>
                  <a:cubicBezTo>
                    <a:pt x="2999" y="16191"/>
                    <a:pt x="3738" y="16407"/>
                    <a:pt x="4557" y="16407"/>
                  </a:cubicBezTo>
                  <a:cubicBezTo>
                    <a:pt x="4608" y="16407"/>
                    <a:pt x="4660" y="16406"/>
                    <a:pt x="4712" y="16404"/>
                  </a:cubicBezTo>
                  <a:cubicBezTo>
                    <a:pt x="5715" y="16313"/>
                    <a:pt x="6627" y="15766"/>
                    <a:pt x="7174" y="14915"/>
                  </a:cubicBezTo>
                  <a:cubicBezTo>
                    <a:pt x="7447" y="14428"/>
                    <a:pt x="7599" y="13881"/>
                    <a:pt x="7630" y="13334"/>
                  </a:cubicBezTo>
                  <a:cubicBezTo>
                    <a:pt x="7660" y="12787"/>
                    <a:pt x="7630" y="12210"/>
                    <a:pt x="7660" y="11632"/>
                  </a:cubicBezTo>
                  <a:cubicBezTo>
                    <a:pt x="7660" y="11055"/>
                    <a:pt x="7842" y="10477"/>
                    <a:pt x="8177" y="9991"/>
                  </a:cubicBezTo>
                  <a:cubicBezTo>
                    <a:pt x="8572" y="9504"/>
                    <a:pt x="9058" y="9140"/>
                    <a:pt x="9636" y="8927"/>
                  </a:cubicBezTo>
                  <a:cubicBezTo>
                    <a:pt x="10791" y="8410"/>
                    <a:pt x="12128" y="8410"/>
                    <a:pt x="13466" y="8167"/>
                  </a:cubicBezTo>
                  <a:cubicBezTo>
                    <a:pt x="14134" y="8045"/>
                    <a:pt x="14773" y="7833"/>
                    <a:pt x="15350" y="7498"/>
                  </a:cubicBezTo>
                  <a:cubicBezTo>
                    <a:pt x="15928" y="7133"/>
                    <a:pt x="16414" y="6678"/>
                    <a:pt x="16779" y="6130"/>
                  </a:cubicBezTo>
                  <a:cubicBezTo>
                    <a:pt x="17539" y="5097"/>
                    <a:pt x="18025" y="3942"/>
                    <a:pt x="18694" y="3000"/>
                  </a:cubicBezTo>
                  <a:cubicBezTo>
                    <a:pt x="19849" y="1267"/>
                    <a:pt x="21764" y="203"/>
                    <a:pt x="23861" y="142"/>
                  </a:cubicBezTo>
                  <a:cubicBezTo>
                    <a:pt x="23911" y="141"/>
                    <a:pt x="23961" y="141"/>
                    <a:pt x="24011" y="141"/>
                  </a:cubicBezTo>
                  <a:cubicBezTo>
                    <a:pt x="25357" y="141"/>
                    <a:pt x="26668" y="537"/>
                    <a:pt x="27782" y="1328"/>
                  </a:cubicBezTo>
                  <a:cubicBezTo>
                    <a:pt x="28086" y="1541"/>
                    <a:pt x="28390" y="1784"/>
                    <a:pt x="28664" y="2027"/>
                  </a:cubicBezTo>
                  <a:lnTo>
                    <a:pt x="28876" y="2240"/>
                  </a:lnTo>
                  <a:cubicBezTo>
                    <a:pt x="28907" y="2270"/>
                    <a:pt x="28907" y="2301"/>
                    <a:pt x="28937" y="2301"/>
                  </a:cubicBezTo>
                  <a:cubicBezTo>
                    <a:pt x="28633" y="1905"/>
                    <a:pt x="28238" y="1541"/>
                    <a:pt x="27843" y="1267"/>
                  </a:cubicBezTo>
                  <a:cubicBezTo>
                    <a:pt x="27326" y="902"/>
                    <a:pt x="26809" y="598"/>
                    <a:pt x="26232" y="416"/>
                  </a:cubicBezTo>
                  <a:cubicBezTo>
                    <a:pt x="25486" y="136"/>
                    <a:pt x="24716" y="1"/>
                    <a:pt x="2395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1"/>
            <p:cNvSpPr/>
            <p:nvPr/>
          </p:nvSpPr>
          <p:spPr>
            <a:xfrm>
              <a:off x="3944875" y="3762500"/>
              <a:ext cx="303975" cy="495475"/>
            </a:xfrm>
            <a:custGeom>
              <a:avLst/>
              <a:gdLst/>
              <a:ahLst/>
              <a:cxnLst/>
              <a:rect l="l" t="t" r="r" b="b"/>
              <a:pathLst>
                <a:path w="12159" h="19819" extrusionOk="0">
                  <a:moveTo>
                    <a:pt x="0" y="1"/>
                  </a:moveTo>
                  <a:lnTo>
                    <a:pt x="395" y="10122"/>
                  </a:lnTo>
                  <a:lnTo>
                    <a:pt x="1398" y="19819"/>
                  </a:lnTo>
                  <a:lnTo>
                    <a:pt x="12159" y="19363"/>
                  </a:lnTo>
                  <a:lnTo>
                    <a:pt x="11399" y="244"/>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1"/>
            <p:cNvSpPr/>
            <p:nvPr/>
          </p:nvSpPr>
          <p:spPr>
            <a:xfrm>
              <a:off x="3905350" y="3761750"/>
              <a:ext cx="303975" cy="496225"/>
            </a:xfrm>
            <a:custGeom>
              <a:avLst/>
              <a:gdLst/>
              <a:ahLst/>
              <a:cxnLst/>
              <a:rect l="l" t="t" r="r" b="b"/>
              <a:pathLst>
                <a:path w="12159" h="19849" extrusionOk="0">
                  <a:moveTo>
                    <a:pt x="1" y="0"/>
                  </a:moveTo>
                  <a:lnTo>
                    <a:pt x="396" y="10152"/>
                  </a:lnTo>
                  <a:lnTo>
                    <a:pt x="1399" y="19849"/>
                  </a:lnTo>
                  <a:lnTo>
                    <a:pt x="12159" y="19393"/>
                  </a:lnTo>
                  <a:lnTo>
                    <a:pt x="11399" y="243"/>
                  </a:lnTo>
                  <a:lnTo>
                    <a:pt x="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1"/>
            <p:cNvSpPr/>
            <p:nvPr/>
          </p:nvSpPr>
          <p:spPr>
            <a:xfrm>
              <a:off x="3801250" y="3915225"/>
              <a:ext cx="429375" cy="372375"/>
            </a:xfrm>
            <a:custGeom>
              <a:avLst/>
              <a:gdLst/>
              <a:ahLst/>
              <a:cxnLst/>
              <a:rect l="l" t="t" r="r" b="b"/>
              <a:pathLst>
                <a:path w="17175" h="14895" extrusionOk="0">
                  <a:moveTo>
                    <a:pt x="6317" y="1"/>
                  </a:moveTo>
                  <a:cubicBezTo>
                    <a:pt x="6033" y="1"/>
                    <a:pt x="5734" y="161"/>
                    <a:pt x="5563" y="457"/>
                  </a:cubicBezTo>
                  <a:cubicBezTo>
                    <a:pt x="5502" y="548"/>
                    <a:pt x="5441" y="639"/>
                    <a:pt x="5441" y="761"/>
                  </a:cubicBezTo>
                  <a:cubicBezTo>
                    <a:pt x="5441" y="822"/>
                    <a:pt x="5411" y="883"/>
                    <a:pt x="5380" y="913"/>
                  </a:cubicBezTo>
                  <a:cubicBezTo>
                    <a:pt x="5077" y="1643"/>
                    <a:pt x="4681" y="2311"/>
                    <a:pt x="4256" y="2950"/>
                  </a:cubicBezTo>
                  <a:cubicBezTo>
                    <a:pt x="3861" y="3527"/>
                    <a:pt x="3344" y="4013"/>
                    <a:pt x="2797" y="4439"/>
                  </a:cubicBezTo>
                  <a:cubicBezTo>
                    <a:pt x="2159" y="4925"/>
                    <a:pt x="517" y="6658"/>
                    <a:pt x="0" y="6962"/>
                  </a:cubicBezTo>
                  <a:lnTo>
                    <a:pt x="3131" y="14895"/>
                  </a:lnTo>
                  <a:cubicBezTo>
                    <a:pt x="5988" y="14773"/>
                    <a:pt x="8846" y="14469"/>
                    <a:pt x="11672" y="13983"/>
                  </a:cubicBezTo>
                  <a:cubicBezTo>
                    <a:pt x="14986" y="13436"/>
                    <a:pt x="14955" y="13162"/>
                    <a:pt x="14834" y="12767"/>
                  </a:cubicBezTo>
                  <a:cubicBezTo>
                    <a:pt x="14758" y="12510"/>
                    <a:pt x="14353" y="12424"/>
                    <a:pt x="13804" y="12424"/>
                  </a:cubicBezTo>
                  <a:cubicBezTo>
                    <a:pt x="12712" y="12424"/>
                    <a:pt x="11048" y="12763"/>
                    <a:pt x="10261" y="12763"/>
                  </a:cubicBezTo>
                  <a:cubicBezTo>
                    <a:pt x="9857" y="12763"/>
                    <a:pt x="9684" y="12674"/>
                    <a:pt x="9940" y="12403"/>
                  </a:cubicBezTo>
                  <a:cubicBezTo>
                    <a:pt x="10943" y="11339"/>
                    <a:pt x="16992" y="11065"/>
                    <a:pt x="16627" y="10032"/>
                  </a:cubicBezTo>
                  <a:cubicBezTo>
                    <a:pt x="16499" y="9665"/>
                    <a:pt x="16004" y="9528"/>
                    <a:pt x="15334" y="9528"/>
                  </a:cubicBezTo>
                  <a:cubicBezTo>
                    <a:pt x="13448" y="9528"/>
                    <a:pt x="10177" y="10611"/>
                    <a:pt x="9818" y="10700"/>
                  </a:cubicBezTo>
                  <a:cubicBezTo>
                    <a:pt x="9779" y="10710"/>
                    <a:pt x="9741" y="10714"/>
                    <a:pt x="9706" y="10714"/>
                  </a:cubicBezTo>
                  <a:cubicBezTo>
                    <a:pt x="9277" y="10714"/>
                    <a:pt x="9154" y="10085"/>
                    <a:pt x="9575" y="10001"/>
                  </a:cubicBezTo>
                  <a:cubicBezTo>
                    <a:pt x="10244" y="9880"/>
                    <a:pt x="17174" y="8360"/>
                    <a:pt x="16688" y="6992"/>
                  </a:cubicBezTo>
                  <a:cubicBezTo>
                    <a:pt x="16597" y="6709"/>
                    <a:pt x="16358" y="6620"/>
                    <a:pt x="16094" y="6620"/>
                  </a:cubicBezTo>
                  <a:cubicBezTo>
                    <a:pt x="15651" y="6620"/>
                    <a:pt x="15138" y="6871"/>
                    <a:pt x="15138" y="6871"/>
                  </a:cubicBezTo>
                  <a:cubicBezTo>
                    <a:pt x="15138" y="6871"/>
                    <a:pt x="10404" y="8268"/>
                    <a:pt x="8954" y="8268"/>
                  </a:cubicBezTo>
                  <a:cubicBezTo>
                    <a:pt x="8720" y="8268"/>
                    <a:pt x="8571" y="8232"/>
                    <a:pt x="8542" y="8147"/>
                  </a:cubicBezTo>
                  <a:cubicBezTo>
                    <a:pt x="8359" y="7509"/>
                    <a:pt x="12068" y="6232"/>
                    <a:pt x="13344" y="5898"/>
                  </a:cubicBezTo>
                  <a:cubicBezTo>
                    <a:pt x="14621" y="5564"/>
                    <a:pt x="14986" y="4834"/>
                    <a:pt x="14378" y="4378"/>
                  </a:cubicBezTo>
                  <a:cubicBezTo>
                    <a:pt x="14323" y="4336"/>
                    <a:pt x="14199" y="4317"/>
                    <a:pt x="14023" y="4317"/>
                  </a:cubicBezTo>
                  <a:cubicBezTo>
                    <a:pt x="12936" y="4317"/>
                    <a:pt x="9858" y="5037"/>
                    <a:pt x="8785" y="5351"/>
                  </a:cubicBezTo>
                  <a:cubicBezTo>
                    <a:pt x="8075" y="5554"/>
                    <a:pt x="6708" y="5963"/>
                    <a:pt x="5858" y="5963"/>
                  </a:cubicBezTo>
                  <a:cubicBezTo>
                    <a:pt x="5179" y="5963"/>
                    <a:pt x="4830" y="5701"/>
                    <a:pt x="5411" y="4864"/>
                  </a:cubicBezTo>
                  <a:cubicBezTo>
                    <a:pt x="5411" y="4834"/>
                    <a:pt x="5441" y="4804"/>
                    <a:pt x="5441" y="4773"/>
                  </a:cubicBezTo>
                  <a:cubicBezTo>
                    <a:pt x="6779" y="2950"/>
                    <a:pt x="7204" y="1065"/>
                    <a:pt x="6961" y="457"/>
                  </a:cubicBezTo>
                  <a:cubicBezTo>
                    <a:pt x="6843" y="146"/>
                    <a:pt x="6587" y="1"/>
                    <a:pt x="6317" y="1"/>
                  </a:cubicBezTo>
                  <a:close/>
                </a:path>
              </a:pathLst>
            </a:custGeom>
            <a:solidFill>
              <a:srgbClr val="FF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1"/>
            <p:cNvSpPr/>
            <p:nvPr/>
          </p:nvSpPr>
          <p:spPr>
            <a:xfrm>
              <a:off x="3726025" y="4075575"/>
              <a:ext cx="234075" cy="451400"/>
            </a:xfrm>
            <a:custGeom>
              <a:avLst/>
              <a:gdLst/>
              <a:ahLst/>
              <a:cxnLst/>
              <a:rect l="l" t="t" r="r" b="b"/>
              <a:pathLst>
                <a:path w="9363" h="18056" extrusionOk="0">
                  <a:moveTo>
                    <a:pt x="3678" y="1"/>
                  </a:moveTo>
                  <a:lnTo>
                    <a:pt x="304" y="2523"/>
                  </a:lnTo>
                  <a:lnTo>
                    <a:pt x="0" y="18056"/>
                  </a:lnTo>
                  <a:lnTo>
                    <a:pt x="9362" y="8481"/>
                  </a:lnTo>
                  <a:lnTo>
                    <a:pt x="367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61"/>
          <p:cNvGrpSpPr/>
          <p:nvPr/>
        </p:nvGrpSpPr>
        <p:grpSpPr>
          <a:xfrm rot="5400000">
            <a:off x="1921744" y="2108961"/>
            <a:ext cx="402057" cy="198301"/>
            <a:chOff x="4920150" y="1977875"/>
            <a:chExt cx="68525" cy="33800"/>
          </a:xfrm>
        </p:grpSpPr>
        <p:sp>
          <p:nvSpPr>
            <p:cNvPr id="1979" name="Google Shape;1979;p6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61"/>
          <p:cNvGrpSpPr/>
          <p:nvPr/>
        </p:nvGrpSpPr>
        <p:grpSpPr>
          <a:xfrm rot="-5400000">
            <a:off x="3672569" y="2067474"/>
            <a:ext cx="402057" cy="198301"/>
            <a:chOff x="4920150" y="1977875"/>
            <a:chExt cx="68525" cy="33800"/>
          </a:xfrm>
        </p:grpSpPr>
        <p:sp>
          <p:nvSpPr>
            <p:cNvPr id="1983" name="Google Shape;1983;p6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 name="Google Shape;1986;p61"/>
          <p:cNvSpPr txBox="1">
            <a:spLocks noGrp="1"/>
          </p:cNvSpPr>
          <p:nvPr>
            <p:ph type="subTitle" idx="4294967295"/>
          </p:nvPr>
        </p:nvSpPr>
        <p:spPr>
          <a:xfrm>
            <a:off x="5272125" y="1412098"/>
            <a:ext cx="24213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chemeClr val="accent3"/>
                </a:solidFill>
                <a:latin typeface="Fredoka One"/>
                <a:ea typeface="Fredoka One"/>
                <a:cs typeface="Fredoka One"/>
                <a:sym typeface="Fredoka One"/>
              </a:rPr>
              <a:t>Age</a:t>
            </a:r>
            <a:endParaRPr sz="1900">
              <a:solidFill>
                <a:schemeClr val="accent3"/>
              </a:solidFill>
              <a:latin typeface="Fredoka One"/>
              <a:ea typeface="Fredoka One"/>
              <a:cs typeface="Fredoka One"/>
              <a:sym typeface="Fredoka One"/>
            </a:endParaRPr>
          </a:p>
        </p:txBody>
      </p:sp>
      <p:sp>
        <p:nvSpPr>
          <p:cNvPr id="1987" name="Google Shape;1987;p61"/>
          <p:cNvSpPr txBox="1">
            <a:spLocks noGrp="1"/>
          </p:cNvSpPr>
          <p:nvPr>
            <p:ph type="subTitle" idx="4294967295"/>
          </p:nvPr>
        </p:nvSpPr>
        <p:spPr>
          <a:xfrm>
            <a:off x="4364800" y="2524273"/>
            <a:ext cx="8403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36-45</a:t>
            </a:r>
            <a:endParaRPr sz="1400"/>
          </a:p>
        </p:txBody>
      </p:sp>
      <p:sp>
        <p:nvSpPr>
          <p:cNvPr id="1988" name="Google Shape;1988;p61"/>
          <p:cNvSpPr txBox="1">
            <a:spLocks noGrp="1"/>
          </p:cNvSpPr>
          <p:nvPr>
            <p:ph type="subTitle" idx="4294967295"/>
          </p:nvPr>
        </p:nvSpPr>
        <p:spPr>
          <a:xfrm>
            <a:off x="4364800" y="3007948"/>
            <a:ext cx="8403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46-55</a:t>
            </a:r>
            <a:endParaRPr sz="1400"/>
          </a:p>
        </p:txBody>
      </p:sp>
      <p:grpSp>
        <p:nvGrpSpPr>
          <p:cNvPr id="1989" name="Google Shape;1989;p61"/>
          <p:cNvGrpSpPr/>
          <p:nvPr/>
        </p:nvGrpSpPr>
        <p:grpSpPr>
          <a:xfrm>
            <a:off x="1418953" y="4057257"/>
            <a:ext cx="356634" cy="297180"/>
            <a:chOff x="5645200" y="879425"/>
            <a:chExt cx="478575" cy="407375"/>
          </a:xfrm>
        </p:grpSpPr>
        <p:sp>
          <p:nvSpPr>
            <p:cNvPr id="1990" name="Google Shape;1990;p6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1" name="Google Shape;1991;p6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2" name="Google Shape;1992;p6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3" name="Google Shape;1993;p6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4" name="Google Shape;1994;p6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5" name="Google Shape;1995;p6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96" name="Google Shape;1996;p61"/>
          <p:cNvGrpSpPr/>
          <p:nvPr/>
        </p:nvGrpSpPr>
        <p:grpSpPr>
          <a:xfrm>
            <a:off x="3240717" y="4039417"/>
            <a:ext cx="356610" cy="332861"/>
            <a:chOff x="2682350" y="2643425"/>
            <a:chExt cx="473775" cy="436425"/>
          </a:xfrm>
        </p:grpSpPr>
        <p:sp>
          <p:nvSpPr>
            <p:cNvPr id="1997" name="Google Shape;1997;p6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8" name="Google Shape;1998;p6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9" name="Google Shape;1999;p6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0" name="Google Shape;2000;p6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1" name="Google Shape;2001;p6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2" name="Google Shape;2002;p6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3" name="Google Shape;2003;p6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04" name="Google Shape;2004;p61"/>
          <p:cNvGrpSpPr/>
          <p:nvPr/>
        </p:nvGrpSpPr>
        <p:grpSpPr>
          <a:xfrm>
            <a:off x="6884187" y="4027533"/>
            <a:ext cx="356595" cy="356628"/>
            <a:chOff x="4464775" y="3806475"/>
            <a:chExt cx="477625" cy="481800"/>
          </a:xfrm>
        </p:grpSpPr>
        <p:sp>
          <p:nvSpPr>
            <p:cNvPr id="2005" name="Google Shape;2005;p6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6" name="Google Shape;2006;p6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7" name="Google Shape;2007;p6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8" name="Google Shape;2008;p6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9" name="Google Shape;2009;p6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0" name="Google Shape;2010;p6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11" name="Google Shape;2011;p61"/>
          <p:cNvGrpSpPr/>
          <p:nvPr/>
        </p:nvGrpSpPr>
        <p:grpSpPr>
          <a:xfrm>
            <a:off x="5062458" y="4039427"/>
            <a:ext cx="356599" cy="332840"/>
            <a:chOff x="1492675" y="4420975"/>
            <a:chExt cx="481825" cy="438525"/>
          </a:xfrm>
        </p:grpSpPr>
        <p:sp>
          <p:nvSpPr>
            <p:cNvPr id="2012" name="Google Shape;2012;p6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3" name="Google Shape;2013;p6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4" name="Google Shape;2014;p6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5" name="Google Shape;2015;p6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6" name="Google Shape;2016;p6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017" name="Google Shape;2017;p61"/>
          <p:cNvSpPr/>
          <p:nvPr/>
        </p:nvSpPr>
        <p:spPr>
          <a:xfrm>
            <a:off x="111300" y="167600"/>
            <a:ext cx="469200" cy="46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1"/>
          <p:cNvSpPr/>
          <p:nvPr/>
        </p:nvSpPr>
        <p:spPr>
          <a:xfrm>
            <a:off x="645075" y="542600"/>
            <a:ext cx="94200" cy="9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1"/>
          <p:cNvSpPr/>
          <p:nvPr/>
        </p:nvSpPr>
        <p:spPr>
          <a:xfrm>
            <a:off x="8637875" y="3809800"/>
            <a:ext cx="268500" cy="268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1"/>
          <p:cNvSpPr/>
          <p:nvPr/>
        </p:nvSpPr>
        <p:spPr>
          <a:xfrm>
            <a:off x="8848300" y="4186075"/>
            <a:ext cx="94200" cy="9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024"/>
        <p:cNvGrpSpPr/>
        <p:nvPr/>
      </p:nvGrpSpPr>
      <p:grpSpPr>
        <a:xfrm>
          <a:off x="0" y="0"/>
          <a:ext cx="0" cy="0"/>
          <a:chOff x="0" y="0"/>
          <a:chExt cx="0" cy="0"/>
        </a:xfrm>
      </p:grpSpPr>
      <p:grpSp>
        <p:nvGrpSpPr>
          <p:cNvPr id="2025" name="Google Shape;2025;p62"/>
          <p:cNvGrpSpPr/>
          <p:nvPr/>
        </p:nvGrpSpPr>
        <p:grpSpPr>
          <a:xfrm>
            <a:off x="786009" y="1239617"/>
            <a:ext cx="3239585" cy="3233149"/>
            <a:chOff x="3104775" y="1891200"/>
            <a:chExt cx="1950500" cy="1946625"/>
          </a:xfrm>
        </p:grpSpPr>
        <p:sp>
          <p:nvSpPr>
            <p:cNvPr id="2026" name="Google Shape;2026;p62"/>
            <p:cNvSpPr/>
            <p:nvPr/>
          </p:nvSpPr>
          <p:spPr>
            <a:xfrm>
              <a:off x="3125675" y="1891200"/>
              <a:ext cx="1909225" cy="1946625"/>
            </a:xfrm>
            <a:custGeom>
              <a:avLst/>
              <a:gdLst/>
              <a:ahLst/>
              <a:cxnLst/>
              <a:rect l="l" t="t" r="r" b="b"/>
              <a:pathLst>
                <a:path w="76369" h="77865" extrusionOk="0">
                  <a:moveTo>
                    <a:pt x="37975" y="0"/>
                  </a:moveTo>
                  <a:cubicBezTo>
                    <a:pt x="37697" y="0"/>
                    <a:pt x="37398" y="0"/>
                    <a:pt x="37140" y="20"/>
                  </a:cubicBezTo>
                  <a:cubicBezTo>
                    <a:pt x="36881" y="20"/>
                    <a:pt x="36662" y="20"/>
                    <a:pt x="36404" y="40"/>
                  </a:cubicBezTo>
                  <a:cubicBezTo>
                    <a:pt x="35847" y="80"/>
                    <a:pt x="35250" y="120"/>
                    <a:pt x="34673" y="179"/>
                  </a:cubicBezTo>
                  <a:cubicBezTo>
                    <a:pt x="34395" y="199"/>
                    <a:pt x="34116" y="239"/>
                    <a:pt x="33858" y="279"/>
                  </a:cubicBezTo>
                  <a:cubicBezTo>
                    <a:pt x="33579" y="299"/>
                    <a:pt x="33301" y="339"/>
                    <a:pt x="33022" y="378"/>
                  </a:cubicBezTo>
                  <a:cubicBezTo>
                    <a:pt x="32564" y="418"/>
                    <a:pt x="32127" y="498"/>
                    <a:pt x="31689" y="577"/>
                  </a:cubicBezTo>
                  <a:lnTo>
                    <a:pt x="30615" y="776"/>
                  </a:lnTo>
                  <a:lnTo>
                    <a:pt x="30595" y="776"/>
                  </a:lnTo>
                  <a:cubicBezTo>
                    <a:pt x="30237" y="836"/>
                    <a:pt x="29899" y="935"/>
                    <a:pt x="29521" y="1015"/>
                  </a:cubicBezTo>
                  <a:lnTo>
                    <a:pt x="29481" y="1015"/>
                  </a:lnTo>
                  <a:cubicBezTo>
                    <a:pt x="29123" y="1095"/>
                    <a:pt x="28805" y="1174"/>
                    <a:pt x="28486" y="1274"/>
                  </a:cubicBezTo>
                  <a:cubicBezTo>
                    <a:pt x="28089" y="1373"/>
                    <a:pt x="27691" y="1472"/>
                    <a:pt x="27293" y="1592"/>
                  </a:cubicBezTo>
                  <a:cubicBezTo>
                    <a:pt x="26935" y="1691"/>
                    <a:pt x="26617" y="1791"/>
                    <a:pt x="26298" y="1890"/>
                  </a:cubicBezTo>
                  <a:cubicBezTo>
                    <a:pt x="25960" y="1990"/>
                    <a:pt x="25602" y="2109"/>
                    <a:pt x="25244" y="2228"/>
                  </a:cubicBezTo>
                  <a:lnTo>
                    <a:pt x="25204" y="2228"/>
                  </a:lnTo>
                  <a:cubicBezTo>
                    <a:pt x="24866" y="2368"/>
                    <a:pt x="24528" y="2487"/>
                    <a:pt x="24210" y="2606"/>
                  </a:cubicBezTo>
                  <a:cubicBezTo>
                    <a:pt x="23871" y="2726"/>
                    <a:pt x="23533" y="2885"/>
                    <a:pt x="23175" y="3024"/>
                  </a:cubicBezTo>
                  <a:cubicBezTo>
                    <a:pt x="22857" y="3183"/>
                    <a:pt x="22558" y="3303"/>
                    <a:pt x="22240" y="3462"/>
                  </a:cubicBezTo>
                  <a:cubicBezTo>
                    <a:pt x="22141" y="3502"/>
                    <a:pt x="22021" y="3581"/>
                    <a:pt x="21882" y="3621"/>
                  </a:cubicBezTo>
                  <a:cubicBezTo>
                    <a:pt x="21564" y="3780"/>
                    <a:pt x="21246" y="3919"/>
                    <a:pt x="20887" y="4098"/>
                  </a:cubicBezTo>
                  <a:cubicBezTo>
                    <a:pt x="20470" y="4297"/>
                    <a:pt x="20092" y="4496"/>
                    <a:pt x="19694" y="4715"/>
                  </a:cubicBezTo>
                  <a:cubicBezTo>
                    <a:pt x="19356" y="4894"/>
                    <a:pt x="18998" y="5093"/>
                    <a:pt x="18679" y="5292"/>
                  </a:cubicBezTo>
                  <a:cubicBezTo>
                    <a:pt x="16750" y="6406"/>
                    <a:pt x="14920" y="7699"/>
                    <a:pt x="13209" y="9151"/>
                  </a:cubicBezTo>
                  <a:cubicBezTo>
                    <a:pt x="12612" y="9648"/>
                    <a:pt x="12035" y="10166"/>
                    <a:pt x="11478" y="10683"/>
                  </a:cubicBezTo>
                  <a:cubicBezTo>
                    <a:pt x="11001" y="11140"/>
                    <a:pt x="10523" y="11618"/>
                    <a:pt x="10086" y="12075"/>
                  </a:cubicBezTo>
                  <a:lnTo>
                    <a:pt x="10404" y="12075"/>
                  </a:lnTo>
                  <a:cubicBezTo>
                    <a:pt x="10736" y="12110"/>
                    <a:pt x="11062" y="12157"/>
                    <a:pt x="11381" y="12157"/>
                  </a:cubicBezTo>
                  <a:cubicBezTo>
                    <a:pt x="11616" y="12157"/>
                    <a:pt x="11847" y="12131"/>
                    <a:pt x="12075" y="12055"/>
                  </a:cubicBezTo>
                  <a:cubicBezTo>
                    <a:pt x="12572" y="11916"/>
                    <a:pt x="12930" y="11538"/>
                    <a:pt x="13388" y="11319"/>
                  </a:cubicBezTo>
                  <a:cubicBezTo>
                    <a:pt x="14562" y="10723"/>
                    <a:pt x="16312" y="10822"/>
                    <a:pt x="16790" y="9589"/>
                  </a:cubicBezTo>
                  <a:cubicBezTo>
                    <a:pt x="16949" y="9191"/>
                    <a:pt x="16889" y="8694"/>
                    <a:pt x="17108" y="8335"/>
                  </a:cubicBezTo>
                  <a:cubicBezTo>
                    <a:pt x="17401" y="7842"/>
                    <a:pt x="17954" y="7706"/>
                    <a:pt x="18532" y="7706"/>
                  </a:cubicBezTo>
                  <a:cubicBezTo>
                    <a:pt x="18816" y="7706"/>
                    <a:pt x="19107" y="7739"/>
                    <a:pt x="19376" y="7778"/>
                  </a:cubicBezTo>
                  <a:cubicBezTo>
                    <a:pt x="19734" y="7838"/>
                    <a:pt x="20132" y="7938"/>
                    <a:pt x="20251" y="8276"/>
                  </a:cubicBezTo>
                  <a:cubicBezTo>
                    <a:pt x="20291" y="8534"/>
                    <a:pt x="20251" y="8773"/>
                    <a:pt x="20092" y="8972"/>
                  </a:cubicBezTo>
                  <a:cubicBezTo>
                    <a:pt x="19396" y="10345"/>
                    <a:pt x="18242" y="11419"/>
                    <a:pt x="16809" y="12016"/>
                  </a:cubicBezTo>
                  <a:cubicBezTo>
                    <a:pt x="15656" y="12513"/>
                    <a:pt x="14204" y="12811"/>
                    <a:pt x="13726" y="13965"/>
                  </a:cubicBezTo>
                  <a:cubicBezTo>
                    <a:pt x="13806" y="14403"/>
                    <a:pt x="14562" y="14462"/>
                    <a:pt x="14562" y="14920"/>
                  </a:cubicBezTo>
                  <a:cubicBezTo>
                    <a:pt x="14562" y="15258"/>
                    <a:pt x="14084" y="15397"/>
                    <a:pt x="13885" y="15656"/>
                  </a:cubicBezTo>
                  <a:cubicBezTo>
                    <a:pt x="13587" y="16054"/>
                    <a:pt x="14025" y="16690"/>
                    <a:pt x="14562" y="16730"/>
                  </a:cubicBezTo>
                  <a:cubicBezTo>
                    <a:pt x="14607" y="16735"/>
                    <a:pt x="14651" y="16738"/>
                    <a:pt x="14696" y="16738"/>
                  </a:cubicBezTo>
                  <a:cubicBezTo>
                    <a:pt x="15162" y="16738"/>
                    <a:pt x="15593" y="16466"/>
                    <a:pt x="15974" y="16193"/>
                  </a:cubicBezTo>
                  <a:cubicBezTo>
                    <a:pt x="17207" y="15318"/>
                    <a:pt x="18540" y="14363"/>
                    <a:pt x="19157" y="12970"/>
                  </a:cubicBezTo>
                  <a:cubicBezTo>
                    <a:pt x="19396" y="12374"/>
                    <a:pt x="19575" y="11677"/>
                    <a:pt x="20132" y="11359"/>
                  </a:cubicBezTo>
                  <a:cubicBezTo>
                    <a:pt x="20311" y="11269"/>
                    <a:pt x="20501" y="11227"/>
                    <a:pt x="20688" y="11227"/>
                  </a:cubicBezTo>
                  <a:cubicBezTo>
                    <a:pt x="21121" y="11227"/>
                    <a:pt x="21534" y="11459"/>
                    <a:pt x="21743" y="11876"/>
                  </a:cubicBezTo>
                  <a:cubicBezTo>
                    <a:pt x="21783" y="11976"/>
                    <a:pt x="21822" y="12115"/>
                    <a:pt x="21842" y="12215"/>
                  </a:cubicBezTo>
                  <a:cubicBezTo>
                    <a:pt x="22076" y="12125"/>
                    <a:pt x="22361" y="12055"/>
                    <a:pt x="22621" y="12055"/>
                  </a:cubicBezTo>
                  <a:cubicBezTo>
                    <a:pt x="22938" y="12055"/>
                    <a:pt x="23216" y="12158"/>
                    <a:pt x="23314" y="12453"/>
                  </a:cubicBezTo>
                  <a:cubicBezTo>
                    <a:pt x="23334" y="12652"/>
                    <a:pt x="23354" y="12851"/>
                    <a:pt x="23334" y="13050"/>
                  </a:cubicBezTo>
                  <a:cubicBezTo>
                    <a:pt x="23354" y="13846"/>
                    <a:pt x="24369" y="14363"/>
                    <a:pt x="24369" y="15159"/>
                  </a:cubicBezTo>
                  <a:cubicBezTo>
                    <a:pt x="24369" y="16094"/>
                    <a:pt x="23135" y="16392"/>
                    <a:pt x="22220" y="16412"/>
                  </a:cubicBezTo>
                  <a:cubicBezTo>
                    <a:pt x="21365" y="16412"/>
                    <a:pt x="20529" y="16412"/>
                    <a:pt x="19674" y="16432"/>
                  </a:cubicBezTo>
                  <a:cubicBezTo>
                    <a:pt x="19616" y="16429"/>
                    <a:pt x="19558" y="16427"/>
                    <a:pt x="19501" y="16427"/>
                  </a:cubicBezTo>
                  <a:cubicBezTo>
                    <a:pt x="19191" y="16427"/>
                    <a:pt x="18903" y="16476"/>
                    <a:pt x="18600" y="16611"/>
                  </a:cubicBezTo>
                  <a:cubicBezTo>
                    <a:pt x="18262" y="16790"/>
                    <a:pt x="18083" y="17148"/>
                    <a:pt x="18162" y="17526"/>
                  </a:cubicBezTo>
                  <a:cubicBezTo>
                    <a:pt x="18262" y="17705"/>
                    <a:pt x="18381" y="17884"/>
                    <a:pt x="18540" y="18023"/>
                  </a:cubicBezTo>
                  <a:cubicBezTo>
                    <a:pt x="19093" y="18766"/>
                    <a:pt x="18423" y="20020"/>
                    <a:pt x="17509" y="20020"/>
                  </a:cubicBezTo>
                  <a:cubicBezTo>
                    <a:pt x="17469" y="20020"/>
                    <a:pt x="17428" y="20018"/>
                    <a:pt x="17386" y="20013"/>
                  </a:cubicBezTo>
                  <a:cubicBezTo>
                    <a:pt x="17048" y="19973"/>
                    <a:pt x="16750" y="19794"/>
                    <a:pt x="16412" y="19734"/>
                  </a:cubicBezTo>
                  <a:cubicBezTo>
                    <a:pt x="16321" y="19719"/>
                    <a:pt x="16231" y="19712"/>
                    <a:pt x="16142" y="19712"/>
                  </a:cubicBezTo>
                  <a:cubicBezTo>
                    <a:pt x="15273" y="19712"/>
                    <a:pt x="14486" y="20385"/>
                    <a:pt x="13945" y="21107"/>
                  </a:cubicBezTo>
                  <a:cubicBezTo>
                    <a:pt x="13348" y="21902"/>
                    <a:pt x="12891" y="22817"/>
                    <a:pt x="12015" y="23295"/>
                  </a:cubicBezTo>
                  <a:cubicBezTo>
                    <a:pt x="10623" y="24071"/>
                    <a:pt x="8474" y="23514"/>
                    <a:pt x="7659" y="24886"/>
                  </a:cubicBezTo>
                  <a:cubicBezTo>
                    <a:pt x="7321" y="25443"/>
                    <a:pt x="7360" y="26100"/>
                    <a:pt x="7360" y="26756"/>
                  </a:cubicBezTo>
                  <a:cubicBezTo>
                    <a:pt x="7360" y="27373"/>
                    <a:pt x="7321" y="28069"/>
                    <a:pt x="6863" y="28546"/>
                  </a:cubicBezTo>
                  <a:cubicBezTo>
                    <a:pt x="6666" y="28761"/>
                    <a:pt x="6369" y="28871"/>
                    <a:pt x="6083" y="28871"/>
                  </a:cubicBezTo>
                  <a:cubicBezTo>
                    <a:pt x="5733" y="28871"/>
                    <a:pt x="5401" y="28707"/>
                    <a:pt x="5292" y="28367"/>
                  </a:cubicBezTo>
                  <a:cubicBezTo>
                    <a:pt x="5252" y="28089"/>
                    <a:pt x="5272" y="27791"/>
                    <a:pt x="5371" y="27552"/>
                  </a:cubicBezTo>
                  <a:cubicBezTo>
                    <a:pt x="5650" y="26677"/>
                    <a:pt x="5928" y="25781"/>
                    <a:pt x="6187" y="24906"/>
                  </a:cubicBezTo>
                  <a:cubicBezTo>
                    <a:pt x="6406" y="24270"/>
                    <a:pt x="6605" y="23514"/>
                    <a:pt x="6266" y="22917"/>
                  </a:cubicBezTo>
                  <a:cubicBezTo>
                    <a:pt x="6003" y="22414"/>
                    <a:pt x="5437" y="22178"/>
                    <a:pt x="4855" y="22178"/>
                  </a:cubicBezTo>
                  <a:cubicBezTo>
                    <a:pt x="4469" y="22178"/>
                    <a:pt x="4077" y="22281"/>
                    <a:pt x="3760" y="22479"/>
                  </a:cubicBezTo>
                  <a:cubicBezTo>
                    <a:pt x="2964" y="22977"/>
                    <a:pt x="2527" y="23892"/>
                    <a:pt x="2188" y="24787"/>
                  </a:cubicBezTo>
                  <a:cubicBezTo>
                    <a:pt x="1950" y="25443"/>
                    <a:pt x="1651" y="26378"/>
                    <a:pt x="1154" y="27094"/>
                  </a:cubicBezTo>
                  <a:cubicBezTo>
                    <a:pt x="895" y="27850"/>
                    <a:pt x="696" y="28586"/>
                    <a:pt x="497" y="29362"/>
                  </a:cubicBezTo>
                  <a:cubicBezTo>
                    <a:pt x="299" y="30138"/>
                    <a:pt x="139" y="30934"/>
                    <a:pt x="0" y="31729"/>
                  </a:cubicBezTo>
                  <a:cubicBezTo>
                    <a:pt x="139" y="31650"/>
                    <a:pt x="259" y="31570"/>
                    <a:pt x="358" y="31471"/>
                  </a:cubicBezTo>
                  <a:cubicBezTo>
                    <a:pt x="698" y="31224"/>
                    <a:pt x="1396" y="30223"/>
                    <a:pt x="1953" y="30223"/>
                  </a:cubicBezTo>
                  <a:cubicBezTo>
                    <a:pt x="2114" y="30223"/>
                    <a:pt x="2262" y="30306"/>
                    <a:pt x="2387" y="30516"/>
                  </a:cubicBezTo>
                  <a:cubicBezTo>
                    <a:pt x="2546" y="30755"/>
                    <a:pt x="2487" y="31073"/>
                    <a:pt x="2288" y="31272"/>
                  </a:cubicBezTo>
                  <a:cubicBezTo>
                    <a:pt x="2049" y="31530"/>
                    <a:pt x="1592" y="31530"/>
                    <a:pt x="1393" y="31809"/>
                  </a:cubicBezTo>
                  <a:cubicBezTo>
                    <a:pt x="1154" y="32147"/>
                    <a:pt x="1353" y="32625"/>
                    <a:pt x="1651" y="32903"/>
                  </a:cubicBezTo>
                  <a:cubicBezTo>
                    <a:pt x="1950" y="33201"/>
                    <a:pt x="2348" y="33400"/>
                    <a:pt x="2527" y="33758"/>
                  </a:cubicBezTo>
                  <a:cubicBezTo>
                    <a:pt x="2865" y="34494"/>
                    <a:pt x="2288" y="35390"/>
                    <a:pt x="2646" y="36106"/>
                  </a:cubicBezTo>
                  <a:cubicBezTo>
                    <a:pt x="2944" y="36722"/>
                    <a:pt x="3720" y="36882"/>
                    <a:pt x="4377" y="37041"/>
                  </a:cubicBezTo>
                  <a:lnTo>
                    <a:pt x="4615" y="37120"/>
                  </a:lnTo>
                  <a:cubicBezTo>
                    <a:pt x="4973" y="35807"/>
                    <a:pt x="5769" y="34813"/>
                    <a:pt x="7659" y="34654"/>
                  </a:cubicBezTo>
                  <a:cubicBezTo>
                    <a:pt x="7755" y="34646"/>
                    <a:pt x="7852" y="34643"/>
                    <a:pt x="7950" y="34643"/>
                  </a:cubicBezTo>
                  <a:cubicBezTo>
                    <a:pt x="10503" y="34643"/>
                    <a:pt x="13330" y="37098"/>
                    <a:pt x="14422" y="39129"/>
                  </a:cubicBezTo>
                  <a:cubicBezTo>
                    <a:pt x="15696" y="41497"/>
                    <a:pt x="16014" y="44600"/>
                    <a:pt x="18282" y="46032"/>
                  </a:cubicBezTo>
                  <a:cubicBezTo>
                    <a:pt x="19893" y="47027"/>
                    <a:pt x="22419" y="47126"/>
                    <a:pt x="23016" y="48937"/>
                  </a:cubicBezTo>
                  <a:cubicBezTo>
                    <a:pt x="23553" y="50568"/>
                    <a:pt x="21982" y="52099"/>
                    <a:pt x="21544" y="53751"/>
                  </a:cubicBezTo>
                  <a:cubicBezTo>
                    <a:pt x="21265" y="54845"/>
                    <a:pt x="21464" y="56018"/>
                    <a:pt x="21385" y="57132"/>
                  </a:cubicBezTo>
                  <a:cubicBezTo>
                    <a:pt x="21325" y="58266"/>
                    <a:pt x="20788" y="59519"/>
                    <a:pt x="19694" y="59858"/>
                  </a:cubicBezTo>
                  <a:cubicBezTo>
                    <a:pt x="19077" y="60017"/>
                    <a:pt x="18381" y="59878"/>
                    <a:pt x="17864" y="60256"/>
                  </a:cubicBezTo>
                  <a:cubicBezTo>
                    <a:pt x="16949" y="60892"/>
                    <a:pt x="17366" y="62583"/>
                    <a:pt x="16451" y="63239"/>
                  </a:cubicBezTo>
                  <a:cubicBezTo>
                    <a:pt x="16093" y="63458"/>
                    <a:pt x="15696" y="63498"/>
                    <a:pt x="15318" y="63637"/>
                  </a:cubicBezTo>
                  <a:cubicBezTo>
                    <a:pt x="13368" y="64274"/>
                    <a:pt x="13030" y="66959"/>
                    <a:pt x="13607" y="68949"/>
                  </a:cubicBezTo>
                  <a:cubicBezTo>
                    <a:pt x="13627" y="69028"/>
                    <a:pt x="13666" y="69068"/>
                    <a:pt x="13686" y="69148"/>
                  </a:cubicBezTo>
                  <a:cubicBezTo>
                    <a:pt x="19157" y="73584"/>
                    <a:pt x="25702" y="76428"/>
                    <a:pt x="32664" y="77463"/>
                  </a:cubicBezTo>
                  <a:cubicBezTo>
                    <a:pt x="34508" y="77731"/>
                    <a:pt x="36365" y="77864"/>
                    <a:pt x="38221" y="77864"/>
                  </a:cubicBezTo>
                  <a:cubicBezTo>
                    <a:pt x="42692" y="77864"/>
                    <a:pt x="47152" y="77091"/>
                    <a:pt x="51383" y="75573"/>
                  </a:cubicBezTo>
                  <a:cubicBezTo>
                    <a:pt x="52656" y="75095"/>
                    <a:pt x="53870" y="74598"/>
                    <a:pt x="55083" y="74001"/>
                  </a:cubicBezTo>
                  <a:cubicBezTo>
                    <a:pt x="56953" y="73106"/>
                    <a:pt x="58743" y="72052"/>
                    <a:pt x="60434" y="70898"/>
                  </a:cubicBezTo>
                  <a:cubicBezTo>
                    <a:pt x="61608" y="70063"/>
                    <a:pt x="62722" y="69207"/>
                    <a:pt x="63796" y="68252"/>
                  </a:cubicBezTo>
                  <a:cubicBezTo>
                    <a:pt x="64532" y="67616"/>
                    <a:pt x="65288" y="66920"/>
                    <a:pt x="65984" y="66223"/>
                  </a:cubicBezTo>
                  <a:lnTo>
                    <a:pt x="67019" y="65089"/>
                  </a:lnTo>
                  <a:cubicBezTo>
                    <a:pt x="69525" y="62344"/>
                    <a:pt x="71614" y="59261"/>
                    <a:pt x="73245" y="55919"/>
                  </a:cubicBezTo>
                  <a:cubicBezTo>
                    <a:pt x="74240" y="53890"/>
                    <a:pt x="75035" y="51761"/>
                    <a:pt x="75652" y="49613"/>
                  </a:cubicBezTo>
                  <a:cubicBezTo>
                    <a:pt x="75891" y="48758"/>
                    <a:pt x="76090" y="47922"/>
                    <a:pt x="76289" y="47047"/>
                  </a:cubicBezTo>
                  <a:lnTo>
                    <a:pt x="76289" y="47047"/>
                  </a:lnTo>
                  <a:cubicBezTo>
                    <a:pt x="75990" y="47266"/>
                    <a:pt x="75672" y="47425"/>
                    <a:pt x="75294" y="47464"/>
                  </a:cubicBezTo>
                  <a:cubicBezTo>
                    <a:pt x="75254" y="47464"/>
                    <a:pt x="75195" y="47464"/>
                    <a:pt x="75413" y="47325"/>
                  </a:cubicBezTo>
                  <a:lnTo>
                    <a:pt x="75413" y="47325"/>
                  </a:lnTo>
                  <a:cubicBezTo>
                    <a:pt x="75334" y="47335"/>
                    <a:pt x="75254" y="47340"/>
                    <a:pt x="75172" y="47340"/>
                  </a:cubicBezTo>
                  <a:cubicBezTo>
                    <a:pt x="75090" y="47340"/>
                    <a:pt x="75006" y="47335"/>
                    <a:pt x="74916" y="47325"/>
                  </a:cubicBezTo>
                  <a:cubicBezTo>
                    <a:pt x="74021" y="47146"/>
                    <a:pt x="73384" y="46251"/>
                    <a:pt x="73126" y="45356"/>
                  </a:cubicBezTo>
                  <a:cubicBezTo>
                    <a:pt x="72887" y="44461"/>
                    <a:pt x="72927" y="43506"/>
                    <a:pt x="72807" y="42571"/>
                  </a:cubicBezTo>
                  <a:cubicBezTo>
                    <a:pt x="72768" y="42193"/>
                    <a:pt x="72668" y="41795"/>
                    <a:pt x="72429" y="41497"/>
                  </a:cubicBezTo>
                  <a:lnTo>
                    <a:pt x="72310" y="41377"/>
                  </a:lnTo>
                  <a:cubicBezTo>
                    <a:pt x="72270" y="41318"/>
                    <a:pt x="72211" y="41278"/>
                    <a:pt x="72171" y="41258"/>
                  </a:cubicBezTo>
                  <a:cubicBezTo>
                    <a:pt x="71892" y="41079"/>
                    <a:pt x="71514" y="41059"/>
                    <a:pt x="71216" y="40900"/>
                  </a:cubicBezTo>
                  <a:cubicBezTo>
                    <a:pt x="71117" y="40860"/>
                    <a:pt x="71017" y="40781"/>
                    <a:pt x="70937" y="40721"/>
                  </a:cubicBezTo>
                  <a:cubicBezTo>
                    <a:pt x="70918" y="40701"/>
                    <a:pt x="70878" y="40681"/>
                    <a:pt x="70838" y="40661"/>
                  </a:cubicBezTo>
                  <a:cubicBezTo>
                    <a:pt x="70201" y="40084"/>
                    <a:pt x="69983" y="39030"/>
                    <a:pt x="69386" y="38393"/>
                  </a:cubicBezTo>
                  <a:cubicBezTo>
                    <a:pt x="69326" y="38314"/>
                    <a:pt x="69247" y="38274"/>
                    <a:pt x="69207" y="38214"/>
                  </a:cubicBezTo>
                  <a:cubicBezTo>
                    <a:pt x="69147" y="38175"/>
                    <a:pt x="69087" y="38135"/>
                    <a:pt x="69028" y="38095"/>
                  </a:cubicBezTo>
                  <a:cubicBezTo>
                    <a:pt x="68710" y="37916"/>
                    <a:pt x="68351" y="37797"/>
                    <a:pt x="67993" y="37717"/>
                  </a:cubicBezTo>
                  <a:cubicBezTo>
                    <a:pt x="66939" y="37439"/>
                    <a:pt x="65905" y="37001"/>
                    <a:pt x="65129" y="36245"/>
                  </a:cubicBezTo>
                  <a:cubicBezTo>
                    <a:pt x="65109" y="36225"/>
                    <a:pt x="65069" y="36225"/>
                    <a:pt x="65069" y="36205"/>
                  </a:cubicBezTo>
                  <a:cubicBezTo>
                    <a:pt x="65009" y="36126"/>
                    <a:pt x="64930" y="36086"/>
                    <a:pt x="64870" y="36006"/>
                  </a:cubicBezTo>
                  <a:cubicBezTo>
                    <a:pt x="64830" y="35947"/>
                    <a:pt x="64751" y="35887"/>
                    <a:pt x="64711" y="35807"/>
                  </a:cubicBezTo>
                  <a:cubicBezTo>
                    <a:pt x="64572" y="35648"/>
                    <a:pt x="64472" y="35509"/>
                    <a:pt x="64373" y="35330"/>
                  </a:cubicBezTo>
                  <a:cubicBezTo>
                    <a:pt x="64154" y="34952"/>
                    <a:pt x="64015" y="34554"/>
                    <a:pt x="63756" y="34236"/>
                  </a:cubicBezTo>
                  <a:cubicBezTo>
                    <a:pt x="63736" y="34196"/>
                    <a:pt x="63716" y="34156"/>
                    <a:pt x="63657" y="34116"/>
                  </a:cubicBezTo>
                  <a:lnTo>
                    <a:pt x="63557" y="34017"/>
                  </a:lnTo>
                  <a:cubicBezTo>
                    <a:pt x="63334" y="33833"/>
                    <a:pt x="63051" y="33710"/>
                    <a:pt x="62776" y="33710"/>
                  </a:cubicBezTo>
                  <a:cubicBezTo>
                    <a:pt x="62633" y="33710"/>
                    <a:pt x="62493" y="33743"/>
                    <a:pt x="62364" y="33818"/>
                  </a:cubicBezTo>
                  <a:cubicBezTo>
                    <a:pt x="62583" y="34455"/>
                    <a:pt x="62781" y="35111"/>
                    <a:pt x="63020" y="35748"/>
                  </a:cubicBezTo>
                  <a:cubicBezTo>
                    <a:pt x="63219" y="36344"/>
                    <a:pt x="63418" y="36941"/>
                    <a:pt x="63816" y="37419"/>
                  </a:cubicBezTo>
                  <a:cubicBezTo>
                    <a:pt x="63816" y="37439"/>
                    <a:pt x="63836" y="37478"/>
                    <a:pt x="63856" y="37498"/>
                  </a:cubicBezTo>
                  <a:cubicBezTo>
                    <a:pt x="64170" y="37828"/>
                    <a:pt x="64620" y="38071"/>
                    <a:pt x="65069" y="38071"/>
                  </a:cubicBezTo>
                  <a:cubicBezTo>
                    <a:pt x="65189" y="38071"/>
                    <a:pt x="65310" y="38053"/>
                    <a:pt x="65427" y="38015"/>
                  </a:cubicBezTo>
                  <a:cubicBezTo>
                    <a:pt x="65576" y="37933"/>
                    <a:pt x="65753" y="37891"/>
                    <a:pt x="65923" y="37891"/>
                  </a:cubicBezTo>
                  <a:cubicBezTo>
                    <a:pt x="65957" y="37891"/>
                    <a:pt x="65991" y="37893"/>
                    <a:pt x="66024" y="37896"/>
                  </a:cubicBezTo>
                  <a:cubicBezTo>
                    <a:pt x="66104" y="37916"/>
                    <a:pt x="66163" y="37976"/>
                    <a:pt x="66223" y="38015"/>
                  </a:cubicBezTo>
                  <a:lnTo>
                    <a:pt x="66302" y="38095"/>
                  </a:lnTo>
                  <a:cubicBezTo>
                    <a:pt x="66322" y="38115"/>
                    <a:pt x="66342" y="38135"/>
                    <a:pt x="66362" y="38194"/>
                  </a:cubicBezTo>
                  <a:cubicBezTo>
                    <a:pt x="67039" y="39189"/>
                    <a:pt x="66541" y="40601"/>
                    <a:pt x="65666" y="41377"/>
                  </a:cubicBezTo>
                  <a:cubicBezTo>
                    <a:pt x="64811" y="42153"/>
                    <a:pt x="63577" y="42452"/>
                    <a:pt x="62443" y="42710"/>
                  </a:cubicBezTo>
                  <a:cubicBezTo>
                    <a:pt x="62200" y="42791"/>
                    <a:pt x="61949" y="42832"/>
                    <a:pt x="61700" y="42832"/>
                  </a:cubicBezTo>
                  <a:cubicBezTo>
                    <a:pt x="61522" y="42832"/>
                    <a:pt x="61344" y="42811"/>
                    <a:pt x="61170" y="42770"/>
                  </a:cubicBezTo>
                  <a:cubicBezTo>
                    <a:pt x="61071" y="42750"/>
                    <a:pt x="60971" y="42690"/>
                    <a:pt x="60892" y="42650"/>
                  </a:cubicBezTo>
                  <a:cubicBezTo>
                    <a:pt x="60772" y="42591"/>
                    <a:pt x="60673" y="42491"/>
                    <a:pt x="60593" y="42392"/>
                  </a:cubicBezTo>
                  <a:cubicBezTo>
                    <a:pt x="60275" y="41994"/>
                    <a:pt x="60096" y="41397"/>
                    <a:pt x="60036" y="40880"/>
                  </a:cubicBezTo>
                  <a:cubicBezTo>
                    <a:pt x="59778" y="39189"/>
                    <a:pt x="59778" y="37379"/>
                    <a:pt x="58982" y="35847"/>
                  </a:cubicBezTo>
                  <a:cubicBezTo>
                    <a:pt x="58863" y="35628"/>
                    <a:pt x="58703" y="35390"/>
                    <a:pt x="58584" y="35151"/>
                  </a:cubicBezTo>
                  <a:cubicBezTo>
                    <a:pt x="58445" y="34912"/>
                    <a:pt x="58306" y="34654"/>
                    <a:pt x="58266" y="34395"/>
                  </a:cubicBezTo>
                  <a:cubicBezTo>
                    <a:pt x="58146" y="33818"/>
                    <a:pt x="58286" y="33162"/>
                    <a:pt x="58007" y="32644"/>
                  </a:cubicBezTo>
                  <a:cubicBezTo>
                    <a:pt x="57749" y="32127"/>
                    <a:pt x="57052" y="31709"/>
                    <a:pt x="57092" y="31073"/>
                  </a:cubicBezTo>
                  <a:cubicBezTo>
                    <a:pt x="57112" y="30655"/>
                    <a:pt x="57510" y="30337"/>
                    <a:pt x="57948" y="30217"/>
                  </a:cubicBezTo>
                  <a:cubicBezTo>
                    <a:pt x="58365" y="30078"/>
                    <a:pt x="58803" y="30078"/>
                    <a:pt x="59241" y="29979"/>
                  </a:cubicBezTo>
                  <a:cubicBezTo>
                    <a:pt x="59400" y="29939"/>
                    <a:pt x="59599" y="29859"/>
                    <a:pt x="59638" y="29680"/>
                  </a:cubicBezTo>
                  <a:cubicBezTo>
                    <a:pt x="59638" y="29621"/>
                    <a:pt x="59599" y="29541"/>
                    <a:pt x="59559" y="29462"/>
                  </a:cubicBezTo>
                  <a:cubicBezTo>
                    <a:pt x="59539" y="29462"/>
                    <a:pt x="59539" y="29442"/>
                    <a:pt x="59539" y="29442"/>
                  </a:cubicBezTo>
                  <a:cubicBezTo>
                    <a:pt x="59459" y="29362"/>
                    <a:pt x="59360" y="29283"/>
                    <a:pt x="59300" y="29163"/>
                  </a:cubicBezTo>
                  <a:lnTo>
                    <a:pt x="59300" y="29143"/>
                  </a:lnTo>
                  <a:cubicBezTo>
                    <a:pt x="59280" y="29123"/>
                    <a:pt x="59260" y="29084"/>
                    <a:pt x="59260" y="29044"/>
                  </a:cubicBezTo>
                  <a:cubicBezTo>
                    <a:pt x="59181" y="28785"/>
                    <a:pt x="59499" y="28546"/>
                    <a:pt x="59658" y="28288"/>
                  </a:cubicBezTo>
                  <a:cubicBezTo>
                    <a:pt x="59837" y="28029"/>
                    <a:pt x="59778" y="27691"/>
                    <a:pt x="59599" y="27393"/>
                  </a:cubicBezTo>
                  <a:cubicBezTo>
                    <a:pt x="59579" y="27373"/>
                    <a:pt x="59579" y="27353"/>
                    <a:pt x="59559" y="27333"/>
                  </a:cubicBezTo>
                  <a:cubicBezTo>
                    <a:pt x="59559" y="27293"/>
                    <a:pt x="59539" y="27273"/>
                    <a:pt x="59499" y="27253"/>
                  </a:cubicBezTo>
                  <a:cubicBezTo>
                    <a:pt x="59459" y="27234"/>
                    <a:pt x="59440" y="27174"/>
                    <a:pt x="59380" y="27134"/>
                  </a:cubicBezTo>
                  <a:lnTo>
                    <a:pt x="59300" y="27055"/>
                  </a:lnTo>
                  <a:cubicBezTo>
                    <a:pt x="59181" y="26955"/>
                    <a:pt x="59062" y="26836"/>
                    <a:pt x="58902" y="26756"/>
                  </a:cubicBezTo>
                  <a:cubicBezTo>
                    <a:pt x="58843" y="26696"/>
                    <a:pt x="58763" y="26677"/>
                    <a:pt x="58684" y="26637"/>
                  </a:cubicBezTo>
                  <a:cubicBezTo>
                    <a:pt x="58465" y="26498"/>
                    <a:pt x="58206" y="26378"/>
                    <a:pt x="58007" y="26239"/>
                  </a:cubicBezTo>
                  <a:cubicBezTo>
                    <a:pt x="57749" y="26040"/>
                    <a:pt x="57510" y="25801"/>
                    <a:pt x="57410" y="25483"/>
                  </a:cubicBezTo>
                  <a:cubicBezTo>
                    <a:pt x="57351" y="25185"/>
                    <a:pt x="57311" y="24886"/>
                    <a:pt x="57351" y="24588"/>
                  </a:cubicBezTo>
                  <a:cubicBezTo>
                    <a:pt x="57311" y="24071"/>
                    <a:pt x="57112" y="23514"/>
                    <a:pt x="56754" y="23175"/>
                  </a:cubicBezTo>
                  <a:cubicBezTo>
                    <a:pt x="56714" y="23156"/>
                    <a:pt x="56674" y="23116"/>
                    <a:pt x="56655" y="23096"/>
                  </a:cubicBezTo>
                  <a:cubicBezTo>
                    <a:pt x="56595" y="23076"/>
                    <a:pt x="56575" y="23056"/>
                    <a:pt x="56515" y="23016"/>
                  </a:cubicBezTo>
                  <a:cubicBezTo>
                    <a:pt x="56416" y="22957"/>
                    <a:pt x="56296" y="22897"/>
                    <a:pt x="56157" y="22857"/>
                  </a:cubicBezTo>
                  <a:cubicBezTo>
                    <a:pt x="56037" y="22818"/>
                    <a:pt x="55911" y="22800"/>
                    <a:pt x="55785" y="22800"/>
                  </a:cubicBezTo>
                  <a:cubicBezTo>
                    <a:pt x="55141" y="22800"/>
                    <a:pt x="54489" y="23279"/>
                    <a:pt x="54506" y="23911"/>
                  </a:cubicBezTo>
                  <a:cubicBezTo>
                    <a:pt x="54506" y="24349"/>
                    <a:pt x="54765" y="24707"/>
                    <a:pt x="54884" y="25105"/>
                  </a:cubicBezTo>
                  <a:cubicBezTo>
                    <a:pt x="55003" y="25503"/>
                    <a:pt x="54864" y="26060"/>
                    <a:pt x="54466" y="26139"/>
                  </a:cubicBezTo>
                  <a:cubicBezTo>
                    <a:pt x="54449" y="26141"/>
                    <a:pt x="54432" y="26142"/>
                    <a:pt x="54416" y="26142"/>
                  </a:cubicBezTo>
                  <a:cubicBezTo>
                    <a:pt x="54234" y="26142"/>
                    <a:pt x="54053" y="26046"/>
                    <a:pt x="53889" y="25901"/>
                  </a:cubicBezTo>
                  <a:cubicBezTo>
                    <a:pt x="53691" y="25762"/>
                    <a:pt x="53511" y="25563"/>
                    <a:pt x="53332" y="25403"/>
                  </a:cubicBezTo>
                  <a:cubicBezTo>
                    <a:pt x="53196" y="25308"/>
                    <a:pt x="53059" y="25231"/>
                    <a:pt x="52922" y="25231"/>
                  </a:cubicBezTo>
                  <a:cubicBezTo>
                    <a:pt x="52860" y="25231"/>
                    <a:pt x="52798" y="25247"/>
                    <a:pt x="52736" y="25284"/>
                  </a:cubicBezTo>
                  <a:cubicBezTo>
                    <a:pt x="52835" y="26080"/>
                    <a:pt x="52974" y="26856"/>
                    <a:pt x="53074" y="27651"/>
                  </a:cubicBezTo>
                  <a:cubicBezTo>
                    <a:pt x="52953" y="27690"/>
                    <a:pt x="52832" y="27707"/>
                    <a:pt x="52712" y="27707"/>
                  </a:cubicBezTo>
                  <a:cubicBezTo>
                    <a:pt x="52460" y="27707"/>
                    <a:pt x="52216" y="27627"/>
                    <a:pt x="52000" y="27492"/>
                  </a:cubicBezTo>
                  <a:cubicBezTo>
                    <a:pt x="51940" y="27452"/>
                    <a:pt x="51920" y="27433"/>
                    <a:pt x="51880" y="27393"/>
                  </a:cubicBezTo>
                  <a:cubicBezTo>
                    <a:pt x="51821" y="27373"/>
                    <a:pt x="51801" y="27333"/>
                    <a:pt x="51741" y="27293"/>
                  </a:cubicBezTo>
                  <a:lnTo>
                    <a:pt x="51642" y="27194"/>
                  </a:lnTo>
                  <a:cubicBezTo>
                    <a:pt x="51343" y="26895"/>
                    <a:pt x="51124" y="26478"/>
                    <a:pt x="51025" y="26080"/>
                  </a:cubicBezTo>
                  <a:cubicBezTo>
                    <a:pt x="50806" y="25145"/>
                    <a:pt x="50925" y="24150"/>
                    <a:pt x="50627" y="23255"/>
                  </a:cubicBezTo>
                  <a:cubicBezTo>
                    <a:pt x="50508" y="22877"/>
                    <a:pt x="50229" y="22479"/>
                    <a:pt x="49891" y="22221"/>
                  </a:cubicBezTo>
                  <a:lnTo>
                    <a:pt x="49851" y="22221"/>
                  </a:lnTo>
                  <a:cubicBezTo>
                    <a:pt x="49811" y="22201"/>
                    <a:pt x="49792" y="22181"/>
                    <a:pt x="49732" y="22161"/>
                  </a:cubicBezTo>
                  <a:cubicBezTo>
                    <a:pt x="49652" y="22101"/>
                    <a:pt x="49593" y="22061"/>
                    <a:pt x="49513" y="22022"/>
                  </a:cubicBezTo>
                  <a:cubicBezTo>
                    <a:pt x="49350" y="21958"/>
                    <a:pt x="49179" y="21924"/>
                    <a:pt x="49010" y="21924"/>
                  </a:cubicBezTo>
                  <a:cubicBezTo>
                    <a:pt x="48809" y="21924"/>
                    <a:pt x="48612" y="21973"/>
                    <a:pt x="48439" y="22081"/>
                  </a:cubicBezTo>
                  <a:cubicBezTo>
                    <a:pt x="48260" y="23156"/>
                    <a:pt x="49632" y="23792"/>
                    <a:pt x="50130" y="24767"/>
                  </a:cubicBezTo>
                  <a:cubicBezTo>
                    <a:pt x="50488" y="25483"/>
                    <a:pt x="50249" y="26498"/>
                    <a:pt x="49533" y="26796"/>
                  </a:cubicBezTo>
                  <a:cubicBezTo>
                    <a:pt x="49419" y="26845"/>
                    <a:pt x="49301" y="26867"/>
                    <a:pt x="49183" y="26867"/>
                  </a:cubicBezTo>
                  <a:cubicBezTo>
                    <a:pt x="48870" y="26867"/>
                    <a:pt x="48562" y="26709"/>
                    <a:pt x="48359" y="26478"/>
                  </a:cubicBezTo>
                  <a:cubicBezTo>
                    <a:pt x="48320" y="26438"/>
                    <a:pt x="48260" y="26378"/>
                    <a:pt x="48240" y="26338"/>
                  </a:cubicBezTo>
                  <a:cubicBezTo>
                    <a:pt x="48101" y="26080"/>
                    <a:pt x="48041" y="25801"/>
                    <a:pt x="48160" y="25543"/>
                  </a:cubicBezTo>
                  <a:cubicBezTo>
                    <a:pt x="48320" y="25284"/>
                    <a:pt x="48538" y="25105"/>
                    <a:pt x="48618" y="24846"/>
                  </a:cubicBezTo>
                  <a:cubicBezTo>
                    <a:pt x="48697" y="24548"/>
                    <a:pt x="48499" y="24250"/>
                    <a:pt x="48260" y="23991"/>
                  </a:cubicBezTo>
                  <a:cubicBezTo>
                    <a:pt x="48260" y="23971"/>
                    <a:pt x="48240" y="23951"/>
                    <a:pt x="48240" y="23951"/>
                  </a:cubicBezTo>
                  <a:lnTo>
                    <a:pt x="48220" y="23951"/>
                  </a:lnTo>
                  <a:cubicBezTo>
                    <a:pt x="47842" y="23553"/>
                    <a:pt x="47504" y="23156"/>
                    <a:pt x="47146" y="22758"/>
                  </a:cubicBezTo>
                  <a:lnTo>
                    <a:pt x="46768" y="22380"/>
                  </a:lnTo>
                  <a:cubicBezTo>
                    <a:pt x="46649" y="22260"/>
                    <a:pt x="46509" y="22161"/>
                    <a:pt x="46350" y="22081"/>
                  </a:cubicBezTo>
                  <a:cubicBezTo>
                    <a:pt x="46172" y="21997"/>
                    <a:pt x="45988" y="21959"/>
                    <a:pt x="45802" y="21959"/>
                  </a:cubicBezTo>
                  <a:cubicBezTo>
                    <a:pt x="45156" y="21959"/>
                    <a:pt x="44495" y="22416"/>
                    <a:pt x="44062" y="22957"/>
                  </a:cubicBezTo>
                  <a:cubicBezTo>
                    <a:pt x="43525" y="23653"/>
                    <a:pt x="43128" y="24488"/>
                    <a:pt x="42431" y="25045"/>
                  </a:cubicBezTo>
                  <a:cubicBezTo>
                    <a:pt x="42009" y="25362"/>
                    <a:pt x="41472" y="25521"/>
                    <a:pt x="40940" y="25521"/>
                  </a:cubicBezTo>
                  <a:cubicBezTo>
                    <a:pt x="40367" y="25521"/>
                    <a:pt x="39800" y="25337"/>
                    <a:pt x="39388" y="24966"/>
                  </a:cubicBezTo>
                  <a:cubicBezTo>
                    <a:pt x="39288" y="24866"/>
                    <a:pt x="39189" y="24767"/>
                    <a:pt x="39109" y="24667"/>
                  </a:cubicBezTo>
                  <a:cubicBezTo>
                    <a:pt x="39069" y="24648"/>
                    <a:pt x="39050" y="24588"/>
                    <a:pt x="39010" y="24548"/>
                  </a:cubicBezTo>
                  <a:cubicBezTo>
                    <a:pt x="38313" y="23474"/>
                    <a:pt x="39010" y="21723"/>
                    <a:pt x="40283" y="21564"/>
                  </a:cubicBezTo>
                  <a:cubicBezTo>
                    <a:pt x="40760" y="21485"/>
                    <a:pt x="41357" y="21584"/>
                    <a:pt x="41655" y="21206"/>
                  </a:cubicBezTo>
                  <a:cubicBezTo>
                    <a:pt x="42173" y="20530"/>
                    <a:pt x="41098" y="19436"/>
                    <a:pt x="41636" y="18779"/>
                  </a:cubicBezTo>
                  <a:cubicBezTo>
                    <a:pt x="41810" y="18561"/>
                    <a:pt x="42064" y="18508"/>
                    <a:pt x="42348" y="18508"/>
                  </a:cubicBezTo>
                  <a:cubicBezTo>
                    <a:pt x="42626" y="18508"/>
                    <a:pt x="42932" y="18559"/>
                    <a:pt x="43220" y="18559"/>
                  </a:cubicBezTo>
                  <a:cubicBezTo>
                    <a:pt x="43311" y="18559"/>
                    <a:pt x="43400" y="18554"/>
                    <a:pt x="43486" y="18540"/>
                  </a:cubicBezTo>
                  <a:cubicBezTo>
                    <a:pt x="44142" y="18441"/>
                    <a:pt x="44560" y="17884"/>
                    <a:pt x="45017" y="17407"/>
                  </a:cubicBezTo>
                  <a:cubicBezTo>
                    <a:pt x="45375" y="17016"/>
                    <a:pt x="45853" y="16652"/>
                    <a:pt x="46363" y="16652"/>
                  </a:cubicBezTo>
                  <a:cubicBezTo>
                    <a:pt x="46477" y="16652"/>
                    <a:pt x="46592" y="16670"/>
                    <a:pt x="46708" y="16710"/>
                  </a:cubicBezTo>
                  <a:cubicBezTo>
                    <a:pt x="46668" y="16332"/>
                    <a:pt x="46748" y="15954"/>
                    <a:pt x="46927" y="15616"/>
                  </a:cubicBezTo>
                  <a:cubicBezTo>
                    <a:pt x="47059" y="15418"/>
                    <a:pt x="47313" y="15282"/>
                    <a:pt x="47545" y="15282"/>
                  </a:cubicBezTo>
                  <a:cubicBezTo>
                    <a:pt x="47663" y="15282"/>
                    <a:pt x="47775" y="15317"/>
                    <a:pt x="47862" y="15397"/>
                  </a:cubicBezTo>
                  <a:lnTo>
                    <a:pt x="47902" y="15417"/>
                  </a:lnTo>
                  <a:lnTo>
                    <a:pt x="47902" y="15437"/>
                  </a:lnTo>
                  <a:cubicBezTo>
                    <a:pt x="47564" y="15855"/>
                    <a:pt x="47723" y="16492"/>
                    <a:pt x="48101" y="16850"/>
                  </a:cubicBezTo>
                  <a:cubicBezTo>
                    <a:pt x="48121" y="16889"/>
                    <a:pt x="48160" y="16929"/>
                    <a:pt x="48220" y="16949"/>
                  </a:cubicBezTo>
                  <a:cubicBezTo>
                    <a:pt x="48240" y="16949"/>
                    <a:pt x="48240" y="16989"/>
                    <a:pt x="48260" y="16989"/>
                  </a:cubicBezTo>
                  <a:cubicBezTo>
                    <a:pt x="48797" y="17307"/>
                    <a:pt x="49433" y="17327"/>
                    <a:pt x="50030" y="17347"/>
                  </a:cubicBezTo>
                  <a:cubicBezTo>
                    <a:pt x="50092" y="17351"/>
                    <a:pt x="50155" y="17353"/>
                    <a:pt x="50220" y="17353"/>
                  </a:cubicBezTo>
                  <a:cubicBezTo>
                    <a:pt x="50784" y="17353"/>
                    <a:pt x="51435" y="17186"/>
                    <a:pt x="51542" y="16651"/>
                  </a:cubicBezTo>
                  <a:cubicBezTo>
                    <a:pt x="51602" y="16492"/>
                    <a:pt x="51542" y="16253"/>
                    <a:pt x="51642" y="16094"/>
                  </a:cubicBezTo>
                  <a:cubicBezTo>
                    <a:pt x="51731" y="15934"/>
                    <a:pt x="51864" y="15878"/>
                    <a:pt x="52023" y="15878"/>
                  </a:cubicBezTo>
                  <a:cubicBezTo>
                    <a:pt x="52416" y="15878"/>
                    <a:pt x="52966" y="16220"/>
                    <a:pt x="53409" y="16220"/>
                  </a:cubicBezTo>
                  <a:cubicBezTo>
                    <a:pt x="53550" y="16220"/>
                    <a:pt x="53680" y="16186"/>
                    <a:pt x="53790" y="16094"/>
                  </a:cubicBezTo>
                  <a:cubicBezTo>
                    <a:pt x="54029" y="15915"/>
                    <a:pt x="53969" y="15537"/>
                    <a:pt x="53730" y="15298"/>
                  </a:cubicBezTo>
                  <a:lnTo>
                    <a:pt x="53671" y="15218"/>
                  </a:lnTo>
                  <a:cubicBezTo>
                    <a:pt x="53611" y="15159"/>
                    <a:pt x="53571" y="15119"/>
                    <a:pt x="53492" y="15099"/>
                  </a:cubicBezTo>
                  <a:cubicBezTo>
                    <a:pt x="53114" y="14920"/>
                    <a:pt x="52676" y="15019"/>
                    <a:pt x="52238" y="14960"/>
                  </a:cubicBezTo>
                  <a:cubicBezTo>
                    <a:pt x="52000" y="14940"/>
                    <a:pt x="51721" y="14821"/>
                    <a:pt x="51542" y="14641"/>
                  </a:cubicBezTo>
                  <a:cubicBezTo>
                    <a:pt x="51522" y="14641"/>
                    <a:pt x="51522" y="14622"/>
                    <a:pt x="51502" y="14602"/>
                  </a:cubicBezTo>
                  <a:cubicBezTo>
                    <a:pt x="51403" y="14502"/>
                    <a:pt x="51343" y="14363"/>
                    <a:pt x="51383" y="14224"/>
                  </a:cubicBezTo>
                  <a:cubicBezTo>
                    <a:pt x="51423" y="13826"/>
                    <a:pt x="51920" y="13607"/>
                    <a:pt x="52020" y="13209"/>
                  </a:cubicBezTo>
                  <a:cubicBezTo>
                    <a:pt x="52079" y="13030"/>
                    <a:pt x="52020" y="12871"/>
                    <a:pt x="51920" y="12752"/>
                  </a:cubicBezTo>
                  <a:lnTo>
                    <a:pt x="51880" y="12712"/>
                  </a:lnTo>
                  <a:cubicBezTo>
                    <a:pt x="51722" y="12564"/>
                    <a:pt x="51463" y="12472"/>
                    <a:pt x="51203" y="12472"/>
                  </a:cubicBezTo>
                  <a:cubicBezTo>
                    <a:pt x="50975" y="12472"/>
                    <a:pt x="50746" y="12544"/>
                    <a:pt x="50587" y="12712"/>
                  </a:cubicBezTo>
                  <a:cubicBezTo>
                    <a:pt x="50110" y="13209"/>
                    <a:pt x="50130" y="13965"/>
                    <a:pt x="50170" y="14661"/>
                  </a:cubicBezTo>
                  <a:cubicBezTo>
                    <a:pt x="50189" y="15358"/>
                    <a:pt x="50130" y="16193"/>
                    <a:pt x="49573" y="16591"/>
                  </a:cubicBezTo>
                  <a:cubicBezTo>
                    <a:pt x="49491" y="16682"/>
                    <a:pt x="49384" y="16719"/>
                    <a:pt x="49273" y="16719"/>
                  </a:cubicBezTo>
                  <a:cubicBezTo>
                    <a:pt x="49142" y="16719"/>
                    <a:pt x="49004" y="16667"/>
                    <a:pt x="48896" y="16591"/>
                  </a:cubicBezTo>
                  <a:lnTo>
                    <a:pt x="48817" y="16511"/>
                  </a:lnTo>
                  <a:cubicBezTo>
                    <a:pt x="48717" y="16432"/>
                    <a:pt x="48678" y="16332"/>
                    <a:pt x="48618" y="16233"/>
                  </a:cubicBezTo>
                  <a:cubicBezTo>
                    <a:pt x="48499" y="15855"/>
                    <a:pt x="48598" y="15457"/>
                    <a:pt x="48618" y="15059"/>
                  </a:cubicBezTo>
                  <a:cubicBezTo>
                    <a:pt x="48618" y="14801"/>
                    <a:pt x="48578" y="14462"/>
                    <a:pt x="48419" y="14244"/>
                  </a:cubicBezTo>
                  <a:lnTo>
                    <a:pt x="48339" y="14164"/>
                  </a:lnTo>
                  <a:cubicBezTo>
                    <a:pt x="48300" y="14124"/>
                    <a:pt x="48220" y="14104"/>
                    <a:pt x="48180" y="14065"/>
                  </a:cubicBezTo>
                  <a:lnTo>
                    <a:pt x="48121" y="14045"/>
                  </a:lnTo>
                  <a:lnTo>
                    <a:pt x="48101" y="14025"/>
                  </a:lnTo>
                  <a:cubicBezTo>
                    <a:pt x="47603" y="13726"/>
                    <a:pt x="47404" y="13110"/>
                    <a:pt x="47603" y="12553"/>
                  </a:cubicBezTo>
                  <a:cubicBezTo>
                    <a:pt x="47683" y="12354"/>
                    <a:pt x="47743" y="12155"/>
                    <a:pt x="47842" y="11956"/>
                  </a:cubicBezTo>
                  <a:cubicBezTo>
                    <a:pt x="48320" y="10981"/>
                    <a:pt x="48857" y="10862"/>
                    <a:pt x="49891" y="10484"/>
                  </a:cubicBezTo>
                  <a:cubicBezTo>
                    <a:pt x="50492" y="10273"/>
                    <a:pt x="50443" y="9544"/>
                    <a:pt x="50741" y="9544"/>
                  </a:cubicBezTo>
                  <a:cubicBezTo>
                    <a:pt x="50808" y="9544"/>
                    <a:pt x="50892" y="9581"/>
                    <a:pt x="51005" y="9668"/>
                  </a:cubicBezTo>
                  <a:cubicBezTo>
                    <a:pt x="51284" y="9887"/>
                    <a:pt x="51482" y="10245"/>
                    <a:pt x="51761" y="10464"/>
                  </a:cubicBezTo>
                  <a:cubicBezTo>
                    <a:pt x="52258" y="10862"/>
                    <a:pt x="52915" y="10842"/>
                    <a:pt x="53531" y="10941"/>
                  </a:cubicBezTo>
                  <a:cubicBezTo>
                    <a:pt x="54208" y="11061"/>
                    <a:pt x="54824" y="11339"/>
                    <a:pt x="55362" y="11737"/>
                  </a:cubicBezTo>
                  <a:cubicBezTo>
                    <a:pt x="55401" y="11777"/>
                    <a:pt x="55461" y="11817"/>
                    <a:pt x="55501" y="11856"/>
                  </a:cubicBezTo>
                  <a:cubicBezTo>
                    <a:pt x="55680" y="12016"/>
                    <a:pt x="55859" y="12155"/>
                    <a:pt x="56038" y="12354"/>
                  </a:cubicBezTo>
                  <a:cubicBezTo>
                    <a:pt x="56257" y="12652"/>
                    <a:pt x="56476" y="13070"/>
                    <a:pt x="56197" y="13368"/>
                  </a:cubicBezTo>
                  <a:cubicBezTo>
                    <a:pt x="55938" y="13667"/>
                    <a:pt x="55262" y="13627"/>
                    <a:pt x="55302" y="14025"/>
                  </a:cubicBezTo>
                  <a:cubicBezTo>
                    <a:pt x="55362" y="14045"/>
                    <a:pt x="55401" y="14045"/>
                    <a:pt x="55461" y="14065"/>
                  </a:cubicBezTo>
                  <a:cubicBezTo>
                    <a:pt x="55481" y="14065"/>
                    <a:pt x="55521" y="14104"/>
                    <a:pt x="55560" y="14104"/>
                  </a:cubicBezTo>
                  <a:lnTo>
                    <a:pt x="56058" y="14104"/>
                  </a:lnTo>
                  <a:cubicBezTo>
                    <a:pt x="56078" y="14065"/>
                    <a:pt x="56098" y="14065"/>
                    <a:pt x="56137" y="14065"/>
                  </a:cubicBezTo>
                  <a:cubicBezTo>
                    <a:pt x="56177" y="14065"/>
                    <a:pt x="56197" y="14045"/>
                    <a:pt x="56237" y="14045"/>
                  </a:cubicBezTo>
                  <a:cubicBezTo>
                    <a:pt x="56277" y="14045"/>
                    <a:pt x="56296" y="14025"/>
                    <a:pt x="56316" y="14025"/>
                  </a:cubicBezTo>
                  <a:cubicBezTo>
                    <a:pt x="56376" y="14025"/>
                    <a:pt x="56396" y="14025"/>
                    <a:pt x="56416" y="14005"/>
                  </a:cubicBezTo>
                  <a:cubicBezTo>
                    <a:pt x="56456" y="13965"/>
                    <a:pt x="56476" y="13965"/>
                    <a:pt x="56495" y="13945"/>
                  </a:cubicBezTo>
                  <a:cubicBezTo>
                    <a:pt x="56774" y="13826"/>
                    <a:pt x="56973" y="13607"/>
                    <a:pt x="57092" y="13329"/>
                  </a:cubicBezTo>
                  <a:cubicBezTo>
                    <a:pt x="57112" y="13269"/>
                    <a:pt x="57112" y="13229"/>
                    <a:pt x="57152" y="13169"/>
                  </a:cubicBezTo>
                  <a:cubicBezTo>
                    <a:pt x="57470" y="13408"/>
                    <a:pt x="57669" y="13766"/>
                    <a:pt x="57649" y="14164"/>
                  </a:cubicBezTo>
                  <a:cubicBezTo>
                    <a:pt x="57669" y="14144"/>
                    <a:pt x="57689" y="14124"/>
                    <a:pt x="57709" y="14124"/>
                  </a:cubicBezTo>
                  <a:cubicBezTo>
                    <a:pt x="57888" y="14005"/>
                    <a:pt x="58067" y="13925"/>
                    <a:pt x="58266" y="13866"/>
                  </a:cubicBezTo>
                  <a:cubicBezTo>
                    <a:pt x="58306" y="13866"/>
                    <a:pt x="58345" y="13846"/>
                    <a:pt x="58385" y="13846"/>
                  </a:cubicBezTo>
                  <a:cubicBezTo>
                    <a:pt x="58445" y="13826"/>
                    <a:pt x="58465" y="13826"/>
                    <a:pt x="58505" y="13826"/>
                  </a:cubicBezTo>
                  <a:cubicBezTo>
                    <a:pt x="58603" y="13818"/>
                    <a:pt x="58699" y="13813"/>
                    <a:pt x="58791" y="13813"/>
                  </a:cubicBezTo>
                  <a:cubicBezTo>
                    <a:pt x="58921" y="13813"/>
                    <a:pt x="59044" y="13822"/>
                    <a:pt x="59161" y="13846"/>
                  </a:cubicBezTo>
                  <a:cubicBezTo>
                    <a:pt x="59241" y="13866"/>
                    <a:pt x="59340" y="13905"/>
                    <a:pt x="59400" y="13925"/>
                  </a:cubicBezTo>
                  <a:cubicBezTo>
                    <a:pt x="59499" y="13945"/>
                    <a:pt x="59579" y="13965"/>
                    <a:pt x="59658" y="14025"/>
                  </a:cubicBezTo>
                  <a:cubicBezTo>
                    <a:pt x="59738" y="14045"/>
                    <a:pt x="59798" y="14104"/>
                    <a:pt x="59877" y="14144"/>
                  </a:cubicBezTo>
                  <a:cubicBezTo>
                    <a:pt x="59977" y="14224"/>
                    <a:pt x="60096" y="14303"/>
                    <a:pt x="60176" y="14403"/>
                  </a:cubicBezTo>
                  <a:cubicBezTo>
                    <a:pt x="60235" y="14423"/>
                    <a:pt x="60255" y="14462"/>
                    <a:pt x="60275" y="14502"/>
                  </a:cubicBezTo>
                  <a:cubicBezTo>
                    <a:pt x="60295" y="14522"/>
                    <a:pt x="60335" y="14542"/>
                    <a:pt x="60355" y="14602"/>
                  </a:cubicBezTo>
                  <a:cubicBezTo>
                    <a:pt x="60374" y="14622"/>
                    <a:pt x="60374" y="14641"/>
                    <a:pt x="60394" y="14661"/>
                  </a:cubicBezTo>
                  <a:cubicBezTo>
                    <a:pt x="60394" y="14701"/>
                    <a:pt x="60434" y="14701"/>
                    <a:pt x="60434" y="14721"/>
                  </a:cubicBezTo>
                  <a:cubicBezTo>
                    <a:pt x="60454" y="14761"/>
                    <a:pt x="60474" y="14801"/>
                    <a:pt x="60494" y="14840"/>
                  </a:cubicBezTo>
                  <a:cubicBezTo>
                    <a:pt x="60633" y="15119"/>
                    <a:pt x="60752" y="15397"/>
                    <a:pt x="60951" y="15616"/>
                  </a:cubicBezTo>
                  <a:cubicBezTo>
                    <a:pt x="61031" y="15696"/>
                    <a:pt x="61175" y="15743"/>
                    <a:pt x="61310" y="15743"/>
                  </a:cubicBezTo>
                  <a:cubicBezTo>
                    <a:pt x="61412" y="15743"/>
                    <a:pt x="61508" y="15716"/>
                    <a:pt x="61568" y="15656"/>
                  </a:cubicBezTo>
                  <a:lnTo>
                    <a:pt x="61628" y="15616"/>
                  </a:lnTo>
                  <a:cubicBezTo>
                    <a:pt x="61648" y="15596"/>
                    <a:pt x="61667" y="15557"/>
                    <a:pt x="61667" y="15517"/>
                  </a:cubicBezTo>
                  <a:cubicBezTo>
                    <a:pt x="61687" y="15417"/>
                    <a:pt x="61687" y="15338"/>
                    <a:pt x="61667" y="15238"/>
                  </a:cubicBezTo>
                  <a:cubicBezTo>
                    <a:pt x="61568" y="14821"/>
                    <a:pt x="61488" y="14363"/>
                    <a:pt x="61389" y="13945"/>
                  </a:cubicBezTo>
                  <a:cubicBezTo>
                    <a:pt x="61478" y="13913"/>
                    <a:pt x="61568" y="13898"/>
                    <a:pt x="61657" y="13898"/>
                  </a:cubicBezTo>
                  <a:cubicBezTo>
                    <a:pt x="62168" y="13898"/>
                    <a:pt x="62667" y="14386"/>
                    <a:pt x="62921" y="14860"/>
                  </a:cubicBezTo>
                  <a:cubicBezTo>
                    <a:pt x="64055" y="16989"/>
                    <a:pt x="65248" y="15994"/>
                    <a:pt x="67218" y="16591"/>
                  </a:cubicBezTo>
                  <a:cubicBezTo>
                    <a:pt x="68530" y="17009"/>
                    <a:pt x="69008" y="17944"/>
                    <a:pt x="69625" y="19117"/>
                  </a:cubicBezTo>
                  <a:cubicBezTo>
                    <a:pt x="71514" y="22698"/>
                    <a:pt x="74260" y="25801"/>
                    <a:pt x="75891" y="29521"/>
                  </a:cubicBezTo>
                  <a:cubicBezTo>
                    <a:pt x="76070" y="29879"/>
                    <a:pt x="76209" y="30277"/>
                    <a:pt x="76368" y="30675"/>
                  </a:cubicBezTo>
                  <a:lnTo>
                    <a:pt x="76289" y="30377"/>
                  </a:lnTo>
                  <a:cubicBezTo>
                    <a:pt x="75771" y="28069"/>
                    <a:pt x="75055" y="25801"/>
                    <a:pt x="74100" y="23613"/>
                  </a:cubicBezTo>
                  <a:cubicBezTo>
                    <a:pt x="73901" y="23175"/>
                    <a:pt x="73703" y="22698"/>
                    <a:pt x="73484" y="22260"/>
                  </a:cubicBezTo>
                  <a:cubicBezTo>
                    <a:pt x="73325" y="21982"/>
                    <a:pt x="73205" y="21684"/>
                    <a:pt x="73066" y="21405"/>
                  </a:cubicBezTo>
                  <a:cubicBezTo>
                    <a:pt x="72867" y="21027"/>
                    <a:pt x="72688" y="20689"/>
                    <a:pt x="72489" y="20331"/>
                  </a:cubicBezTo>
                  <a:cubicBezTo>
                    <a:pt x="72330" y="20072"/>
                    <a:pt x="72171" y="19794"/>
                    <a:pt x="72012" y="19515"/>
                  </a:cubicBezTo>
                  <a:cubicBezTo>
                    <a:pt x="71892" y="19316"/>
                    <a:pt x="71793" y="19137"/>
                    <a:pt x="71674" y="18938"/>
                  </a:cubicBezTo>
                  <a:cubicBezTo>
                    <a:pt x="71534" y="18739"/>
                    <a:pt x="71415" y="18521"/>
                    <a:pt x="71276" y="18302"/>
                  </a:cubicBezTo>
                  <a:lnTo>
                    <a:pt x="70838" y="17625"/>
                  </a:lnTo>
                  <a:cubicBezTo>
                    <a:pt x="70798" y="17546"/>
                    <a:pt x="70739" y="17506"/>
                    <a:pt x="70699" y="17426"/>
                  </a:cubicBezTo>
                  <a:cubicBezTo>
                    <a:pt x="70540" y="17188"/>
                    <a:pt x="70380" y="16949"/>
                    <a:pt x="70221" y="16730"/>
                  </a:cubicBezTo>
                  <a:cubicBezTo>
                    <a:pt x="70221" y="16710"/>
                    <a:pt x="70201" y="16690"/>
                    <a:pt x="70182" y="16651"/>
                  </a:cubicBezTo>
                  <a:cubicBezTo>
                    <a:pt x="70142" y="16591"/>
                    <a:pt x="70102" y="16511"/>
                    <a:pt x="70042" y="16452"/>
                  </a:cubicBezTo>
                  <a:cubicBezTo>
                    <a:pt x="69923" y="16253"/>
                    <a:pt x="69784" y="16094"/>
                    <a:pt x="69644" y="15895"/>
                  </a:cubicBezTo>
                  <a:cubicBezTo>
                    <a:pt x="69426" y="15557"/>
                    <a:pt x="69207" y="15258"/>
                    <a:pt x="68948" y="14960"/>
                  </a:cubicBezTo>
                  <a:lnTo>
                    <a:pt x="68351" y="14224"/>
                  </a:lnTo>
                  <a:cubicBezTo>
                    <a:pt x="68153" y="13965"/>
                    <a:pt x="67993" y="13766"/>
                    <a:pt x="67814" y="13567"/>
                  </a:cubicBezTo>
                  <a:cubicBezTo>
                    <a:pt x="67635" y="13368"/>
                    <a:pt x="67456" y="13150"/>
                    <a:pt x="67257" y="12951"/>
                  </a:cubicBezTo>
                  <a:cubicBezTo>
                    <a:pt x="67039" y="12712"/>
                    <a:pt x="66820" y="12453"/>
                    <a:pt x="66561" y="12175"/>
                  </a:cubicBezTo>
                  <a:cubicBezTo>
                    <a:pt x="65925" y="11479"/>
                    <a:pt x="65228" y="10822"/>
                    <a:pt x="64532" y="10166"/>
                  </a:cubicBezTo>
                  <a:cubicBezTo>
                    <a:pt x="64353" y="9987"/>
                    <a:pt x="64214" y="9867"/>
                    <a:pt x="64015" y="9688"/>
                  </a:cubicBezTo>
                  <a:cubicBezTo>
                    <a:pt x="63816" y="9529"/>
                    <a:pt x="63637" y="9370"/>
                    <a:pt x="63458" y="9231"/>
                  </a:cubicBezTo>
                  <a:cubicBezTo>
                    <a:pt x="63279" y="9072"/>
                    <a:pt x="63120" y="8932"/>
                    <a:pt x="62921" y="8773"/>
                  </a:cubicBezTo>
                  <a:cubicBezTo>
                    <a:pt x="62742" y="8634"/>
                    <a:pt x="62543" y="8475"/>
                    <a:pt x="62364" y="8335"/>
                  </a:cubicBezTo>
                  <a:cubicBezTo>
                    <a:pt x="62185" y="8176"/>
                    <a:pt x="62065" y="8077"/>
                    <a:pt x="61926" y="7977"/>
                  </a:cubicBezTo>
                  <a:cubicBezTo>
                    <a:pt x="61847" y="7938"/>
                    <a:pt x="61767" y="7858"/>
                    <a:pt x="61687" y="7798"/>
                  </a:cubicBezTo>
                  <a:cubicBezTo>
                    <a:pt x="61369" y="7560"/>
                    <a:pt x="61051" y="7301"/>
                    <a:pt x="60733" y="7082"/>
                  </a:cubicBezTo>
                  <a:cubicBezTo>
                    <a:pt x="60554" y="6963"/>
                    <a:pt x="60394" y="6863"/>
                    <a:pt x="60235" y="6744"/>
                  </a:cubicBezTo>
                  <a:cubicBezTo>
                    <a:pt x="59997" y="6585"/>
                    <a:pt x="59798" y="6446"/>
                    <a:pt x="59579" y="6306"/>
                  </a:cubicBezTo>
                  <a:cubicBezTo>
                    <a:pt x="59559" y="6287"/>
                    <a:pt x="59499" y="6267"/>
                    <a:pt x="59479" y="6247"/>
                  </a:cubicBezTo>
                  <a:lnTo>
                    <a:pt x="58883" y="5869"/>
                  </a:lnTo>
                  <a:cubicBezTo>
                    <a:pt x="58624" y="5690"/>
                    <a:pt x="58326" y="5511"/>
                    <a:pt x="58047" y="5371"/>
                  </a:cubicBezTo>
                  <a:cubicBezTo>
                    <a:pt x="57729" y="5192"/>
                    <a:pt x="57391" y="4994"/>
                    <a:pt x="57072" y="4814"/>
                  </a:cubicBezTo>
                  <a:cubicBezTo>
                    <a:pt x="56754" y="4655"/>
                    <a:pt x="56356" y="4417"/>
                    <a:pt x="55978" y="4257"/>
                  </a:cubicBezTo>
                  <a:cubicBezTo>
                    <a:pt x="55600" y="4078"/>
                    <a:pt x="55242" y="3880"/>
                    <a:pt x="54864" y="3700"/>
                  </a:cubicBezTo>
                  <a:cubicBezTo>
                    <a:pt x="54486" y="3521"/>
                    <a:pt x="54088" y="3362"/>
                    <a:pt x="53710" y="3183"/>
                  </a:cubicBezTo>
                  <a:cubicBezTo>
                    <a:pt x="52955" y="2865"/>
                    <a:pt x="52179" y="2527"/>
                    <a:pt x="51383" y="2268"/>
                  </a:cubicBezTo>
                  <a:lnTo>
                    <a:pt x="51323" y="2228"/>
                  </a:lnTo>
                  <a:lnTo>
                    <a:pt x="50428" y="1930"/>
                  </a:lnTo>
                  <a:cubicBezTo>
                    <a:pt x="50428" y="1930"/>
                    <a:pt x="50408" y="1910"/>
                    <a:pt x="50388" y="1910"/>
                  </a:cubicBezTo>
                  <a:cubicBezTo>
                    <a:pt x="50269" y="1870"/>
                    <a:pt x="50130" y="1831"/>
                    <a:pt x="49990" y="1791"/>
                  </a:cubicBezTo>
                  <a:cubicBezTo>
                    <a:pt x="49414" y="1612"/>
                    <a:pt x="48837" y="1433"/>
                    <a:pt x="48280" y="1293"/>
                  </a:cubicBezTo>
                  <a:cubicBezTo>
                    <a:pt x="48220" y="1274"/>
                    <a:pt x="48140" y="1274"/>
                    <a:pt x="48081" y="1234"/>
                  </a:cubicBezTo>
                  <a:cubicBezTo>
                    <a:pt x="47902" y="1194"/>
                    <a:pt x="47723" y="1174"/>
                    <a:pt x="47544" y="1114"/>
                  </a:cubicBezTo>
                  <a:cubicBezTo>
                    <a:pt x="47146" y="1035"/>
                    <a:pt x="46748" y="935"/>
                    <a:pt x="46390" y="876"/>
                  </a:cubicBezTo>
                  <a:cubicBezTo>
                    <a:pt x="46012" y="796"/>
                    <a:pt x="45594" y="697"/>
                    <a:pt x="45157" y="617"/>
                  </a:cubicBezTo>
                  <a:cubicBezTo>
                    <a:pt x="44759" y="538"/>
                    <a:pt x="44301" y="478"/>
                    <a:pt x="43864" y="418"/>
                  </a:cubicBezTo>
                  <a:cubicBezTo>
                    <a:pt x="42730" y="239"/>
                    <a:pt x="41576" y="120"/>
                    <a:pt x="40442" y="80"/>
                  </a:cubicBezTo>
                  <a:cubicBezTo>
                    <a:pt x="40164" y="40"/>
                    <a:pt x="39925" y="20"/>
                    <a:pt x="39646" y="20"/>
                  </a:cubicBezTo>
                  <a:cubicBezTo>
                    <a:pt x="39368" y="20"/>
                    <a:pt x="39069" y="0"/>
                    <a:pt x="3879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2"/>
            <p:cNvSpPr/>
            <p:nvPr/>
          </p:nvSpPr>
          <p:spPr>
            <a:xfrm>
              <a:off x="4107375" y="2440725"/>
              <a:ext cx="185525" cy="89875"/>
            </a:xfrm>
            <a:custGeom>
              <a:avLst/>
              <a:gdLst/>
              <a:ahLst/>
              <a:cxnLst/>
              <a:rect l="l" t="t" r="r" b="b"/>
              <a:pathLst>
                <a:path w="7421" h="3595" extrusionOk="0">
                  <a:moveTo>
                    <a:pt x="6963" y="120"/>
                  </a:moveTo>
                  <a:lnTo>
                    <a:pt x="6963" y="120"/>
                  </a:lnTo>
                  <a:cubicBezTo>
                    <a:pt x="7142" y="220"/>
                    <a:pt x="7261" y="319"/>
                    <a:pt x="7420" y="419"/>
                  </a:cubicBezTo>
                  <a:cubicBezTo>
                    <a:pt x="7261" y="319"/>
                    <a:pt x="7122" y="200"/>
                    <a:pt x="6963" y="120"/>
                  </a:cubicBezTo>
                  <a:close/>
                  <a:moveTo>
                    <a:pt x="6416" y="0"/>
                  </a:moveTo>
                  <a:cubicBezTo>
                    <a:pt x="5763" y="0"/>
                    <a:pt x="5110" y="468"/>
                    <a:pt x="4675" y="996"/>
                  </a:cubicBezTo>
                  <a:cubicBezTo>
                    <a:pt x="4098" y="1692"/>
                    <a:pt x="3740" y="2527"/>
                    <a:pt x="3044" y="3084"/>
                  </a:cubicBezTo>
                  <a:cubicBezTo>
                    <a:pt x="2622" y="3410"/>
                    <a:pt x="2085" y="3570"/>
                    <a:pt x="1552" y="3570"/>
                  </a:cubicBezTo>
                  <a:cubicBezTo>
                    <a:pt x="980" y="3570"/>
                    <a:pt x="413" y="3385"/>
                    <a:pt x="0" y="3025"/>
                  </a:cubicBezTo>
                  <a:lnTo>
                    <a:pt x="0" y="3025"/>
                  </a:lnTo>
                  <a:cubicBezTo>
                    <a:pt x="412" y="3406"/>
                    <a:pt x="979" y="3595"/>
                    <a:pt x="1551" y="3595"/>
                  </a:cubicBezTo>
                  <a:cubicBezTo>
                    <a:pt x="2084" y="3595"/>
                    <a:pt x="2622" y="3430"/>
                    <a:pt x="3044" y="3104"/>
                  </a:cubicBezTo>
                  <a:cubicBezTo>
                    <a:pt x="3740" y="2567"/>
                    <a:pt x="4138" y="1712"/>
                    <a:pt x="4675" y="1015"/>
                  </a:cubicBezTo>
                  <a:cubicBezTo>
                    <a:pt x="5114" y="466"/>
                    <a:pt x="5789" y="16"/>
                    <a:pt x="6444" y="16"/>
                  </a:cubicBezTo>
                  <a:cubicBezTo>
                    <a:pt x="6620" y="16"/>
                    <a:pt x="6794" y="49"/>
                    <a:pt x="6963" y="120"/>
                  </a:cubicBezTo>
                  <a:cubicBezTo>
                    <a:pt x="6784" y="37"/>
                    <a:pt x="6600" y="0"/>
                    <a:pt x="641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2"/>
            <p:cNvSpPr/>
            <p:nvPr/>
          </p:nvSpPr>
          <p:spPr>
            <a:xfrm>
              <a:off x="4314675" y="2277125"/>
              <a:ext cx="11550" cy="35325"/>
            </a:xfrm>
            <a:custGeom>
              <a:avLst/>
              <a:gdLst/>
              <a:ahLst/>
              <a:cxnLst/>
              <a:rect l="l" t="t" r="r" b="b"/>
              <a:pathLst>
                <a:path w="462" h="1413" extrusionOk="0">
                  <a:moveTo>
                    <a:pt x="262" y="0"/>
                  </a:moveTo>
                  <a:lnTo>
                    <a:pt x="262" y="0"/>
                  </a:lnTo>
                  <a:cubicBezTo>
                    <a:pt x="184" y="93"/>
                    <a:pt x="132" y="199"/>
                    <a:pt x="103" y="313"/>
                  </a:cubicBezTo>
                  <a:lnTo>
                    <a:pt x="103" y="313"/>
                  </a:lnTo>
                  <a:cubicBezTo>
                    <a:pt x="134" y="205"/>
                    <a:pt x="186" y="106"/>
                    <a:pt x="262" y="20"/>
                  </a:cubicBezTo>
                  <a:lnTo>
                    <a:pt x="262" y="0"/>
                  </a:lnTo>
                  <a:close/>
                  <a:moveTo>
                    <a:pt x="103" y="313"/>
                  </a:moveTo>
                  <a:cubicBezTo>
                    <a:pt x="0" y="680"/>
                    <a:pt x="153" y="1135"/>
                    <a:pt x="461" y="1413"/>
                  </a:cubicBezTo>
                  <a:cubicBezTo>
                    <a:pt x="171" y="1138"/>
                    <a:pt x="10" y="687"/>
                    <a:pt x="103" y="313"/>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2"/>
            <p:cNvSpPr/>
            <p:nvPr/>
          </p:nvSpPr>
          <p:spPr>
            <a:xfrm>
              <a:off x="4327675" y="2242800"/>
              <a:ext cx="5500" cy="3500"/>
            </a:xfrm>
            <a:custGeom>
              <a:avLst/>
              <a:gdLst/>
              <a:ahLst/>
              <a:cxnLst/>
              <a:rect l="l" t="t" r="r" b="b"/>
              <a:pathLst>
                <a:path w="220" h="140" extrusionOk="0">
                  <a:moveTo>
                    <a:pt x="1" y="1"/>
                  </a:moveTo>
                  <a:lnTo>
                    <a:pt x="41" y="40"/>
                  </a:lnTo>
                  <a:cubicBezTo>
                    <a:pt x="120" y="60"/>
                    <a:pt x="160" y="80"/>
                    <a:pt x="219" y="139"/>
                  </a:cubicBezTo>
                  <a:lnTo>
                    <a:pt x="219" y="139"/>
                  </a:lnTo>
                  <a:cubicBezTo>
                    <a:pt x="160" y="80"/>
                    <a:pt x="100" y="40"/>
                    <a:pt x="2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2"/>
            <p:cNvSpPr/>
            <p:nvPr/>
          </p:nvSpPr>
          <p:spPr>
            <a:xfrm>
              <a:off x="4328175" y="2439925"/>
              <a:ext cx="56725" cy="124450"/>
            </a:xfrm>
            <a:custGeom>
              <a:avLst/>
              <a:gdLst/>
              <a:ahLst/>
              <a:cxnLst/>
              <a:rect l="l" t="t" r="r" b="b"/>
              <a:pathLst>
                <a:path w="2269" h="4978" extrusionOk="0">
                  <a:moveTo>
                    <a:pt x="744" y="0"/>
                  </a:moveTo>
                  <a:cubicBezTo>
                    <a:pt x="557" y="0"/>
                    <a:pt x="373" y="50"/>
                    <a:pt x="200" y="152"/>
                  </a:cubicBezTo>
                  <a:cubicBezTo>
                    <a:pt x="1" y="1246"/>
                    <a:pt x="1373" y="1903"/>
                    <a:pt x="1890" y="2858"/>
                  </a:cubicBezTo>
                  <a:cubicBezTo>
                    <a:pt x="1393" y="1903"/>
                    <a:pt x="21" y="1246"/>
                    <a:pt x="200" y="172"/>
                  </a:cubicBezTo>
                  <a:cubicBezTo>
                    <a:pt x="373" y="60"/>
                    <a:pt x="557" y="10"/>
                    <a:pt x="744" y="10"/>
                  </a:cubicBezTo>
                  <a:cubicBezTo>
                    <a:pt x="920" y="10"/>
                    <a:pt x="1100" y="55"/>
                    <a:pt x="1274" y="132"/>
                  </a:cubicBezTo>
                  <a:cubicBezTo>
                    <a:pt x="1099" y="45"/>
                    <a:pt x="920" y="0"/>
                    <a:pt x="744" y="0"/>
                  </a:cubicBezTo>
                  <a:close/>
                  <a:moveTo>
                    <a:pt x="1890" y="2858"/>
                  </a:moveTo>
                  <a:cubicBezTo>
                    <a:pt x="2229" y="3554"/>
                    <a:pt x="2030" y="4588"/>
                    <a:pt x="1274" y="4907"/>
                  </a:cubicBezTo>
                  <a:cubicBezTo>
                    <a:pt x="1179" y="4940"/>
                    <a:pt x="1080" y="4955"/>
                    <a:pt x="980" y="4955"/>
                  </a:cubicBezTo>
                  <a:cubicBezTo>
                    <a:pt x="660" y="4955"/>
                    <a:pt x="332" y="4800"/>
                    <a:pt x="120" y="4588"/>
                  </a:cubicBezTo>
                  <a:lnTo>
                    <a:pt x="120" y="4588"/>
                  </a:lnTo>
                  <a:cubicBezTo>
                    <a:pt x="337" y="4820"/>
                    <a:pt x="649" y="4978"/>
                    <a:pt x="956" y="4978"/>
                  </a:cubicBezTo>
                  <a:cubicBezTo>
                    <a:pt x="1071" y="4978"/>
                    <a:pt x="1185" y="4955"/>
                    <a:pt x="1294" y="4907"/>
                  </a:cubicBezTo>
                  <a:cubicBezTo>
                    <a:pt x="2030" y="4588"/>
                    <a:pt x="2268" y="3554"/>
                    <a:pt x="1890" y="2858"/>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2"/>
            <p:cNvSpPr/>
            <p:nvPr/>
          </p:nvSpPr>
          <p:spPr>
            <a:xfrm>
              <a:off x="4346575" y="2202950"/>
              <a:ext cx="74625" cy="106725"/>
            </a:xfrm>
            <a:custGeom>
              <a:avLst/>
              <a:gdLst/>
              <a:ahLst/>
              <a:cxnLst/>
              <a:rect l="l" t="t" r="r" b="b"/>
              <a:pathLst>
                <a:path w="2985" h="4269" extrusionOk="0">
                  <a:moveTo>
                    <a:pt x="1" y="4141"/>
                  </a:moveTo>
                  <a:cubicBezTo>
                    <a:pt x="72" y="4191"/>
                    <a:pt x="155" y="4228"/>
                    <a:pt x="241" y="4246"/>
                  </a:cubicBezTo>
                  <a:lnTo>
                    <a:pt x="241" y="4246"/>
                  </a:lnTo>
                  <a:cubicBezTo>
                    <a:pt x="161" y="4224"/>
                    <a:pt x="80" y="4187"/>
                    <a:pt x="1" y="4141"/>
                  </a:cubicBezTo>
                  <a:close/>
                  <a:moveTo>
                    <a:pt x="2319" y="0"/>
                  </a:moveTo>
                  <a:cubicBezTo>
                    <a:pt x="2083" y="0"/>
                    <a:pt x="1843" y="81"/>
                    <a:pt x="1672" y="262"/>
                  </a:cubicBezTo>
                  <a:cubicBezTo>
                    <a:pt x="1194" y="759"/>
                    <a:pt x="1234" y="1535"/>
                    <a:pt x="1254" y="2231"/>
                  </a:cubicBezTo>
                  <a:cubicBezTo>
                    <a:pt x="1274" y="2927"/>
                    <a:pt x="1234" y="3723"/>
                    <a:pt x="657" y="4141"/>
                  </a:cubicBezTo>
                  <a:cubicBezTo>
                    <a:pt x="583" y="4225"/>
                    <a:pt x="477" y="4261"/>
                    <a:pt x="366" y="4261"/>
                  </a:cubicBezTo>
                  <a:cubicBezTo>
                    <a:pt x="325" y="4261"/>
                    <a:pt x="282" y="4256"/>
                    <a:pt x="241" y="4246"/>
                  </a:cubicBezTo>
                  <a:lnTo>
                    <a:pt x="241" y="4246"/>
                  </a:lnTo>
                  <a:cubicBezTo>
                    <a:pt x="292" y="4261"/>
                    <a:pt x="342" y="4269"/>
                    <a:pt x="391" y="4269"/>
                  </a:cubicBezTo>
                  <a:cubicBezTo>
                    <a:pt x="497" y="4269"/>
                    <a:pt x="595" y="4232"/>
                    <a:pt x="677" y="4141"/>
                  </a:cubicBezTo>
                  <a:cubicBezTo>
                    <a:pt x="1254" y="3723"/>
                    <a:pt x="1294" y="2927"/>
                    <a:pt x="1274" y="2231"/>
                  </a:cubicBezTo>
                  <a:cubicBezTo>
                    <a:pt x="1254" y="1535"/>
                    <a:pt x="1234" y="759"/>
                    <a:pt x="1692" y="262"/>
                  </a:cubicBezTo>
                  <a:cubicBezTo>
                    <a:pt x="1863" y="91"/>
                    <a:pt x="2097" y="15"/>
                    <a:pt x="2328" y="15"/>
                  </a:cubicBezTo>
                  <a:cubicBezTo>
                    <a:pt x="2580" y="15"/>
                    <a:pt x="2829" y="106"/>
                    <a:pt x="2985" y="262"/>
                  </a:cubicBezTo>
                  <a:cubicBezTo>
                    <a:pt x="2829" y="96"/>
                    <a:pt x="2576" y="0"/>
                    <a:pt x="231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2"/>
            <p:cNvSpPr/>
            <p:nvPr/>
          </p:nvSpPr>
          <p:spPr>
            <a:xfrm>
              <a:off x="4422175" y="2523725"/>
              <a:ext cx="33350" cy="62150"/>
            </a:xfrm>
            <a:custGeom>
              <a:avLst/>
              <a:gdLst/>
              <a:ahLst/>
              <a:cxnLst/>
              <a:rect l="l" t="t" r="r" b="b"/>
              <a:pathLst>
                <a:path w="1334" h="2486" extrusionOk="0">
                  <a:moveTo>
                    <a:pt x="948" y="1"/>
                  </a:moveTo>
                  <a:cubicBezTo>
                    <a:pt x="877" y="1"/>
                    <a:pt x="807" y="20"/>
                    <a:pt x="736" y="63"/>
                  </a:cubicBezTo>
                  <a:cubicBezTo>
                    <a:pt x="805" y="25"/>
                    <a:pt x="869" y="9"/>
                    <a:pt x="932" y="9"/>
                  </a:cubicBezTo>
                  <a:cubicBezTo>
                    <a:pt x="1069" y="9"/>
                    <a:pt x="1196" y="86"/>
                    <a:pt x="1333" y="182"/>
                  </a:cubicBezTo>
                  <a:cubicBezTo>
                    <a:pt x="1205" y="66"/>
                    <a:pt x="1076" y="1"/>
                    <a:pt x="948" y="1"/>
                  </a:cubicBezTo>
                  <a:close/>
                  <a:moveTo>
                    <a:pt x="736" y="63"/>
                  </a:moveTo>
                  <a:cubicBezTo>
                    <a:pt x="750" y="173"/>
                    <a:pt x="765" y="284"/>
                    <a:pt x="779" y="394"/>
                  </a:cubicBezTo>
                  <a:lnTo>
                    <a:pt x="779" y="394"/>
                  </a:lnTo>
                  <a:cubicBezTo>
                    <a:pt x="765" y="284"/>
                    <a:pt x="751" y="173"/>
                    <a:pt x="736" y="63"/>
                  </a:cubicBezTo>
                  <a:close/>
                  <a:moveTo>
                    <a:pt x="779" y="394"/>
                  </a:moveTo>
                  <a:lnTo>
                    <a:pt x="779" y="394"/>
                  </a:lnTo>
                  <a:cubicBezTo>
                    <a:pt x="864" y="1056"/>
                    <a:pt x="950" y="1714"/>
                    <a:pt x="1035" y="2430"/>
                  </a:cubicBezTo>
                  <a:cubicBezTo>
                    <a:pt x="918" y="2467"/>
                    <a:pt x="805" y="2485"/>
                    <a:pt x="695" y="2486"/>
                  </a:cubicBezTo>
                  <a:lnTo>
                    <a:pt x="695" y="2486"/>
                  </a:lnTo>
                  <a:cubicBezTo>
                    <a:pt x="453" y="2483"/>
                    <a:pt x="213" y="2404"/>
                    <a:pt x="1" y="2271"/>
                  </a:cubicBezTo>
                  <a:lnTo>
                    <a:pt x="1" y="2271"/>
                  </a:lnTo>
                  <a:cubicBezTo>
                    <a:pt x="217" y="2406"/>
                    <a:pt x="442" y="2486"/>
                    <a:pt x="683" y="2486"/>
                  </a:cubicBezTo>
                  <a:cubicBezTo>
                    <a:pt x="687" y="2486"/>
                    <a:pt x="691" y="2486"/>
                    <a:pt x="695" y="2486"/>
                  </a:cubicBezTo>
                  <a:lnTo>
                    <a:pt x="695" y="2486"/>
                  </a:lnTo>
                  <a:cubicBezTo>
                    <a:pt x="699" y="2486"/>
                    <a:pt x="703" y="2486"/>
                    <a:pt x="707" y="2486"/>
                  </a:cubicBezTo>
                  <a:cubicBezTo>
                    <a:pt x="823" y="2486"/>
                    <a:pt x="940" y="2468"/>
                    <a:pt x="1055" y="2430"/>
                  </a:cubicBezTo>
                  <a:cubicBezTo>
                    <a:pt x="969" y="1745"/>
                    <a:pt x="869" y="1075"/>
                    <a:pt x="779" y="394"/>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2"/>
            <p:cNvSpPr/>
            <p:nvPr/>
          </p:nvSpPr>
          <p:spPr>
            <a:xfrm>
              <a:off x="4412725" y="2258725"/>
              <a:ext cx="52750" cy="13450"/>
            </a:xfrm>
            <a:custGeom>
              <a:avLst/>
              <a:gdLst/>
              <a:ahLst/>
              <a:cxnLst/>
              <a:rect l="l" t="t" r="r" b="b"/>
              <a:pathLst>
                <a:path w="2110" h="538" extrusionOk="0">
                  <a:moveTo>
                    <a:pt x="1" y="0"/>
                  </a:moveTo>
                  <a:cubicBezTo>
                    <a:pt x="180" y="159"/>
                    <a:pt x="438" y="299"/>
                    <a:pt x="697" y="318"/>
                  </a:cubicBezTo>
                  <a:cubicBezTo>
                    <a:pt x="748" y="321"/>
                    <a:pt x="799" y="322"/>
                    <a:pt x="851" y="322"/>
                  </a:cubicBezTo>
                  <a:cubicBezTo>
                    <a:pt x="986" y="322"/>
                    <a:pt x="1124" y="316"/>
                    <a:pt x="1262" y="316"/>
                  </a:cubicBezTo>
                  <a:cubicBezTo>
                    <a:pt x="1485" y="316"/>
                    <a:pt x="1706" y="332"/>
                    <a:pt x="1910" y="418"/>
                  </a:cubicBezTo>
                  <a:cubicBezTo>
                    <a:pt x="1695" y="321"/>
                    <a:pt x="1474" y="306"/>
                    <a:pt x="1251" y="306"/>
                  </a:cubicBezTo>
                  <a:cubicBezTo>
                    <a:pt x="1146" y="306"/>
                    <a:pt x="1042" y="309"/>
                    <a:pt x="936" y="309"/>
                  </a:cubicBezTo>
                  <a:cubicBezTo>
                    <a:pt x="850" y="309"/>
                    <a:pt x="763" y="307"/>
                    <a:pt x="677" y="299"/>
                  </a:cubicBezTo>
                  <a:cubicBezTo>
                    <a:pt x="418" y="259"/>
                    <a:pt x="180" y="159"/>
                    <a:pt x="1" y="0"/>
                  </a:cubicBezTo>
                  <a:close/>
                  <a:moveTo>
                    <a:pt x="1910" y="418"/>
                  </a:moveTo>
                  <a:cubicBezTo>
                    <a:pt x="1990" y="458"/>
                    <a:pt x="2069" y="497"/>
                    <a:pt x="2109" y="537"/>
                  </a:cubicBezTo>
                  <a:cubicBezTo>
                    <a:pt x="2069" y="497"/>
                    <a:pt x="1990" y="438"/>
                    <a:pt x="1910" y="418"/>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2"/>
            <p:cNvSpPr/>
            <p:nvPr/>
          </p:nvSpPr>
          <p:spPr>
            <a:xfrm>
              <a:off x="4469425" y="2462375"/>
              <a:ext cx="65675" cy="84025"/>
            </a:xfrm>
            <a:custGeom>
              <a:avLst/>
              <a:gdLst/>
              <a:ahLst/>
              <a:cxnLst/>
              <a:rect l="l" t="t" r="r" b="b"/>
              <a:pathLst>
                <a:path w="2627" h="3361" extrusionOk="0">
                  <a:moveTo>
                    <a:pt x="1921" y="1"/>
                  </a:moveTo>
                  <a:lnTo>
                    <a:pt x="1921" y="1"/>
                  </a:lnTo>
                  <a:cubicBezTo>
                    <a:pt x="2026" y="4"/>
                    <a:pt x="2129" y="20"/>
                    <a:pt x="2228" y="50"/>
                  </a:cubicBezTo>
                  <a:cubicBezTo>
                    <a:pt x="2129" y="20"/>
                    <a:pt x="2025" y="4"/>
                    <a:pt x="1921" y="1"/>
                  </a:cubicBezTo>
                  <a:close/>
                  <a:moveTo>
                    <a:pt x="2228" y="50"/>
                  </a:moveTo>
                  <a:cubicBezTo>
                    <a:pt x="2387" y="110"/>
                    <a:pt x="2507" y="169"/>
                    <a:pt x="2626" y="249"/>
                  </a:cubicBezTo>
                  <a:cubicBezTo>
                    <a:pt x="2507" y="149"/>
                    <a:pt x="2387" y="110"/>
                    <a:pt x="2228" y="50"/>
                  </a:cubicBezTo>
                  <a:close/>
                  <a:moveTo>
                    <a:pt x="1887" y="1"/>
                  </a:moveTo>
                  <a:cubicBezTo>
                    <a:pt x="1243" y="1"/>
                    <a:pt x="563" y="484"/>
                    <a:pt x="597" y="1124"/>
                  </a:cubicBezTo>
                  <a:cubicBezTo>
                    <a:pt x="597" y="1542"/>
                    <a:pt x="836" y="1920"/>
                    <a:pt x="955" y="2318"/>
                  </a:cubicBezTo>
                  <a:cubicBezTo>
                    <a:pt x="1094" y="2716"/>
                    <a:pt x="935" y="3253"/>
                    <a:pt x="537" y="3332"/>
                  </a:cubicBezTo>
                  <a:cubicBezTo>
                    <a:pt x="520" y="3334"/>
                    <a:pt x="503" y="3335"/>
                    <a:pt x="486" y="3335"/>
                  </a:cubicBezTo>
                  <a:cubicBezTo>
                    <a:pt x="308" y="3335"/>
                    <a:pt x="146" y="3242"/>
                    <a:pt x="0" y="3133"/>
                  </a:cubicBezTo>
                  <a:lnTo>
                    <a:pt x="0" y="3133"/>
                  </a:lnTo>
                  <a:cubicBezTo>
                    <a:pt x="136" y="3269"/>
                    <a:pt x="300" y="3361"/>
                    <a:pt x="468" y="3361"/>
                  </a:cubicBezTo>
                  <a:cubicBezTo>
                    <a:pt x="498" y="3361"/>
                    <a:pt x="528" y="3358"/>
                    <a:pt x="557" y="3352"/>
                  </a:cubicBezTo>
                  <a:cubicBezTo>
                    <a:pt x="955" y="3292"/>
                    <a:pt x="1114" y="2735"/>
                    <a:pt x="995" y="2338"/>
                  </a:cubicBezTo>
                  <a:cubicBezTo>
                    <a:pt x="895" y="1920"/>
                    <a:pt x="617" y="1562"/>
                    <a:pt x="617" y="1144"/>
                  </a:cubicBezTo>
                  <a:cubicBezTo>
                    <a:pt x="600" y="487"/>
                    <a:pt x="1254" y="1"/>
                    <a:pt x="1890" y="1"/>
                  </a:cubicBezTo>
                  <a:cubicBezTo>
                    <a:pt x="1901" y="1"/>
                    <a:pt x="1911" y="1"/>
                    <a:pt x="1921" y="1"/>
                  </a:cubicBezTo>
                  <a:lnTo>
                    <a:pt x="1921" y="1"/>
                  </a:lnTo>
                  <a:cubicBezTo>
                    <a:pt x="1910" y="1"/>
                    <a:pt x="1898" y="1"/>
                    <a:pt x="188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2"/>
            <p:cNvSpPr/>
            <p:nvPr/>
          </p:nvSpPr>
          <p:spPr>
            <a:xfrm>
              <a:off x="4507125" y="2187600"/>
              <a:ext cx="26250" cy="54225"/>
            </a:xfrm>
            <a:custGeom>
              <a:avLst/>
              <a:gdLst/>
              <a:ahLst/>
              <a:cxnLst/>
              <a:rect l="l" t="t" r="r" b="b"/>
              <a:pathLst>
                <a:path w="1050" h="2169" extrusionOk="0">
                  <a:moveTo>
                    <a:pt x="203" y="1"/>
                  </a:moveTo>
                  <a:lnTo>
                    <a:pt x="203" y="1"/>
                  </a:lnTo>
                  <a:cubicBezTo>
                    <a:pt x="402" y="160"/>
                    <a:pt x="581" y="319"/>
                    <a:pt x="720" y="498"/>
                  </a:cubicBezTo>
                  <a:cubicBezTo>
                    <a:pt x="581" y="299"/>
                    <a:pt x="402" y="160"/>
                    <a:pt x="203" y="1"/>
                  </a:cubicBezTo>
                  <a:close/>
                  <a:moveTo>
                    <a:pt x="720" y="498"/>
                  </a:moveTo>
                  <a:cubicBezTo>
                    <a:pt x="822" y="637"/>
                    <a:pt x="929" y="803"/>
                    <a:pt x="985" y="970"/>
                  </a:cubicBezTo>
                  <a:lnTo>
                    <a:pt x="985" y="970"/>
                  </a:lnTo>
                  <a:cubicBezTo>
                    <a:pt x="937" y="802"/>
                    <a:pt x="839" y="635"/>
                    <a:pt x="720" y="498"/>
                  </a:cubicBezTo>
                  <a:close/>
                  <a:moveTo>
                    <a:pt x="985" y="970"/>
                  </a:moveTo>
                  <a:lnTo>
                    <a:pt x="985" y="970"/>
                  </a:lnTo>
                  <a:cubicBezTo>
                    <a:pt x="1041" y="1166"/>
                    <a:pt x="1028" y="1362"/>
                    <a:pt x="899" y="1512"/>
                  </a:cubicBezTo>
                  <a:cubicBezTo>
                    <a:pt x="1048" y="1353"/>
                    <a:pt x="1049" y="1160"/>
                    <a:pt x="985" y="970"/>
                  </a:cubicBezTo>
                  <a:close/>
                  <a:moveTo>
                    <a:pt x="899" y="1512"/>
                  </a:moveTo>
                  <a:cubicBezTo>
                    <a:pt x="632" y="1779"/>
                    <a:pt x="0" y="1772"/>
                    <a:pt x="0" y="2121"/>
                  </a:cubicBezTo>
                  <a:lnTo>
                    <a:pt x="0" y="2121"/>
                  </a:lnTo>
                  <a:cubicBezTo>
                    <a:pt x="0" y="1774"/>
                    <a:pt x="632" y="1798"/>
                    <a:pt x="899" y="1512"/>
                  </a:cubicBezTo>
                  <a:close/>
                  <a:moveTo>
                    <a:pt x="0" y="2121"/>
                  </a:moveTo>
                  <a:lnTo>
                    <a:pt x="0" y="2121"/>
                  </a:lnTo>
                  <a:cubicBezTo>
                    <a:pt x="0" y="2136"/>
                    <a:pt x="2" y="2152"/>
                    <a:pt x="4" y="2169"/>
                  </a:cubicBezTo>
                  <a:cubicBezTo>
                    <a:pt x="2" y="2152"/>
                    <a:pt x="0" y="2136"/>
                    <a:pt x="0" y="212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2"/>
            <p:cNvSpPr/>
            <p:nvPr/>
          </p:nvSpPr>
          <p:spPr>
            <a:xfrm>
              <a:off x="4552975" y="2221425"/>
              <a:ext cx="13150" cy="24875"/>
            </a:xfrm>
            <a:custGeom>
              <a:avLst/>
              <a:gdLst/>
              <a:ahLst/>
              <a:cxnLst/>
              <a:rect l="l" t="t" r="r" b="b"/>
              <a:pathLst>
                <a:path w="526" h="995" extrusionOk="0">
                  <a:moveTo>
                    <a:pt x="0" y="0"/>
                  </a:moveTo>
                  <a:lnTo>
                    <a:pt x="0" y="0"/>
                  </a:lnTo>
                  <a:cubicBezTo>
                    <a:pt x="97" y="63"/>
                    <a:pt x="183" y="137"/>
                    <a:pt x="255" y="221"/>
                  </a:cubicBezTo>
                  <a:lnTo>
                    <a:pt x="255" y="221"/>
                  </a:lnTo>
                  <a:cubicBezTo>
                    <a:pt x="185" y="134"/>
                    <a:pt x="101" y="59"/>
                    <a:pt x="0" y="0"/>
                  </a:cubicBezTo>
                  <a:close/>
                  <a:moveTo>
                    <a:pt x="255" y="221"/>
                  </a:moveTo>
                  <a:lnTo>
                    <a:pt x="255" y="221"/>
                  </a:lnTo>
                  <a:cubicBezTo>
                    <a:pt x="419" y="427"/>
                    <a:pt x="497" y="701"/>
                    <a:pt x="497" y="995"/>
                  </a:cubicBezTo>
                  <a:cubicBezTo>
                    <a:pt x="526" y="697"/>
                    <a:pt x="433" y="430"/>
                    <a:pt x="255" y="22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2"/>
            <p:cNvSpPr/>
            <p:nvPr/>
          </p:nvSpPr>
          <p:spPr>
            <a:xfrm>
              <a:off x="4588775" y="2558600"/>
              <a:ext cx="15450" cy="11450"/>
            </a:xfrm>
            <a:custGeom>
              <a:avLst/>
              <a:gdLst/>
              <a:ahLst/>
              <a:cxnLst/>
              <a:rect l="l" t="t" r="r" b="b"/>
              <a:pathLst>
                <a:path w="618" h="458" extrusionOk="0">
                  <a:moveTo>
                    <a:pt x="0" y="0"/>
                  </a:moveTo>
                  <a:lnTo>
                    <a:pt x="0" y="0"/>
                  </a:lnTo>
                  <a:cubicBezTo>
                    <a:pt x="25" y="38"/>
                    <a:pt x="65" y="59"/>
                    <a:pt x="111" y="85"/>
                  </a:cubicBezTo>
                  <a:lnTo>
                    <a:pt x="111" y="85"/>
                  </a:lnTo>
                  <a:cubicBezTo>
                    <a:pt x="73" y="61"/>
                    <a:pt x="34" y="34"/>
                    <a:pt x="0" y="0"/>
                  </a:cubicBezTo>
                  <a:close/>
                  <a:moveTo>
                    <a:pt x="111" y="85"/>
                  </a:moveTo>
                  <a:lnTo>
                    <a:pt x="111" y="85"/>
                  </a:lnTo>
                  <a:cubicBezTo>
                    <a:pt x="142" y="104"/>
                    <a:pt x="173" y="122"/>
                    <a:pt x="199" y="140"/>
                  </a:cubicBezTo>
                  <a:cubicBezTo>
                    <a:pt x="169" y="117"/>
                    <a:pt x="139" y="100"/>
                    <a:pt x="111" y="85"/>
                  </a:cubicBezTo>
                  <a:close/>
                  <a:moveTo>
                    <a:pt x="199" y="140"/>
                  </a:moveTo>
                  <a:cubicBezTo>
                    <a:pt x="339" y="239"/>
                    <a:pt x="458" y="339"/>
                    <a:pt x="617" y="458"/>
                  </a:cubicBezTo>
                  <a:cubicBezTo>
                    <a:pt x="458" y="339"/>
                    <a:pt x="339" y="199"/>
                    <a:pt x="199" y="14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2"/>
            <p:cNvSpPr/>
            <p:nvPr/>
          </p:nvSpPr>
          <p:spPr>
            <a:xfrm>
              <a:off x="4603700" y="2623250"/>
              <a:ext cx="5500" cy="7000"/>
            </a:xfrm>
            <a:custGeom>
              <a:avLst/>
              <a:gdLst/>
              <a:ahLst/>
              <a:cxnLst/>
              <a:rect l="l" t="t" r="r" b="b"/>
              <a:pathLst>
                <a:path w="220" h="280" extrusionOk="0">
                  <a:moveTo>
                    <a:pt x="0" y="1"/>
                  </a:moveTo>
                  <a:cubicBezTo>
                    <a:pt x="40" y="100"/>
                    <a:pt x="139" y="199"/>
                    <a:pt x="219" y="279"/>
                  </a:cubicBezTo>
                  <a:cubicBezTo>
                    <a:pt x="139" y="199"/>
                    <a:pt x="60" y="100"/>
                    <a:pt x="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2"/>
            <p:cNvSpPr/>
            <p:nvPr/>
          </p:nvSpPr>
          <p:spPr>
            <a:xfrm>
              <a:off x="4664375" y="2272250"/>
              <a:ext cx="1875" cy="9875"/>
            </a:xfrm>
            <a:custGeom>
              <a:avLst/>
              <a:gdLst/>
              <a:ahLst/>
              <a:cxnLst/>
              <a:rect l="l" t="t" r="r" b="b"/>
              <a:pathLst>
                <a:path w="75" h="395" extrusionOk="0">
                  <a:moveTo>
                    <a:pt x="61" y="0"/>
                  </a:moveTo>
                  <a:cubicBezTo>
                    <a:pt x="70" y="39"/>
                    <a:pt x="75" y="82"/>
                    <a:pt x="75" y="129"/>
                  </a:cubicBezTo>
                  <a:lnTo>
                    <a:pt x="75" y="129"/>
                  </a:lnTo>
                  <a:cubicBezTo>
                    <a:pt x="75" y="83"/>
                    <a:pt x="70" y="39"/>
                    <a:pt x="61" y="0"/>
                  </a:cubicBezTo>
                  <a:close/>
                  <a:moveTo>
                    <a:pt x="75" y="129"/>
                  </a:moveTo>
                  <a:lnTo>
                    <a:pt x="75" y="129"/>
                  </a:lnTo>
                  <a:cubicBezTo>
                    <a:pt x="75" y="176"/>
                    <a:pt x="70" y="225"/>
                    <a:pt x="60" y="275"/>
                  </a:cubicBezTo>
                  <a:cubicBezTo>
                    <a:pt x="60" y="315"/>
                    <a:pt x="20" y="354"/>
                    <a:pt x="0" y="394"/>
                  </a:cubicBezTo>
                  <a:cubicBezTo>
                    <a:pt x="20" y="374"/>
                    <a:pt x="60" y="315"/>
                    <a:pt x="60" y="295"/>
                  </a:cubicBezTo>
                  <a:cubicBezTo>
                    <a:pt x="70" y="234"/>
                    <a:pt x="75" y="179"/>
                    <a:pt x="75" y="129"/>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2"/>
            <p:cNvSpPr/>
            <p:nvPr/>
          </p:nvSpPr>
          <p:spPr>
            <a:xfrm>
              <a:off x="4678800" y="2737575"/>
              <a:ext cx="35825" cy="93575"/>
            </a:xfrm>
            <a:custGeom>
              <a:avLst/>
              <a:gdLst/>
              <a:ahLst/>
              <a:cxnLst/>
              <a:rect l="l" t="t" r="r" b="b"/>
              <a:pathLst>
                <a:path w="1433" h="3743" extrusionOk="0">
                  <a:moveTo>
                    <a:pt x="380" y="1"/>
                  </a:moveTo>
                  <a:cubicBezTo>
                    <a:pt x="245" y="1"/>
                    <a:pt x="115" y="32"/>
                    <a:pt x="0" y="102"/>
                  </a:cubicBezTo>
                  <a:cubicBezTo>
                    <a:pt x="4" y="113"/>
                    <a:pt x="7" y="124"/>
                    <a:pt x="10" y="135"/>
                  </a:cubicBezTo>
                  <a:lnTo>
                    <a:pt x="10" y="135"/>
                  </a:lnTo>
                  <a:cubicBezTo>
                    <a:pt x="133" y="49"/>
                    <a:pt x="272" y="12"/>
                    <a:pt x="415" y="12"/>
                  </a:cubicBezTo>
                  <a:cubicBezTo>
                    <a:pt x="685" y="12"/>
                    <a:pt x="969" y="145"/>
                    <a:pt x="1187" y="336"/>
                  </a:cubicBezTo>
                  <a:lnTo>
                    <a:pt x="1187" y="336"/>
                  </a:lnTo>
                  <a:cubicBezTo>
                    <a:pt x="959" y="136"/>
                    <a:pt x="660" y="1"/>
                    <a:pt x="380" y="1"/>
                  </a:cubicBezTo>
                  <a:close/>
                  <a:moveTo>
                    <a:pt x="10" y="135"/>
                  </a:moveTo>
                  <a:lnTo>
                    <a:pt x="10" y="135"/>
                  </a:lnTo>
                  <a:cubicBezTo>
                    <a:pt x="7" y="137"/>
                    <a:pt x="4" y="140"/>
                    <a:pt x="0" y="142"/>
                  </a:cubicBezTo>
                  <a:cubicBezTo>
                    <a:pt x="38" y="244"/>
                    <a:pt x="75" y="345"/>
                    <a:pt x="111" y="448"/>
                  </a:cubicBezTo>
                  <a:lnTo>
                    <a:pt x="111" y="448"/>
                  </a:lnTo>
                  <a:cubicBezTo>
                    <a:pt x="78" y="344"/>
                    <a:pt x="45" y="240"/>
                    <a:pt x="10" y="135"/>
                  </a:cubicBezTo>
                  <a:close/>
                  <a:moveTo>
                    <a:pt x="111" y="448"/>
                  </a:moveTo>
                  <a:cubicBezTo>
                    <a:pt x="288" y="998"/>
                    <a:pt x="455" y="1528"/>
                    <a:pt x="637" y="2072"/>
                  </a:cubicBezTo>
                  <a:cubicBezTo>
                    <a:pt x="469" y="1537"/>
                    <a:pt x="302" y="987"/>
                    <a:pt x="111" y="448"/>
                  </a:cubicBezTo>
                  <a:close/>
                  <a:moveTo>
                    <a:pt x="637" y="2072"/>
                  </a:moveTo>
                  <a:lnTo>
                    <a:pt x="637" y="2072"/>
                  </a:lnTo>
                  <a:cubicBezTo>
                    <a:pt x="836" y="2668"/>
                    <a:pt x="1034" y="3265"/>
                    <a:pt x="1432" y="3743"/>
                  </a:cubicBezTo>
                  <a:cubicBezTo>
                    <a:pt x="1034" y="3265"/>
                    <a:pt x="836" y="2649"/>
                    <a:pt x="637" y="2072"/>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2"/>
            <p:cNvSpPr/>
            <p:nvPr/>
          </p:nvSpPr>
          <p:spPr>
            <a:xfrm>
              <a:off x="4642550" y="2848525"/>
              <a:ext cx="153625" cy="118450"/>
            </a:xfrm>
            <a:custGeom>
              <a:avLst/>
              <a:gdLst/>
              <a:ahLst/>
              <a:cxnLst/>
              <a:rect l="l" t="t" r="r" b="b"/>
              <a:pathLst>
                <a:path w="6145" h="4738" extrusionOk="0">
                  <a:moveTo>
                    <a:pt x="5409" y="1"/>
                  </a:moveTo>
                  <a:cubicBezTo>
                    <a:pt x="5429" y="21"/>
                    <a:pt x="5448" y="41"/>
                    <a:pt x="5468" y="100"/>
                  </a:cubicBezTo>
                  <a:cubicBezTo>
                    <a:pt x="5468" y="41"/>
                    <a:pt x="5448" y="21"/>
                    <a:pt x="5409" y="1"/>
                  </a:cubicBezTo>
                  <a:close/>
                  <a:moveTo>
                    <a:pt x="5468" y="100"/>
                  </a:moveTo>
                  <a:lnTo>
                    <a:pt x="5468" y="100"/>
                  </a:lnTo>
                  <a:cubicBezTo>
                    <a:pt x="6125" y="1075"/>
                    <a:pt x="5667" y="2468"/>
                    <a:pt x="4732" y="3283"/>
                  </a:cubicBezTo>
                  <a:cubicBezTo>
                    <a:pt x="3837" y="4059"/>
                    <a:pt x="2644" y="4357"/>
                    <a:pt x="1490" y="4616"/>
                  </a:cubicBezTo>
                  <a:cubicBezTo>
                    <a:pt x="1263" y="4695"/>
                    <a:pt x="1030" y="4736"/>
                    <a:pt x="794" y="4738"/>
                  </a:cubicBezTo>
                  <a:lnTo>
                    <a:pt x="794" y="4738"/>
                  </a:lnTo>
                  <a:cubicBezTo>
                    <a:pt x="619" y="4737"/>
                    <a:pt x="445" y="4716"/>
                    <a:pt x="276" y="4676"/>
                  </a:cubicBezTo>
                  <a:cubicBezTo>
                    <a:pt x="178" y="4656"/>
                    <a:pt x="79" y="4597"/>
                    <a:pt x="0" y="4558"/>
                  </a:cubicBezTo>
                  <a:lnTo>
                    <a:pt x="0" y="4558"/>
                  </a:lnTo>
                  <a:cubicBezTo>
                    <a:pt x="79" y="4597"/>
                    <a:pt x="178" y="4656"/>
                    <a:pt x="256" y="4676"/>
                  </a:cubicBezTo>
                  <a:cubicBezTo>
                    <a:pt x="431" y="4717"/>
                    <a:pt x="605" y="4738"/>
                    <a:pt x="777" y="4738"/>
                  </a:cubicBezTo>
                  <a:cubicBezTo>
                    <a:pt x="783" y="4738"/>
                    <a:pt x="789" y="4738"/>
                    <a:pt x="794" y="4738"/>
                  </a:cubicBezTo>
                  <a:lnTo>
                    <a:pt x="794" y="4738"/>
                  </a:lnTo>
                  <a:cubicBezTo>
                    <a:pt x="800" y="4738"/>
                    <a:pt x="806" y="4738"/>
                    <a:pt x="812" y="4738"/>
                  </a:cubicBezTo>
                  <a:cubicBezTo>
                    <a:pt x="1065" y="4738"/>
                    <a:pt x="1317" y="4697"/>
                    <a:pt x="1549" y="4616"/>
                  </a:cubicBezTo>
                  <a:cubicBezTo>
                    <a:pt x="2683" y="4357"/>
                    <a:pt x="3917" y="4059"/>
                    <a:pt x="4772" y="3283"/>
                  </a:cubicBezTo>
                  <a:cubicBezTo>
                    <a:pt x="5647" y="2507"/>
                    <a:pt x="6145" y="1095"/>
                    <a:pt x="5468" y="10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2"/>
            <p:cNvSpPr/>
            <p:nvPr/>
          </p:nvSpPr>
          <p:spPr>
            <a:xfrm>
              <a:off x="4747950" y="2801325"/>
              <a:ext cx="101950" cy="49225"/>
            </a:xfrm>
            <a:custGeom>
              <a:avLst/>
              <a:gdLst/>
              <a:ahLst/>
              <a:cxnLst/>
              <a:rect l="l" t="t" r="r" b="b"/>
              <a:pathLst>
                <a:path w="4078" h="1969" extrusionOk="0">
                  <a:moveTo>
                    <a:pt x="0" y="0"/>
                  </a:moveTo>
                  <a:cubicBezTo>
                    <a:pt x="756" y="716"/>
                    <a:pt x="1810" y="1193"/>
                    <a:pt x="2844" y="1471"/>
                  </a:cubicBezTo>
                  <a:cubicBezTo>
                    <a:pt x="1810" y="1173"/>
                    <a:pt x="756" y="716"/>
                    <a:pt x="0" y="0"/>
                  </a:cubicBezTo>
                  <a:close/>
                  <a:moveTo>
                    <a:pt x="2844" y="1471"/>
                  </a:moveTo>
                  <a:lnTo>
                    <a:pt x="2844" y="1471"/>
                  </a:lnTo>
                  <a:cubicBezTo>
                    <a:pt x="3202" y="1531"/>
                    <a:pt x="3580" y="1670"/>
                    <a:pt x="3898" y="1829"/>
                  </a:cubicBezTo>
                  <a:cubicBezTo>
                    <a:pt x="3580" y="1670"/>
                    <a:pt x="3222" y="1531"/>
                    <a:pt x="2844" y="1471"/>
                  </a:cubicBezTo>
                  <a:close/>
                  <a:moveTo>
                    <a:pt x="3898" y="1829"/>
                  </a:moveTo>
                  <a:lnTo>
                    <a:pt x="3898" y="1829"/>
                  </a:lnTo>
                  <a:cubicBezTo>
                    <a:pt x="3923" y="1866"/>
                    <a:pt x="3962" y="1888"/>
                    <a:pt x="4003" y="1913"/>
                  </a:cubicBezTo>
                  <a:lnTo>
                    <a:pt x="4003" y="1913"/>
                  </a:lnTo>
                  <a:cubicBezTo>
                    <a:pt x="3974" y="1889"/>
                    <a:pt x="3942" y="1862"/>
                    <a:pt x="3898" y="1829"/>
                  </a:cubicBezTo>
                  <a:close/>
                  <a:moveTo>
                    <a:pt x="4003" y="1913"/>
                  </a:moveTo>
                  <a:cubicBezTo>
                    <a:pt x="4028" y="1933"/>
                    <a:pt x="4050" y="1951"/>
                    <a:pt x="4077" y="1969"/>
                  </a:cubicBezTo>
                  <a:cubicBezTo>
                    <a:pt x="4054" y="1946"/>
                    <a:pt x="4029" y="1929"/>
                    <a:pt x="4003" y="1913"/>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2"/>
            <p:cNvSpPr/>
            <p:nvPr/>
          </p:nvSpPr>
          <p:spPr>
            <a:xfrm>
              <a:off x="4893125" y="2913175"/>
              <a:ext cx="33850" cy="15950"/>
            </a:xfrm>
            <a:custGeom>
              <a:avLst/>
              <a:gdLst/>
              <a:ahLst/>
              <a:cxnLst/>
              <a:rect l="l" t="t" r="r" b="b"/>
              <a:pathLst>
                <a:path w="1354" h="638" extrusionOk="0">
                  <a:moveTo>
                    <a:pt x="1" y="1"/>
                  </a:moveTo>
                  <a:lnTo>
                    <a:pt x="1" y="1"/>
                  </a:lnTo>
                  <a:cubicBezTo>
                    <a:pt x="80" y="81"/>
                    <a:pt x="180" y="120"/>
                    <a:pt x="279" y="180"/>
                  </a:cubicBezTo>
                  <a:cubicBezTo>
                    <a:pt x="578" y="319"/>
                    <a:pt x="916" y="339"/>
                    <a:pt x="1194" y="518"/>
                  </a:cubicBezTo>
                  <a:cubicBezTo>
                    <a:pt x="916" y="339"/>
                    <a:pt x="578" y="299"/>
                    <a:pt x="259" y="140"/>
                  </a:cubicBezTo>
                  <a:cubicBezTo>
                    <a:pt x="180" y="100"/>
                    <a:pt x="80" y="41"/>
                    <a:pt x="1" y="1"/>
                  </a:cubicBezTo>
                  <a:close/>
                  <a:moveTo>
                    <a:pt x="1194" y="518"/>
                  </a:moveTo>
                  <a:lnTo>
                    <a:pt x="1194" y="518"/>
                  </a:lnTo>
                  <a:cubicBezTo>
                    <a:pt x="1238" y="562"/>
                    <a:pt x="1272" y="585"/>
                    <a:pt x="1310" y="609"/>
                  </a:cubicBezTo>
                  <a:lnTo>
                    <a:pt x="1310" y="609"/>
                  </a:lnTo>
                  <a:cubicBezTo>
                    <a:pt x="1281" y="587"/>
                    <a:pt x="1246" y="557"/>
                    <a:pt x="1194" y="518"/>
                  </a:cubicBezTo>
                  <a:close/>
                  <a:moveTo>
                    <a:pt x="1310" y="609"/>
                  </a:moveTo>
                  <a:cubicBezTo>
                    <a:pt x="1326" y="621"/>
                    <a:pt x="1339" y="631"/>
                    <a:pt x="1353" y="638"/>
                  </a:cubicBezTo>
                  <a:cubicBezTo>
                    <a:pt x="1338" y="627"/>
                    <a:pt x="1323" y="618"/>
                    <a:pt x="1310" y="609"/>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2"/>
            <p:cNvSpPr/>
            <p:nvPr/>
          </p:nvSpPr>
          <p:spPr>
            <a:xfrm>
              <a:off x="5008000" y="3066850"/>
              <a:ext cx="24900" cy="10975"/>
            </a:xfrm>
            <a:custGeom>
              <a:avLst/>
              <a:gdLst/>
              <a:ahLst/>
              <a:cxnLst/>
              <a:rect l="l" t="t" r="r" b="b"/>
              <a:pathLst>
                <a:path w="996" h="439" extrusionOk="0">
                  <a:moveTo>
                    <a:pt x="996" y="1"/>
                  </a:moveTo>
                  <a:cubicBezTo>
                    <a:pt x="697" y="220"/>
                    <a:pt x="359" y="359"/>
                    <a:pt x="1" y="438"/>
                  </a:cubicBezTo>
                  <a:cubicBezTo>
                    <a:pt x="359" y="399"/>
                    <a:pt x="697" y="240"/>
                    <a:pt x="996" y="21"/>
                  </a:cubicBezTo>
                  <a:lnTo>
                    <a:pt x="996"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2"/>
            <p:cNvSpPr/>
            <p:nvPr/>
          </p:nvSpPr>
          <p:spPr>
            <a:xfrm>
              <a:off x="3890550" y="2535800"/>
              <a:ext cx="828050" cy="1105750"/>
            </a:xfrm>
            <a:custGeom>
              <a:avLst/>
              <a:gdLst/>
              <a:ahLst/>
              <a:cxnLst/>
              <a:rect l="l" t="t" r="r" b="b"/>
              <a:pathLst>
                <a:path w="33122" h="44230" extrusionOk="0">
                  <a:moveTo>
                    <a:pt x="13167" y="0"/>
                  </a:moveTo>
                  <a:cubicBezTo>
                    <a:pt x="12423" y="0"/>
                    <a:pt x="11707" y="394"/>
                    <a:pt x="11041" y="1410"/>
                  </a:cubicBezTo>
                  <a:cubicBezTo>
                    <a:pt x="10972" y="742"/>
                    <a:pt x="10393" y="442"/>
                    <a:pt x="9720" y="442"/>
                  </a:cubicBezTo>
                  <a:cubicBezTo>
                    <a:pt x="9030" y="442"/>
                    <a:pt x="8241" y="757"/>
                    <a:pt x="7798" y="1310"/>
                  </a:cubicBezTo>
                  <a:cubicBezTo>
                    <a:pt x="6923" y="2404"/>
                    <a:pt x="6565" y="3956"/>
                    <a:pt x="5331" y="4593"/>
                  </a:cubicBezTo>
                  <a:cubicBezTo>
                    <a:pt x="4416" y="5090"/>
                    <a:pt x="3183" y="4971"/>
                    <a:pt x="2387" y="5667"/>
                  </a:cubicBezTo>
                  <a:cubicBezTo>
                    <a:pt x="1810" y="6164"/>
                    <a:pt x="1631" y="6940"/>
                    <a:pt x="1452" y="7656"/>
                  </a:cubicBezTo>
                  <a:cubicBezTo>
                    <a:pt x="1134" y="9049"/>
                    <a:pt x="816" y="10421"/>
                    <a:pt x="497" y="11814"/>
                  </a:cubicBezTo>
                  <a:cubicBezTo>
                    <a:pt x="239" y="12928"/>
                    <a:pt x="0" y="14121"/>
                    <a:pt x="398" y="15195"/>
                  </a:cubicBezTo>
                  <a:cubicBezTo>
                    <a:pt x="696" y="15999"/>
                    <a:pt x="1550" y="16614"/>
                    <a:pt x="2353" y="16614"/>
                  </a:cubicBezTo>
                  <a:cubicBezTo>
                    <a:pt x="2624" y="16614"/>
                    <a:pt x="2888" y="16544"/>
                    <a:pt x="3123" y="16389"/>
                  </a:cubicBezTo>
                  <a:cubicBezTo>
                    <a:pt x="3581" y="16091"/>
                    <a:pt x="3800" y="15593"/>
                    <a:pt x="4178" y="15215"/>
                  </a:cubicBezTo>
                  <a:cubicBezTo>
                    <a:pt x="4586" y="14820"/>
                    <a:pt x="5142" y="14608"/>
                    <a:pt x="5703" y="14608"/>
                  </a:cubicBezTo>
                  <a:cubicBezTo>
                    <a:pt x="5989" y="14608"/>
                    <a:pt x="6276" y="14663"/>
                    <a:pt x="6545" y="14778"/>
                  </a:cubicBezTo>
                  <a:cubicBezTo>
                    <a:pt x="7181" y="15036"/>
                    <a:pt x="7679" y="15633"/>
                    <a:pt x="8077" y="16210"/>
                  </a:cubicBezTo>
                  <a:cubicBezTo>
                    <a:pt x="11379" y="20984"/>
                    <a:pt x="11936" y="27211"/>
                    <a:pt x="11259" y="32999"/>
                  </a:cubicBezTo>
                  <a:cubicBezTo>
                    <a:pt x="11140" y="34074"/>
                    <a:pt x="10981" y="35128"/>
                    <a:pt x="11239" y="36182"/>
                  </a:cubicBezTo>
                  <a:cubicBezTo>
                    <a:pt x="11538" y="37396"/>
                    <a:pt x="12353" y="38470"/>
                    <a:pt x="12453" y="39703"/>
                  </a:cubicBezTo>
                  <a:cubicBezTo>
                    <a:pt x="12533" y="40658"/>
                    <a:pt x="12174" y="41653"/>
                    <a:pt x="12453" y="42568"/>
                  </a:cubicBezTo>
                  <a:cubicBezTo>
                    <a:pt x="12777" y="43668"/>
                    <a:pt x="13926" y="44230"/>
                    <a:pt x="15101" y="44230"/>
                  </a:cubicBezTo>
                  <a:cubicBezTo>
                    <a:pt x="15731" y="44230"/>
                    <a:pt x="16368" y="44068"/>
                    <a:pt x="16889" y="43742"/>
                  </a:cubicBezTo>
                  <a:cubicBezTo>
                    <a:pt x="18381" y="42787"/>
                    <a:pt x="19097" y="41036"/>
                    <a:pt x="19614" y="39345"/>
                  </a:cubicBezTo>
                  <a:cubicBezTo>
                    <a:pt x="20132" y="37654"/>
                    <a:pt x="20569" y="35864"/>
                    <a:pt x="21763" y="34531"/>
                  </a:cubicBezTo>
                  <a:cubicBezTo>
                    <a:pt x="22479" y="33716"/>
                    <a:pt x="23473" y="33119"/>
                    <a:pt x="24050" y="32204"/>
                  </a:cubicBezTo>
                  <a:cubicBezTo>
                    <a:pt x="24846" y="30891"/>
                    <a:pt x="24647" y="29160"/>
                    <a:pt x="25383" y="27827"/>
                  </a:cubicBezTo>
                  <a:cubicBezTo>
                    <a:pt x="26378" y="26037"/>
                    <a:pt x="28626" y="25520"/>
                    <a:pt x="30356" y="24426"/>
                  </a:cubicBezTo>
                  <a:cubicBezTo>
                    <a:pt x="32067" y="23332"/>
                    <a:pt x="33121" y="20447"/>
                    <a:pt x="31331" y="19472"/>
                  </a:cubicBezTo>
                  <a:cubicBezTo>
                    <a:pt x="30655" y="19094"/>
                    <a:pt x="29819" y="19194"/>
                    <a:pt x="29143" y="18816"/>
                  </a:cubicBezTo>
                  <a:cubicBezTo>
                    <a:pt x="28268" y="18319"/>
                    <a:pt x="27989" y="17225"/>
                    <a:pt x="27770" y="16230"/>
                  </a:cubicBezTo>
                  <a:cubicBezTo>
                    <a:pt x="27253" y="13644"/>
                    <a:pt x="26736" y="11098"/>
                    <a:pt x="26199" y="8511"/>
                  </a:cubicBezTo>
                  <a:cubicBezTo>
                    <a:pt x="25881" y="6960"/>
                    <a:pt x="25343" y="5130"/>
                    <a:pt x="23812" y="4672"/>
                  </a:cubicBezTo>
                  <a:cubicBezTo>
                    <a:pt x="23564" y="4605"/>
                    <a:pt x="23315" y="4580"/>
                    <a:pt x="23064" y="4580"/>
                  </a:cubicBezTo>
                  <a:cubicBezTo>
                    <a:pt x="22428" y="4580"/>
                    <a:pt x="21782" y="4738"/>
                    <a:pt x="21126" y="4752"/>
                  </a:cubicBezTo>
                  <a:cubicBezTo>
                    <a:pt x="21103" y="4753"/>
                    <a:pt x="21081" y="4753"/>
                    <a:pt x="21058" y="4753"/>
                  </a:cubicBezTo>
                  <a:cubicBezTo>
                    <a:pt x="18671" y="4753"/>
                    <a:pt x="15749" y="0"/>
                    <a:pt x="13167"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2"/>
            <p:cNvSpPr/>
            <p:nvPr/>
          </p:nvSpPr>
          <p:spPr>
            <a:xfrm>
              <a:off x="3104775" y="2645525"/>
              <a:ext cx="611725" cy="972875"/>
            </a:xfrm>
            <a:custGeom>
              <a:avLst/>
              <a:gdLst/>
              <a:ahLst/>
              <a:cxnLst/>
              <a:rect l="l" t="t" r="r" b="b"/>
              <a:pathLst>
                <a:path w="24469" h="38915" extrusionOk="0">
                  <a:moveTo>
                    <a:pt x="2869" y="1"/>
                  </a:moveTo>
                  <a:cubicBezTo>
                    <a:pt x="2307" y="1"/>
                    <a:pt x="1615" y="1014"/>
                    <a:pt x="1274" y="1278"/>
                  </a:cubicBezTo>
                  <a:cubicBezTo>
                    <a:pt x="1135" y="1377"/>
                    <a:pt x="1035" y="1457"/>
                    <a:pt x="916" y="1536"/>
                  </a:cubicBezTo>
                  <a:cubicBezTo>
                    <a:pt x="896" y="1596"/>
                    <a:pt x="896" y="1656"/>
                    <a:pt x="876" y="1755"/>
                  </a:cubicBezTo>
                  <a:cubicBezTo>
                    <a:pt x="816" y="1974"/>
                    <a:pt x="796" y="2213"/>
                    <a:pt x="776" y="2452"/>
                  </a:cubicBezTo>
                  <a:cubicBezTo>
                    <a:pt x="737" y="2670"/>
                    <a:pt x="697" y="2909"/>
                    <a:pt x="637" y="3148"/>
                  </a:cubicBezTo>
                  <a:cubicBezTo>
                    <a:pt x="617" y="3347"/>
                    <a:pt x="597" y="3526"/>
                    <a:pt x="578" y="3725"/>
                  </a:cubicBezTo>
                  <a:cubicBezTo>
                    <a:pt x="538" y="3924"/>
                    <a:pt x="518" y="4083"/>
                    <a:pt x="498" y="4282"/>
                  </a:cubicBezTo>
                  <a:cubicBezTo>
                    <a:pt x="498" y="4381"/>
                    <a:pt x="478" y="4461"/>
                    <a:pt x="478" y="4560"/>
                  </a:cubicBezTo>
                  <a:cubicBezTo>
                    <a:pt x="1" y="8758"/>
                    <a:pt x="219" y="13015"/>
                    <a:pt x="1135" y="17152"/>
                  </a:cubicBezTo>
                  <a:cubicBezTo>
                    <a:pt x="1532" y="18982"/>
                    <a:pt x="2089" y="20773"/>
                    <a:pt x="2766" y="22543"/>
                  </a:cubicBezTo>
                  <a:cubicBezTo>
                    <a:pt x="3024" y="23279"/>
                    <a:pt x="3363" y="24035"/>
                    <a:pt x="3681" y="24771"/>
                  </a:cubicBezTo>
                  <a:cubicBezTo>
                    <a:pt x="4099" y="25706"/>
                    <a:pt x="4516" y="26601"/>
                    <a:pt x="5014" y="27457"/>
                  </a:cubicBezTo>
                  <a:cubicBezTo>
                    <a:pt x="5471" y="28312"/>
                    <a:pt x="5968" y="29128"/>
                    <a:pt x="6486" y="29923"/>
                  </a:cubicBezTo>
                  <a:cubicBezTo>
                    <a:pt x="7202" y="31017"/>
                    <a:pt x="7978" y="32092"/>
                    <a:pt x="8793" y="33126"/>
                  </a:cubicBezTo>
                  <a:cubicBezTo>
                    <a:pt x="9529" y="34001"/>
                    <a:pt x="10285" y="34877"/>
                    <a:pt x="11121" y="35752"/>
                  </a:cubicBezTo>
                  <a:cubicBezTo>
                    <a:pt x="11459" y="36110"/>
                    <a:pt x="11817" y="36468"/>
                    <a:pt x="12175" y="36806"/>
                  </a:cubicBezTo>
                  <a:cubicBezTo>
                    <a:pt x="12454" y="37085"/>
                    <a:pt x="12752" y="37363"/>
                    <a:pt x="13050" y="37622"/>
                  </a:cubicBezTo>
                  <a:cubicBezTo>
                    <a:pt x="13349" y="37900"/>
                    <a:pt x="13647" y="38159"/>
                    <a:pt x="13945" y="38398"/>
                  </a:cubicBezTo>
                  <a:cubicBezTo>
                    <a:pt x="14144" y="38577"/>
                    <a:pt x="14363" y="38756"/>
                    <a:pt x="14602" y="38915"/>
                  </a:cubicBezTo>
                  <a:cubicBezTo>
                    <a:pt x="14562" y="38855"/>
                    <a:pt x="14542" y="38796"/>
                    <a:pt x="14522" y="38736"/>
                  </a:cubicBezTo>
                  <a:cubicBezTo>
                    <a:pt x="13945" y="36747"/>
                    <a:pt x="14264" y="34061"/>
                    <a:pt x="16233" y="33405"/>
                  </a:cubicBezTo>
                  <a:cubicBezTo>
                    <a:pt x="16611" y="33285"/>
                    <a:pt x="17009" y="33226"/>
                    <a:pt x="17347" y="33007"/>
                  </a:cubicBezTo>
                  <a:cubicBezTo>
                    <a:pt x="18282" y="32370"/>
                    <a:pt x="17825" y="30679"/>
                    <a:pt x="18779" y="30023"/>
                  </a:cubicBezTo>
                  <a:cubicBezTo>
                    <a:pt x="19297" y="29645"/>
                    <a:pt x="19993" y="29804"/>
                    <a:pt x="20610" y="29625"/>
                  </a:cubicBezTo>
                  <a:cubicBezTo>
                    <a:pt x="21704" y="29307"/>
                    <a:pt x="22221" y="28034"/>
                    <a:pt x="22300" y="26920"/>
                  </a:cubicBezTo>
                  <a:cubicBezTo>
                    <a:pt x="22380" y="25806"/>
                    <a:pt x="22181" y="24632"/>
                    <a:pt x="22460" y="23538"/>
                  </a:cubicBezTo>
                  <a:cubicBezTo>
                    <a:pt x="22897" y="21867"/>
                    <a:pt x="24469" y="20355"/>
                    <a:pt x="23912" y="18704"/>
                  </a:cubicBezTo>
                  <a:cubicBezTo>
                    <a:pt x="23315" y="16894"/>
                    <a:pt x="20808" y="16794"/>
                    <a:pt x="19197" y="15800"/>
                  </a:cubicBezTo>
                  <a:cubicBezTo>
                    <a:pt x="16929" y="14387"/>
                    <a:pt x="16611" y="11284"/>
                    <a:pt x="15338" y="8917"/>
                  </a:cubicBezTo>
                  <a:cubicBezTo>
                    <a:pt x="14246" y="6886"/>
                    <a:pt x="11400" y="4430"/>
                    <a:pt x="8863" y="4430"/>
                  </a:cubicBezTo>
                  <a:cubicBezTo>
                    <a:pt x="8767" y="4430"/>
                    <a:pt x="8670" y="4433"/>
                    <a:pt x="8574" y="4441"/>
                  </a:cubicBezTo>
                  <a:cubicBezTo>
                    <a:pt x="6685" y="4580"/>
                    <a:pt x="5889" y="5575"/>
                    <a:pt x="5511" y="6907"/>
                  </a:cubicBezTo>
                  <a:lnTo>
                    <a:pt x="5292" y="6828"/>
                  </a:lnTo>
                  <a:cubicBezTo>
                    <a:pt x="4616" y="6649"/>
                    <a:pt x="3860" y="6510"/>
                    <a:pt x="3561" y="5873"/>
                  </a:cubicBezTo>
                  <a:cubicBezTo>
                    <a:pt x="3203" y="5157"/>
                    <a:pt x="3780" y="4262"/>
                    <a:pt x="3422" y="3546"/>
                  </a:cubicBezTo>
                  <a:cubicBezTo>
                    <a:pt x="3263" y="3168"/>
                    <a:pt x="2865" y="2969"/>
                    <a:pt x="2567" y="2670"/>
                  </a:cubicBezTo>
                  <a:cubicBezTo>
                    <a:pt x="2268" y="2372"/>
                    <a:pt x="2030" y="1934"/>
                    <a:pt x="2308" y="1576"/>
                  </a:cubicBezTo>
                  <a:cubicBezTo>
                    <a:pt x="2507" y="1298"/>
                    <a:pt x="2965" y="1298"/>
                    <a:pt x="3203" y="1059"/>
                  </a:cubicBezTo>
                  <a:cubicBezTo>
                    <a:pt x="3402" y="860"/>
                    <a:pt x="3462" y="542"/>
                    <a:pt x="3303" y="283"/>
                  </a:cubicBezTo>
                  <a:cubicBezTo>
                    <a:pt x="3176" y="82"/>
                    <a:pt x="3027" y="1"/>
                    <a:pt x="2869"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2"/>
            <p:cNvSpPr/>
            <p:nvPr/>
          </p:nvSpPr>
          <p:spPr>
            <a:xfrm>
              <a:off x="3155500" y="2083325"/>
              <a:ext cx="580400" cy="528975"/>
            </a:xfrm>
            <a:custGeom>
              <a:avLst/>
              <a:gdLst/>
              <a:ahLst/>
              <a:cxnLst/>
              <a:rect l="l" t="t" r="r" b="b"/>
              <a:pathLst>
                <a:path w="23216" h="21159" extrusionOk="0">
                  <a:moveTo>
                    <a:pt x="17329" y="1"/>
                  </a:moveTo>
                  <a:cubicBezTo>
                    <a:pt x="16755" y="1"/>
                    <a:pt x="16207" y="133"/>
                    <a:pt x="15915" y="611"/>
                  </a:cubicBezTo>
                  <a:cubicBezTo>
                    <a:pt x="15696" y="1009"/>
                    <a:pt x="15756" y="1486"/>
                    <a:pt x="15597" y="1884"/>
                  </a:cubicBezTo>
                  <a:cubicBezTo>
                    <a:pt x="15119" y="3097"/>
                    <a:pt x="13369" y="2998"/>
                    <a:pt x="12195" y="3595"/>
                  </a:cubicBezTo>
                  <a:cubicBezTo>
                    <a:pt x="11737" y="3833"/>
                    <a:pt x="11340" y="4191"/>
                    <a:pt x="10882" y="4351"/>
                  </a:cubicBezTo>
                  <a:cubicBezTo>
                    <a:pt x="10654" y="4426"/>
                    <a:pt x="10423" y="4452"/>
                    <a:pt x="10188" y="4452"/>
                  </a:cubicBezTo>
                  <a:cubicBezTo>
                    <a:pt x="9869" y="4452"/>
                    <a:pt x="9543" y="4405"/>
                    <a:pt x="9211" y="4370"/>
                  </a:cubicBezTo>
                  <a:lnTo>
                    <a:pt x="8913" y="4370"/>
                  </a:lnTo>
                  <a:cubicBezTo>
                    <a:pt x="8515" y="4788"/>
                    <a:pt x="8117" y="5226"/>
                    <a:pt x="7739" y="5663"/>
                  </a:cubicBezTo>
                  <a:lnTo>
                    <a:pt x="6625" y="7016"/>
                  </a:lnTo>
                  <a:cubicBezTo>
                    <a:pt x="4914" y="9165"/>
                    <a:pt x="3422" y="11512"/>
                    <a:pt x="2189" y="13979"/>
                  </a:cubicBezTo>
                  <a:cubicBezTo>
                    <a:pt x="1771" y="14834"/>
                    <a:pt x="1373" y="15729"/>
                    <a:pt x="995" y="16624"/>
                  </a:cubicBezTo>
                  <a:cubicBezTo>
                    <a:pt x="637" y="17520"/>
                    <a:pt x="299" y="18474"/>
                    <a:pt x="1" y="19409"/>
                  </a:cubicBezTo>
                  <a:cubicBezTo>
                    <a:pt x="498" y="18693"/>
                    <a:pt x="796" y="17758"/>
                    <a:pt x="1055" y="17082"/>
                  </a:cubicBezTo>
                  <a:cubicBezTo>
                    <a:pt x="1373" y="16207"/>
                    <a:pt x="1831" y="15292"/>
                    <a:pt x="2627" y="14774"/>
                  </a:cubicBezTo>
                  <a:cubicBezTo>
                    <a:pt x="2941" y="14562"/>
                    <a:pt x="3326" y="14456"/>
                    <a:pt x="3706" y="14456"/>
                  </a:cubicBezTo>
                  <a:cubicBezTo>
                    <a:pt x="4288" y="14456"/>
                    <a:pt x="4856" y="14706"/>
                    <a:pt x="5133" y="15212"/>
                  </a:cubicBezTo>
                  <a:cubicBezTo>
                    <a:pt x="5451" y="15809"/>
                    <a:pt x="5252" y="16565"/>
                    <a:pt x="5053" y="17201"/>
                  </a:cubicBezTo>
                  <a:cubicBezTo>
                    <a:pt x="4775" y="18077"/>
                    <a:pt x="4516" y="18972"/>
                    <a:pt x="4238" y="19847"/>
                  </a:cubicBezTo>
                  <a:cubicBezTo>
                    <a:pt x="4138" y="20086"/>
                    <a:pt x="4119" y="20384"/>
                    <a:pt x="4158" y="20663"/>
                  </a:cubicBezTo>
                  <a:cubicBezTo>
                    <a:pt x="4267" y="21000"/>
                    <a:pt x="4596" y="21158"/>
                    <a:pt x="4943" y="21158"/>
                  </a:cubicBezTo>
                  <a:cubicBezTo>
                    <a:pt x="5231" y="21158"/>
                    <a:pt x="5531" y="21049"/>
                    <a:pt x="5730" y="20842"/>
                  </a:cubicBezTo>
                  <a:cubicBezTo>
                    <a:pt x="6148" y="20364"/>
                    <a:pt x="6227" y="19668"/>
                    <a:pt x="6227" y="19051"/>
                  </a:cubicBezTo>
                  <a:cubicBezTo>
                    <a:pt x="6227" y="18415"/>
                    <a:pt x="6167" y="17718"/>
                    <a:pt x="6526" y="17181"/>
                  </a:cubicBezTo>
                  <a:cubicBezTo>
                    <a:pt x="7341" y="15809"/>
                    <a:pt x="9470" y="16366"/>
                    <a:pt x="10862" y="15590"/>
                  </a:cubicBezTo>
                  <a:cubicBezTo>
                    <a:pt x="11737" y="15112"/>
                    <a:pt x="12215" y="14197"/>
                    <a:pt x="12812" y="13402"/>
                  </a:cubicBezTo>
                  <a:cubicBezTo>
                    <a:pt x="13348" y="12686"/>
                    <a:pt x="14127" y="12003"/>
                    <a:pt x="14987" y="12003"/>
                  </a:cubicBezTo>
                  <a:cubicBezTo>
                    <a:pt x="15083" y="12003"/>
                    <a:pt x="15180" y="12011"/>
                    <a:pt x="15278" y="12029"/>
                  </a:cubicBezTo>
                  <a:cubicBezTo>
                    <a:pt x="15597" y="12089"/>
                    <a:pt x="15895" y="12248"/>
                    <a:pt x="16233" y="12308"/>
                  </a:cubicBezTo>
                  <a:cubicBezTo>
                    <a:pt x="16268" y="12311"/>
                    <a:pt x="16303" y="12313"/>
                    <a:pt x="16338" y="12313"/>
                  </a:cubicBezTo>
                  <a:cubicBezTo>
                    <a:pt x="17262" y="12313"/>
                    <a:pt x="17962" y="11066"/>
                    <a:pt x="17387" y="10318"/>
                  </a:cubicBezTo>
                  <a:cubicBezTo>
                    <a:pt x="17228" y="10159"/>
                    <a:pt x="17108" y="10000"/>
                    <a:pt x="17009" y="9821"/>
                  </a:cubicBezTo>
                  <a:cubicBezTo>
                    <a:pt x="16929" y="9443"/>
                    <a:pt x="17108" y="9065"/>
                    <a:pt x="17467" y="8906"/>
                  </a:cubicBezTo>
                  <a:cubicBezTo>
                    <a:pt x="17752" y="8771"/>
                    <a:pt x="18052" y="8722"/>
                    <a:pt x="18367" y="8722"/>
                  </a:cubicBezTo>
                  <a:cubicBezTo>
                    <a:pt x="18424" y="8722"/>
                    <a:pt x="18482" y="8724"/>
                    <a:pt x="18541" y="8727"/>
                  </a:cubicBezTo>
                  <a:cubicBezTo>
                    <a:pt x="19376" y="8707"/>
                    <a:pt x="20232" y="8707"/>
                    <a:pt x="21047" y="8707"/>
                  </a:cubicBezTo>
                  <a:cubicBezTo>
                    <a:pt x="21962" y="8707"/>
                    <a:pt x="23215" y="8409"/>
                    <a:pt x="23215" y="7454"/>
                  </a:cubicBezTo>
                  <a:cubicBezTo>
                    <a:pt x="23215" y="6658"/>
                    <a:pt x="22181" y="6141"/>
                    <a:pt x="22161" y="5345"/>
                  </a:cubicBezTo>
                  <a:cubicBezTo>
                    <a:pt x="22181" y="5146"/>
                    <a:pt x="22161" y="4947"/>
                    <a:pt x="22141" y="4748"/>
                  </a:cubicBezTo>
                  <a:cubicBezTo>
                    <a:pt x="22042" y="4439"/>
                    <a:pt x="21759" y="4332"/>
                    <a:pt x="21438" y="4332"/>
                  </a:cubicBezTo>
                  <a:cubicBezTo>
                    <a:pt x="21181" y="4332"/>
                    <a:pt x="20899" y="4401"/>
                    <a:pt x="20669" y="4490"/>
                  </a:cubicBezTo>
                  <a:cubicBezTo>
                    <a:pt x="20564" y="3926"/>
                    <a:pt x="20037" y="3534"/>
                    <a:pt x="19476" y="3534"/>
                  </a:cubicBezTo>
                  <a:cubicBezTo>
                    <a:pt x="19404" y="3534"/>
                    <a:pt x="19330" y="3541"/>
                    <a:pt x="19257" y="3555"/>
                  </a:cubicBezTo>
                  <a:cubicBezTo>
                    <a:pt x="19157" y="3575"/>
                    <a:pt x="19038" y="3595"/>
                    <a:pt x="18939" y="3654"/>
                  </a:cubicBezTo>
                  <a:cubicBezTo>
                    <a:pt x="18382" y="3973"/>
                    <a:pt x="18203" y="4669"/>
                    <a:pt x="17964" y="5266"/>
                  </a:cubicBezTo>
                  <a:cubicBezTo>
                    <a:pt x="17347" y="6658"/>
                    <a:pt x="16014" y="7613"/>
                    <a:pt x="14781" y="8468"/>
                  </a:cubicBezTo>
                  <a:cubicBezTo>
                    <a:pt x="14389" y="8749"/>
                    <a:pt x="13944" y="9029"/>
                    <a:pt x="13479" y="9029"/>
                  </a:cubicBezTo>
                  <a:cubicBezTo>
                    <a:pt x="13449" y="9029"/>
                    <a:pt x="13419" y="9028"/>
                    <a:pt x="13389" y="9025"/>
                  </a:cubicBezTo>
                  <a:cubicBezTo>
                    <a:pt x="12891" y="8966"/>
                    <a:pt x="12414" y="8349"/>
                    <a:pt x="12712" y="7951"/>
                  </a:cubicBezTo>
                  <a:cubicBezTo>
                    <a:pt x="12911" y="7673"/>
                    <a:pt x="13389" y="7553"/>
                    <a:pt x="13389" y="7215"/>
                  </a:cubicBezTo>
                  <a:cubicBezTo>
                    <a:pt x="13389" y="6758"/>
                    <a:pt x="12633" y="6678"/>
                    <a:pt x="12533" y="6260"/>
                  </a:cubicBezTo>
                  <a:cubicBezTo>
                    <a:pt x="13011" y="5087"/>
                    <a:pt x="14463" y="4788"/>
                    <a:pt x="15616" y="4291"/>
                  </a:cubicBezTo>
                  <a:cubicBezTo>
                    <a:pt x="17049" y="3694"/>
                    <a:pt x="18203" y="2640"/>
                    <a:pt x="18899" y="1267"/>
                  </a:cubicBezTo>
                  <a:cubicBezTo>
                    <a:pt x="19058" y="1068"/>
                    <a:pt x="19098" y="810"/>
                    <a:pt x="19058" y="571"/>
                  </a:cubicBezTo>
                  <a:cubicBezTo>
                    <a:pt x="18939" y="253"/>
                    <a:pt x="18541" y="113"/>
                    <a:pt x="18183" y="74"/>
                  </a:cubicBezTo>
                  <a:cubicBezTo>
                    <a:pt x="17911" y="34"/>
                    <a:pt x="17617" y="1"/>
                    <a:pt x="17329"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2"/>
            <p:cNvSpPr/>
            <p:nvPr/>
          </p:nvSpPr>
          <p:spPr>
            <a:xfrm>
              <a:off x="4078525" y="2133725"/>
              <a:ext cx="976750" cy="944100"/>
            </a:xfrm>
            <a:custGeom>
              <a:avLst/>
              <a:gdLst/>
              <a:ahLst/>
              <a:cxnLst/>
              <a:rect l="l" t="t" r="r" b="b"/>
              <a:pathLst>
                <a:path w="39070" h="37764" extrusionOk="0">
                  <a:moveTo>
                    <a:pt x="12447" y="1"/>
                  </a:moveTo>
                  <a:cubicBezTo>
                    <a:pt x="12156" y="1"/>
                    <a:pt x="12213" y="715"/>
                    <a:pt x="11598" y="942"/>
                  </a:cubicBezTo>
                  <a:cubicBezTo>
                    <a:pt x="10583" y="1320"/>
                    <a:pt x="10026" y="1439"/>
                    <a:pt x="9569" y="2414"/>
                  </a:cubicBezTo>
                  <a:cubicBezTo>
                    <a:pt x="9469" y="2593"/>
                    <a:pt x="9390" y="2812"/>
                    <a:pt x="9310" y="3011"/>
                  </a:cubicBezTo>
                  <a:cubicBezTo>
                    <a:pt x="9111" y="3548"/>
                    <a:pt x="9310" y="4165"/>
                    <a:pt x="9808" y="4463"/>
                  </a:cubicBezTo>
                  <a:lnTo>
                    <a:pt x="9828" y="4503"/>
                  </a:lnTo>
                  <a:lnTo>
                    <a:pt x="9887" y="4523"/>
                  </a:lnTo>
                  <a:cubicBezTo>
                    <a:pt x="9967" y="4543"/>
                    <a:pt x="10007" y="4563"/>
                    <a:pt x="10066" y="4622"/>
                  </a:cubicBezTo>
                  <a:lnTo>
                    <a:pt x="10126" y="4702"/>
                  </a:lnTo>
                  <a:cubicBezTo>
                    <a:pt x="10305" y="4901"/>
                    <a:pt x="10365" y="5219"/>
                    <a:pt x="10325" y="5517"/>
                  </a:cubicBezTo>
                  <a:cubicBezTo>
                    <a:pt x="10305" y="5915"/>
                    <a:pt x="10186" y="6313"/>
                    <a:pt x="10325" y="6691"/>
                  </a:cubicBezTo>
                  <a:cubicBezTo>
                    <a:pt x="10365" y="6791"/>
                    <a:pt x="10424" y="6850"/>
                    <a:pt x="10504" y="6930"/>
                  </a:cubicBezTo>
                  <a:lnTo>
                    <a:pt x="10583" y="7009"/>
                  </a:lnTo>
                  <a:cubicBezTo>
                    <a:pt x="10702" y="7085"/>
                    <a:pt x="10839" y="7137"/>
                    <a:pt x="10967" y="7137"/>
                  </a:cubicBezTo>
                  <a:cubicBezTo>
                    <a:pt x="11075" y="7137"/>
                    <a:pt x="11178" y="7100"/>
                    <a:pt x="11260" y="7009"/>
                  </a:cubicBezTo>
                  <a:cubicBezTo>
                    <a:pt x="11817" y="6592"/>
                    <a:pt x="11876" y="5796"/>
                    <a:pt x="11857" y="5100"/>
                  </a:cubicBezTo>
                  <a:cubicBezTo>
                    <a:pt x="11817" y="4403"/>
                    <a:pt x="11797" y="3628"/>
                    <a:pt x="12274" y="3130"/>
                  </a:cubicBezTo>
                  <a:cubicBezTo>
                    <a:pt x="12436" y="2959"/>
                    <a:pt x="12670" y="2884"/>
                    <a:pt x="12903" y="2884"/>
                  </a:cubicBezTo>
                  <a:cubicBezTo>
                    <a:pt x="13158" y="2884"/>
                    <a:pt x="13411" y="2974"/>
                    <a:pt x="13567" y="3130"/>
                  </a:cubicBezTo>
                  <a:cubicBezTo>
                    <a:pt x="13587" y="3150"/>
                    <a:pt x="13607" y="3150"/>
                    <a:pt x="13607" y="3170"/>
                  </a:cubicBezTo>
                  <a:cubicBezTo>
                    <a:pt x="13707" y="3309"/>
                    <a:pt x="13766" y="3468"/>
                    <a:pt x="13707" y="3647"/>
                  </a:cubicBezTo>
                  <a:cubicBezTo>
                    <a:pt x="13607" y="4025"/>
                    <a:pt x="13110" y="4264"/>
                    <a:pt x="13070" y="4662"/>
                  </a:cubicBezTo>
                  <a:cubicBezTo>
                    <a:pt x="13070" y="4821"/>
                    <a:pt x="13110" y="4940"/>
                    <a:pt x="13189" y="5040"/>
                  </a:cubicBezTo>
                  <a:lnTo>
                    <a:pt x="13249" y="5100"/>
                  </a:lnTo>
                  <a:cubicBezTo>
                    <a:pt x="13408" y="5259"/>
                    <a:pt x="13687" y="5398"/>
                    <a:pt x="13945" y="5418"/>
                  </a:cubicBezTo>
                  <a:cubicBezTo>
                    <a:pt x="14032" y="5426"/>
                    <a:pt x="14119" y="5428"/>
                    <a:pt x="14207" y="5428"/>
                  </a:cubicBezTo>
                  <a:cubicBezTo>
                    <a:pt x="14314" y="5428"/>
                    <a:pt x="14420" y="5425"/>
                    <a:pt x="14526" y="5425"/>
                  </a:cubicBezTo>
                  <a:cubicBezTo>
                    <a:pt x="14753" y="5425"/>
                    <a:pt x="14974" y="5440"/>
                    <a:pt x="15179" y="5537"/>
                  </a:cubicBezTo>
                  <a:cubicBezTo>
                    <a:pt x="15238" y="5597"/>
                    <a:pt x="15298" y="5617"/>
                    <a:pt x="15358" y="5657"/>
                  </a:cubicBezTo>
                  <a:lnTo>
                    <a:pt x="15437" y="5736"/>
                  </a:lnTo>
                  <a:cubicBezTo>
                    <a:pt x="15656" y="5995"/>
                    <a:pt x="15736" y="6353"/>
                    <a:pt x="15477" y="6552"/>
                  </a:cubicBezTo>
                  <a:cubicBezTo>
                    <a:pt x="15365" y="6645"/>
                    <a:pt x="15233" y="6680"/>
                    <a:pt x="15090" y="6680"/>
                  </a:cubicBezTo>
                  <a:cubicBezTo>
                    <a:pt x="14647" y="6680"/>
                    <a:pt x="14099" y="6344"/>
                    <a:pt x="13715" y="6344"/>
                  </a:cubicBezTo>
                  <a:cubicBezTo>
                    <a:pt x="13560" y="6344"/>
                    <a:pt x="13432" y="6399"/>
                    <a:pt x="13349" y="6552"/>
                  </a:cubicBezTo>
                  <a:cubicBezTo>
                    <a:pt x="13249" y="6731"/>
                    <a:pt x="13289" y="6930"/>
                    <a:pt x="13249" y="7129"/>
                  </a:cubicBezTo>
                  <a:cubicBezTo>
                    <a:pt x="13110" y="7725"/>
                    <a:pt x="12354" y="7825"/>
                    <a:pt x="11717" y="7825"/>
                  </a:cubicBezTo>
                  <a:cubicBezTo>
                    <a:pt x="11101" y="7825"/>
                    <a:pt x="10484" y="7785"/>
                    <a:pt x="9967" y="7447"/>
                  </a:cubicBezTo>
                  <a:cubicBezTo>
                    <a:pt x="9967" y="7427"/>
                    <a:pt x="9927" y="7427"/>
                    <a:pt x="9907" y="7407"/>
                  </a:cubicBezTo>
                  <a:cubicBezTo>
                    <a:pt x="9867" y="7387"/>
                    <a:pt x="9828" y="7348"/>
                    <a:pt x="9788" y="7308"/>
                  </a:cubicBezTo>
                  <a:cubicBezTo>
                    <a:pt x="9410" y="6930"/>
                    <a:pt x="9271" y="6293"/>
                    <a:pt x="9589" y="5895"/>
                  </a:cubicBezTo>
                  <a:lnTo>
                    <a:pt x="9589" y="5856"/>
                  </a:lnTo>
                  <a:cubicBezTo>
                    <a:pt x="9589" y="5836"/>
                    <a:pt x="9569" y="5836"/>
                    <a:pt x="9569" y="5836"/>
                  </a:cubicBezTo>
                  <a:cubicBezTo>
                    <a:pt x="9484" y="5775"/>
                    <a:pt x="9380" y="5747"/>
                    <a:pt x="9271" y="5747"/>
                  </a:cubicBezTo>
                  <a:cubicBezTo>
                    <a:pt x="9024" y="5747"/>
                    <a:pt x="8752" y="5887"/>
                    <a:pt x="8614" y="6094"/>
                  </a:cubicBezTo>
                  <a:cubicBezTo>
                    <a:pt x="8435" y="6413"/>
                    <a:pt x="8375" y="6810"/>
                    <a:pt x="8395" y="7188"/>
                  </a:cubicBezTo>
                  <a:cubicBezTo>
                    <a:pt x="8275" y="7138"/>
                    <a:pt x="8154" y="7116"/>
                    <a:pt x="8035" y="7116"/>
                  </a:cubicBezTo>
                  <a:cubicBezTo>
                    <a:pt x="7538" y="7116"/>
                    <a:pt x="7057" y="7500"/>
                    <a:pt x="6704" y="7885"/>
                  </a:cubicBezTo>
                  <a:cubicBezTo>
                    <a:pt x="6267" y="8342"/>
                    <a:pt x="5829" y="8919"/>
                    <a:pt x="5193" y="9018"/>
                  </a:cubicBezTo>
                  <a:cubicBezTo>
                    <a:pt x="5113" y="9030"/>
                    <a:pt x="5032" y="9035"/>
                    <a:pt x="4949" y="9035"/>
                  </a:cubicBezTo>
                  <a:cubicBezTo>
                    <a:pt x="4631" y="9035"/>
                    <a:pt x="4294" y="8965"/>
                    <a:pt x="3995" y="8965"/>
                  </a:cubicBezTo>
                  <a:cubicBezTo>
                    <a:pt x="3726" y="8965"/>
                    <a:pt x="3488" y="9022"/>
                    <a:pt x="3323" y="9237"/>
                  </a:cubicBezTo>
                  <a:cubicBezTo>
                    <a:pt x="2805" y="9914"/>
                    <a:pt x="3860" y="11008"/>
                    <a:pt x="3343" y="11684"/>
                  </a:cubicBezTo>
                  <a:cubicBezTo>
                    <a:pt x="3044" y="12062"/>
                    <a:pt x="2447" y="11983"/>
                    <a:pt x="1970" y="12022"/>
                  </a:cubicBezTo>
                  <a:cubicBezTo>
                    <a:pt x="717" y="12201"/>
                    <a:pt x="1" y="13912"/>
                    <a:pt x="717" y="15006"/>
                  </a:cubicBezTo>
                  <a:cubicBezTo>
                    <a:pt x="737" y="15066"/>
                    <a:pt x="756" y="15106"/>
                    <a:pt x="776" y="15145"/>
                  </a:cubicBezTo>
                  <a:cubicBezTo>
                    <a:pt x="856" y="15265"/>
                    <a:pt x="955" y="15364"/>
                    <a:pt x="1055" y="15444"/>
                  </a:cubicBezTo>
                  <a:cubicBezTo>
                    <a:pt x="1464" y="15812"/>
                    <a:pt x="2026" y="15996"/>
                    <a:pt x="2594" y="15996"/>
                  </a:cubicBezTo>
                  <a:cubicBezTo>
                    <a:pt x="3131" y="15996"/>
                    <a:pt x="3673" y="15832"/>
                    <a:pt x="4098" y="15504"/>
                  </a:cubicBezTo>
                  <a:cubicBezTo>
                    <a:pt x="4795" y="14966"/>
                    <a:pt x="5193" y="14111"/>
                    <a:pt x="5730" y="13415"/>
                  </a:cubicBezTo>
                  <a:cubicBezTo>
                    <a:pt x="6164" y="12903"/>
                    <a:pt x="6828" y="12439"/>
                    <a:pt x="7477" y="12439"/>
                  </a:cubicBezTo>
                  <a:cubicBezTo>
                    <a:pt x="7660" y="12439"/>
                    <a:pt x="7842" y="12476"/>
                    <a:pt x="8017" y="12559"/>
                  </a:cubicBezTo>
                  <a:cubicBezTo>
                    <a:pt x="8176" y="12659"/>
                    <a:pt x="8316" y="12719"/>
                    <a:pt x="8435" y="12858"/>
                  </a:cubicBezTo>
                  <a:cubicBezTo>
                    <a:pt x="8594" y="12957"/>
                    <a:pt x="8714" y="13077"/>
                    <a:pt x="8813" y="13216"/>
                  </a:cubicBezTo>
                  <a:cubicBezTo>
                    <a:pt x="9191" y="13614"/>
                    <a:pt x="9529" y="14012"/>
                    <a:pt x="9887" y="14409"/>
                  </a:cubicBezTo>
                  <a:lnTo>
                    <a:pt x="9907" y="14409"/>
                  </a:lnTo>
                  <a:cubicBezTo>
                    <a:pt x="9907" y="14449"/>
                    <a:pt x="9927" y="14449"/>
                    <a:pt x="9927" y="14469"/>
                  </a:cubicBezTo>
                  <a:cubicBezTo>
                    <a:pt x="10166" y="14708"/>
                    <a:pt x="10385" y="15006"/>
                    <a:pt x="10305" y="15344"/>
                  </a:cubicBezTo>
                  <a:cubicBezTo>
                    <a:pt x="10225" y="15603"/>
                    <a:pt x="9987" y="15782"/>
                    <a:pt x="9867" y="16041"/>
                  </a:cubicBezTo>
                  <a:cubicBezTo>
                    <a:pt x="9708" y="16279"/>
                    <a:pt x="9768" y="16578"/>
                    <a:pt x="9907" y="16797"/>
                  </a:cubicBezTo>
                  <a:cubicBezTo>
                    <a:pt x="9967" y="16856"/>
                    <a:pt x="9987" y="16896"/>
                    <a:pt x="10026" y="16956"/>
                  </a:cubicBezTo>
                  <a:cubicBezTo>
                    <a:pt x="10243" y="17187"/>
                    <a:pt x="10555" y="17345"/>
                    <a:pt x="10862" y="17345"/>
                  </a:cubicBezTo>
                  <a:cubicBezTo>
                    <a:pt x="10977" y="17345"/>
                    <a:pt x="11092" y="17323"/>
                    <a:pt x="11200" y="17274"/>
                  </a:cubicBezTo>
                  <a:cubicBezTo>
                    <a:pt x="11956" y="16956"/>
                    <a:pt x="12175" y="15941"/>
                    <a:pt x="11797" y="15245"/>
                  </a:cubicBezTo>
                  <a:cubicBezTo>
                    <a:pt x="11300" y="14270"/>
                    <a:pt x="9907" y="13614"/>
                    <a:pt x="10106" y="12559"/>
                  </a:cubicBezTo>
                  <a:cubicBezTo>
                    <a:pt x="10290" y="12437"/>
                    <a:pt x="10474" y="12388"/>
                    <a:pt x="10657" y="12388"/>
                  </a:cubicBezTo>
                  <a:cubicBezTo>
                    <a:pt x="10832" y="12388"/>
                    <a:pt x="11006" y="12432"/>
                    <a:pt x="11180" y="12500"/>
                  </a:cubicBezTo>
                  <a:cubicBezTo>
                    <a:pt x="11240" y="12520"/>
                    <a:pt x="11319" y="12579"/>
                    <a:pt x="11399" y="12619"/>
                  </a:cubicBezTo>
                  <a:cubicBezTo>
                    <a:pt x="11439" y="12659"/>
                    <a:pt x="11499" y="12679"/>
                    <a:pt x="11518" y="12699"/>
                  </a:cubicBezTo>
                  <a:lnTo>
                    <a:pt x="11558" y="12699"/>
                  </a:lnTo>
                  <a:cubicBezTo>
                    <a:pt x="11896" y="12977"/>
                    <a:pt x="12195" y="13355"/>
                    <a:pt x="12314" y="13753"/>
                  </a:cubicBezTo>
                  <a:cubicBezTo>
                    <a:pt x="12613" y="14668"/>
                    <a:pt x="12493" y="15663"/>
                    <a:pt x="12712" y="16578"/>
                  </a:cubicBezTo>
                  <a:cubicBezTo>
                    <a:pt x="12811" y="16976"/>
                    <a:pt x="13050" y="17373"/>
                    <a:pt x="13349" y="17672"/>
                  </a:cubicBezTo>
                  <a:cubicBezTo>
                    <a:pt x="13368" y="17732"/>
                    <a:pt x="13408" y="17751"/>
                    <a:pt x="13448" y="17771"/>
                  </a:cubicBezTo>
                  <a:cubicBezTo>
                    <a:pt x="13488" y="17831"/>
                    <a:pt x="13508" y="17851"/>
                    <a:pt x="13567" y="17871"/>
                  </a:cubicBezTo>
                  <a:cubicBezTo>
                    <a:pt x="13607" y="17930"/>
                    <a:pt x="13647" y="17950"/>
                    <a:pt x="13687" y="17970"/>
                  </a:cubicBezTo>
                  <a:cubicBezTo>
                    <a:pt x="13903" y="18105"/>
                    <a:pt x="14147" y="18185"/>
                    <a:pt x="14399" y="18185"/>
                  </a:cubicBezTo>
                  <a:cubicBezTo>
                    <a:pt x="14519" y="18185"/>
                    <a:pt x="14640" y="18168"/>
                    <a:pt x="14761" y="18129"/>
                  </a:cubicBezTo>
                  <a:cubicBezTo>
                    <a:pt x="14661" y="17334"/>
                    <a:pt x="14542" y="16558"/>
                    <a:pt x="14443" y="15762"/>
                  </a:cubicBezTo>
                  <a:cubicBezTo>
                    <a:pt x="14510" y="15731"/>
                    <a:pt x="14574" y="15718"/>
                    <a:pt x="14636" y="15718"/>
                  </a:cubicBezTo>
                  <a:cubicBezTo>
                    <a:pt x="14774" y="15718"/>
                    <a:pt x="14902" y="15785"/>
                    <a:pt x="15039" y="15881"/>
                  </a:cubicBezTo>
                  <a:cubicBezTo>
                    <a:pt x="15199" y="16041"/>
                    <a:pt x="15378" y="16240"/>
                    <a:pt x="15577" y="16379"/>
                  </a:cubicBezTo>
                  <a:cubicBezTo>
                    <a:pt x="15729" y="16514"/>
                    <a:pt x="15896" y="16606"/>
                    <a:pt x="16064" y="16606"/>
                  </a:cubicBezTo>
                  <a:cubicBezTo>
                    <a:pt x="16094" y="16606"/>
                    <a:pt x="16124" y="16604"/>
                    <a:pt x="16153" y="16598"/>
                  </a:cubicBezTo>
                  <a:cubicBezTo>
                    <a:pt x="16551" y="16538"/>
                    <a:pt x="16691" y="15981"/>
                    <a:pt x="16571" y="15583"/>
                  </a:cubicBezTo>
                  <a:cubicBezTo>
                    <a:pt x="16472" y="15165"/>
                    <a:pt x="16193" y="14807"/>
                    <a:pt x="16193" y="14390"/>
                  </a:cubicBezTo>
                  <a:cubicBezTo>
                    <a:pt x="16176" y="13764"/>
                    <a:pt x="16864" y="13267"/>
                    <a:pt x="17511" y="13267"/>
                  </a:cubicBezTo>
                  <a:cubicBezTo>
                    <a:pt x="17625" y="13267"/>
                    <a:pt x="17737" y="13283"/>
                    <a:pt x="17844" y="13315"/>
                  </a:cubicBezTo>
                  <a:cubicBezTo>
                    <a:pt x="17964" y="13355"/>
                    <a:pt x="18083" y="13415"/>
                    <a:pt x="18222" y="13494"/>
                  </a:cubicBezTo>
                  <a:cubicBezTo>
                    <a:pt x="18262" y="13514"/>
                    <a:pt x="18322" y="13554"/>
                    <a:pt x="18342" y="13574"/>
                  </a:cubicBezTo>
                  <a:cubicBezTo>
                    <a:pt x="18381" y="13594"/>
                    <a:pt x="18401" y="13614"/>
                    <a:pt x="18441" y="13653"/>
                  </a:cubicBezTo>
                  <a:cubicBezTo>
                    <a:pt x="18819" y="14012"/>
                    <a:pt x="19038" y="14569"/>
                    <a:pt x="19058" y="15086"/>
                  </a:cubicBezTo>
                  <a:cubicBezTo>
                    <a:pt x="19058" y="15384"/>
                    <a:pt x="19078" y="15683"/>
                    <a:pt x="19137" y="15981"/>
                  </a:cubicBezTo>
                  <a:cubicBezTo>
                    <a:pt x="19237" y="16279"/>
                    <a:pt x="19456" y="16498"/>
                    <a:pt x="19714" y="16697"/>
                  </a:cubicBezTo>
                  <a:cubicBezTo>
                    <a:pt x="19933" y="16856"/>
                    <a:pt x="20152" y="16976"/>
                    <a:pt x="20371" y="17095"/>
                  </a:cubicBezTo>
                  <a:cubicBezTo>
                    <a:pt x="20450" y="17155"/>
                    <a:pt x="20530" y="17175"/>
                    <a:pt x="20609" y="17234"/>
                  </a:cubicBezTo>
                  <a:cubicBezTo>
                    <a:pt x="20749" y="17294"/>
                    <a:pt x="20868" y="17393"/>
                    <a:pt x="21007" y="17533"/>
                  </a:cubicBezTo>
                  <a:lnTo>
                    <a:pt x="21067" y="17592"/>
                  </a:lnTo>
                  <a:cubicBezTo>
                    <a:pt x="21127" y="17632"/>
                    <a:pt x="21146" y="17672"/>
                    <a:pt x="21206" y="17732"/>
                  </a:cubicBezTo>
                  <a:cubicBezTo>
                    <a:pt x="21206" y="17751"/>
                    <a:pt x="21226" y="17771"/>
                    <a:pt x="21246" y="17791"/>
                  </a:cubicBezTo>
                  <a:cubicBezTo>
                    <a:pt x="21266" y="17831"/>
                    <a:pt x="21266" y="17851"/>
                    <a:pt x="21306" y="17871"/>
                  </a:cubicBezTo>
                  <a:cubicBezTo>
                    <a:pt x="21505" y="18169"/>
                    <a:pt x="21544" y="18487"/>
                    <a:pt x="21365" y="18786"/>
                  </a:cubicBezTo>
                  <a:cubicBezTo>
                    <a:pt x="21226" y="19044"/>
                    <a:pt x="20928" y="19243"/>
                    <a:pt x="20967" y="19542"/>
                  </a:cubicBezTo>
                  <a:cubicBezTo>
                    <a:pt x="20967" y="19582"/>
                    <a:pt x="20967" y="19621"/>
                    <a:pt x="21007" y="19641"/>
                  </a:cubicBezTo>
                  <a:lnTo>
                    <a:pt x="21007" y="19661"/>
                  </a:lnTo>
                  <a:cubicBezTo>
                    <a:pt x="21047" y="19761"/>
                    <a:pt x="21146" y="19840"/>
                    <a:pt x="21226" y="19940"/>
                  </a:cubicBezTo>
                  <a:lnTo>
                    <a:pt x="21246" y="19959"/>
                  </a:lnTo>
                  <a:cubicBezTo>
                    <a:pt x="21306" y="20039"/>
                    <a:pt x="21326" y="20119"/>
                    <a:pt x="21326" y="20218"/>
                  </a:cubicBezTo>
                  <a:cubicBezTo>
                    <a:pt x="21306" y="20377"/>
                    <a:pt x="21107" y="20457"/>
                    <a:pt x="20928" y="20516"/>
                  </a:cubicBezTo>
                  <a:cubicBezTo>
                    <a:pt x="20510" y="20616"/>
                    <a:pt x="20052" y="20616"/>
                    <a:pt x="19635" y="20735"/>
                  </a:cubicBezTo>
                  <a:cubicBezTo>
                    <a:pt x="19237" y="20855"/>
                    <a:pt x="18819" y="21173"/>
                    <a:pt x="18779" y="21611"/>
                  </a:cubicBezTo>
                  <a:cubicBezTo>
                    <a:pt x="18759" y="22227"/>
                    <a:pt x="19436" y="22625"/>
                    <a:pt x="19714" y="23162"/>
                  </a:cubicBezTo>
                  <a:cubicBezTo>
                    <a:pt x="19973" y="23719"/>
                    <a:pt x="19834" y="24336"/>
                    <a:pt x="19953" y="24913"/>
                  </a:cubicBezTo>
                  <a:cubicBezTo>
                    <a:pt x="20013" y="25151"/>
                    <a:pt x="20132" y="25410"/>
                    <a:pt x="20251" y="25649"/>
                  </a:cubicBezTo>
                  <a:cubicBezTo>
                    <a:pt x="20391" y="25907"/>
                    <a:pt x="20550" y="26126"/>
                    <a:pt x="20669" y="26385"/>
                  </a:cubicBezTo>
                  <a:cubicBezTo>
                    <a:pt x="21465" y="27897"/>
                    <a:pt x="21465" y="29707"/>
                    <a:pt x="21723" y="31398"/>
                  </a:cubicBezTo>
                  <a:cubicBezTo>
                    <a:pt x="21803" y="31915"/>
                    <a:pt x="21962" y="32492"/>
                    <a:pt x="22300" y="32890"/>
                  </a:cubicBezTo>
                  <a:cubicBezTo>
                    <a:pt x="22380" y="32989"/>
                    <a:pt x="22459" y="33069"/>
                    <a:pt x="22599" y="33148"/>
                  </a:cubicBezTo>
                  <a:cubicBezTo>
                    <a:pt x="22658" y="33188"/>
                    <a:pt x="22758" y="33248"/>
                    <a:pt x="22857" y="33268"/>
                  </a:cubicBezTo>
                  <a:cubicBezTo>
                    <a:pt x="23040" y="33309"/>
                    <a:pt x="23222" y="33330"/>
                    <a:pt x="23401" y="33330"/>
                  </a:cubicBezTo>
                  <a:cubicBezTo>
                    <a:pt x="23653" y="33330"/>
                    <a:pt x="23898" y="33289"/>
                    <a:pt x="24130" y="33208"/>
                  </a:cubicBezTo>
                  <a:cubicBezTo>
                    <a:pt x="25284" y="32949"/>
                    <a:pt x="26498" y="32651"/>
                    <a:pt x="27373" y="31875"/>
                  </a:cubicBezTo>
                  <a:cubicBezTo>
                    <a:pt x="28228" y="31099"/>
                    <a:pt x="28726" y="29687"/>
                    <a:pt x="28069" y="28692"/>
                  </a:cubicBezTo>
                  <a:cubicBezTo>
                    <a:pt x="28029" y="28673"/>
                    <a:pt x="28009" y="28613"/>
                    <a:pt x="27990" y="28593"/>
                  </a:cubicBezTo>
                  <a:lnTo>
                    <a:pt x="27910" y="28513"/>
                  </a:lnTo>
                  <a:cubicBezTo>
                    <a:pt x="27830" y="28474"/>
                    <a:pt x="27791" y="28414"/>
                    <a:pt x="27711" y="28394"/>
                  </a:cubicBezTo>
                  <a:cubicBezTo>
                    <a:pt x="27512" y="28394"/>
                    <a:pt x="27313" y="28414"/>
                    <a:pt x="27114" y="28513"/>
                  </a:cubicBezTo>
                  <a:cubicBezTo>
                    <a:pt x="26998" y="28546"/>
                    <a:pt x="26879" y="28561"/>
                    <a:pt x="26762" y="28561"/>
                  </a:cubicBezTo>
                  <a:cubicBezTo>
                    <a:pt x="26297" y="28561"/>
                    <a:pt x="25840" y="28325"/>
                    <a:pt x="25523" y="27976"/>
                  </a:cubicBezTo>
                  <a:cubicBezTo>
                    <a:pt x="25523" y="27936"/>
                    <a:pt x="25503" y="27917"/>
                    <a:pt x="25483" y="27897"/>
                  </a:cubicBezTo>
                  <a:cubicBezTo>
                    <a:pt x="25085" y="27419"/>
                    <a:pt x="24886" y="26822"/>
                    <a:pt x="24687" y="26226"/>
                  </a:cubicBezTo>
                  <a:cubicBezTo>
                    <a:pt x="24449" y="25589"/>
                    <a:pt x="24250" y="24933"/>
                    <a:pt x="24031" y="24296"/>
                  </a:cubicBezTo>
                  <a:cubicBezTo>
                    <a:pt x="24163" y="24205"/>
                    <a:pt x="24311" y="24166"/>
                    <a:pt x="24459" y="24166"/>
                  </a:cubicBezTo>
                  <a:cubicBezTo>
                    <a:pt x="24735" y="24166"/>
                    <a:pt x="25018" y="24301"/>
                    <a:pt x="25224" y="24495"/>
                  </a:cubicBezTo>
                  <a:lnTo>
                    <a:pt x="25324" y="24594"/>
                  </a:lnTo>
                  <a:cubicBezTo>
                    <a:pt x="25344" y="24634"/>
                    <a:pt x="25404" y="24654"/>
                    <a:pt x="25423" y="24714"/>
                  </a:cubicBezTo>
                  <a:cubicBezTo>
                    <a:pt x="25682" y="25032"/>
                    <a:pt x="25821" y="25430"/>
                    <a:pt x="26040" y="25808"/>
                  </a:cubicBezTo>
                  <a:cubicBezTo>
                    <a:pt x="26120" y="25947"/>
                    <a:pt x="26219" y="26106"/>
                    <a:pt x="26338" y="26246"/>
                  </a:cubicBezTo>
                  <a:cubicBezTo>
                    <a:pt x="26398" y="26305"/>
                    <a:pt x="26478" y="26385"/>
                    <a:pt x="26518" y="26445"/>
                  </a:cubicBezTo>
                  <a:cubicBezTo>
                    <a:pt x="26597" y="26524"/>
                    <a:pt x="26637" y="26604"/>
                    <a:pt x="26716" y="26643"/>
                  </a:cubicBezTo>
                  <a:cubicBezTo>
                    <a:pt x="26736" y="26683"/>
                    <a:pt x="26736" y="26703"/>
                    <a:pt x="26776" y="26703"/>
                  </a:cubicBezTo>
                  <a:cubicBezTo>
                    <a:pt x="27532" y="27419"/>
                    <a:pt x="28586" y="27897"/>
                    <a:pt x="29621" y="28175"/>
                  </a:cubicBezTo>
                  <a:cubicBezTo>
                    <a:pt x="29979" y="28235"/>
                    <a:pt x="30337" y="28374"/>
                    <a:pt x="30675" y="28533"/>
                  </a:cubicBezTo>
                  <a:cubicBezTo>
                    <a:pt x="30755" y="28593"/>
                    <a:pt x="30794" y="28613"/>
                    <a:pt x="30834" y="28673"/>
                  </a:cubicBezTo>
                  <a:lnTo>
                    <a:pt x="31013" y="28832"/>
                  </a:lnTo>
                  <a:cubicBezTo>
                    <a:pt x="31610" y="29488"/>
                    <a:pt x="31829" y="30523"/>
                    <a:pt x="32485" y="31099"/>
                  </a:cubicBezTo>
                  <a:cubicBezTo>
                    <a:pt x="32505" y="31119"/>
                    <a:pt x="32525" y="31159"/>
                    <a:pt x="32585" y="31179"/>
                  </a:cubicBezTo>
                  <a:cubicBezTo>
                    <a:pt x="32664" y="31259"/>
                    <a:pt x="32764" y="31298"/>
                    <a:pt x="32863" y="31358"/>
                  </a:cubicBezTo>
                  <a:cubicBezTo>
                    <a:pt x="33182" y="31477"/>
                    <a:pt x="33520" y="31517"/>
                    <a:pt x="33798" y="31696"/>
                  </a:cubicBezTo>
                  <a:cubicBezTo>
                    <a:pt x="33858" y="31756"/>
                    <a:pt x="33898" y="31776"/>
                    <a:pt x="33957" y="31816"/>
                  </a:cubicBezTo>
                  <a:cubicBezTo>
                    <a:pt x="33997" y="31875"/>
                    <a:pt x="34057" y="31895"/>
                    <a:pt x="34077" y="31955"/>
                  </a:cubicBezTo>
                  <a:cubicBezTo>
                    <a:pt x="34296" y="32253"/>
                    <a:pt x="34395" y="32671"/>
                    <a:pt x="34455" y="33049"/>
                  </a:cubicBezTo>
                  <a:cubicBezTo>
                    <a:pt x="34574" y="33964"/>
                    <a:pt x="34534" y="34899"/>
                    <a:pt x="34773" y="35834"/>
                  </a:cubicBezTo>
                  <a:cubicBezTo>
                    <a:pt x="35032" y="36749"/>
                    <a:pt x="35668" y="37624"/>
                    <a:pt x="36583" y="37763"/>
                  </a:cubicBezTo>
                  <a:lnTo>
                    <a:pt x="37041" y="37763"/>
                  </a:lnTo>
                  <a:cubicBezTo>
                    <a:pt x="37081" y="37744"/>
                    <a:pt x="37140" y="37744"/>
                    <a:pt x="37180" y="37744"/>
                  </a:cubicBezTo>
                  <a:cubicBezTo>
                    <a:pt x="37538" y="37684"/>
                    <a:pt x="37876" y="37545"/>
                    <a:pt x="38175" y="37326"/>
                  </a:cubicBezTo>
                  <a:cubicBezTo>
                    <a:pt x="38214" y="37326"/>
                    <a:pt x="38214" y="37286"/>
                    <a:pt x="38234" y="37286"/>
                  </a:cubicBezTo>
                  <a:cubicBezTo>
                    <a:pt x="38413" y="36451"/>
                    <a:pt x="38553" y="35595"/>
                    <a:pt x="38672" y="34760"/>
                  </a:cubicBezTo>
                  <a:cubicBezTo>
                    <a:pt x="38672" y="34561"/>
                    <a:pt x="38732" y="34382"/>
                    <a:pt x="38732" y="34203"/>
                  </a:cubicBezTo>
                  <a:cubicBezTo>
                    <a:pt x="38811" y="33646"/>
                    <a:pt x="38871" y="33089"/>
                    <a:pt x="38931" y="32552"/>
                  </a:cubicBezTo>
                  <a:cubicBezTo>
                    <a:pt x="38970" y="31995"/>
                    <a:pt x="39010" y="31457"/>
                    <a:pt x="39030" y="30900"/>
                  </a:cubicBezTo>
                  <a:cubicBezTo>
                    <a:pt x="39030" y="30463"/>
                    <a:pt x="39050" y="30025"/>
                    <a:pt x="39050" y="29588"/>
                  </a:cubicBezTo>
                  <a:cubicBezTo>
                    <a:pt x="39070" y="29130"/>
                    <a:pt x="39050" y="28673"/>
                    <a:pt x="38950" y="28334"/>
                  </a:cubicBezTo>
                  <a:cubicBezTo>
                    <a:pt x="38931" y="26942"/>
                    <a:pt x="38811" y="25569"/>
                    <a:pt x="38632" y="24217"/>
                  </a:cubicBezTo>
                  <a:cubicBezTo>
                    <a:pt x="38553" y="23679"/>
                    <a:pt x="38473" y="23162"/>
                    <a:pt x="38374" y="22645"/>
                  </a:cubicBezTo>
                  <a:cubicBezTo>
                    <a:pt x="38274" y="22128"/>
                    <a:pt x="38214" y="21630"/>
                    <a:pt x="38075" y="21093"/>
                  </a:cubicBezTo>
                  <a:cubicBezTo>
                    <a:pt x="37936" y="20696"/>
                    <a:pt x="37777" y="20337"/>
                    <a:pt x="37618" y="19940"/>
                  </a:cubicBezTo>
                  <a:cubicBezTo>
                    <a:pt x="35947" y="16220"/>
                    <a:pt x="33241" y="13116"/>
                    <a:pt x="31351" y="9536"/>
                  </a:cubicBezTo>
                  <a:cubicBezTo>
                    <a:pt x="30715" y="8362"/>
                    <a:pt x="30257" y="7407"/>
                    <a:pt x="28925" y="7009"/>
                  </a:cubicBezTo>
                  <a:cubicBezTo>
                    <a:pt x="26975" y="6413"/>
                    <a:pt x="25781" y="7407"/>
                    <a:pt x="24628" y="5279"/>
                  </a:cubicBezTo>
                  <a:cubicBezTo>
                    <a:pt x="24357" y="4805"/>
                    <a:pt x="23884" y="4316"/>
                    <a:pt x="23381" y="4316"/>
                  </a:cubicBezTo>
                  <a:cubicBezTo>
                    <a:pt x="23294" y="4316"/>
                    <a:pt x="23205" y="4331"/>
                    <a:pt x="23116" y="4364"/>
                  </a:cubicBezTo>
                  <a:cubicBezTo>
                    <a:pt x="23215" y="4781"/>
                    <a:pt x="23315" y="5219"/>
                    <a:pt x="23394" y="5657"/>
                  </a:cubicBezTo>
                  <a:cubicBezTo>
                    <a:pt x="23414" y="5736"/>
                    <a:pt x="23414" y="5836"/>
                    <a:pt x="23394" y="5935"/>
                  </a:cubicBezTo>
                  <a:cubicBezTo>
                    <a:pt x="23394" y="5955"/>
                    <a:pt x="23355" y="6015"/>
                    <a:pt x="23335" y="6035"/>
                  </a:cubicBezTo>
                  <a:lnTo>
                    <a:pt x="23295" y="6074"/>
                  </a:lnTo>
                  <a:cubicBezTo>
                    <a:pt x="23218" y="6134"/>
                    <a:pt x="23119" y="6161"/>
                    <a:pt x="23017" y="6161"/>
                  </a:cubicBezTo>
                  <a:cubicBezTo>
                    <a:pt x="22881" y="6161"/>
                    <a:pt x="22740" y="6114"/>
                    <a:pt x="22638" y="6035"/>
                  </a:cubicBezTo>
                  <a:cubicBezTo>
                    <a:pt x="22459" y="5816"/>
                    <a:pt x="22320" y="5537"/>
                    <a:pt x="22221" y="5259"/>
                  </a:cubicBezTo>
                  <a:cubicBezTo>
                    <a:pt x="22201" y="5219"/>
                    <a:pt x="22161" y="5159"/>
                    <a:pt x="22141" y="5139"/>
                  </a:cubicBezTo>
                  <a:cubicBezTo>
                    <a:pt x="22121" y="5120"/>
                    <a:pt x="22101" y="5060"/>
                    <a:pt x="22062" y="5040"/>
                  </a:cubicBezTo>
                  <a:cubicBezTo>
                    <a:pt x="22042" y="5020"/>
                    <a:pt x="22022" y="4960"/>
                    <a:pt x="22002" y="4940"/>
                  </a:cubicBezTo>
                  <a:lnTo>
                    <a:pt x="21902" y="4841"/>
                  </a:lnTo>
                  <a:cubicBezTo>
                    <a:pt x="21803" y="4742"/>
                    <a:pt x="21703" y="4662"/>
                    <a:pt x="21604" y="4582"/>
                  </a:cubicBezTo>
                  <a:cubicBezTo>
                    <a:pt x="21524" y="4543"/>
                    <a:pt x="21445" y="4483"/>
                    <a:pt x="21365" y="4463"/>
                  </a:cubicBezTo>
                  <a:cubicBezTo>
                    <a:pt x="21306" y="4423"/>
                    <a:pt x="21206" y="4383"/>
                    <a:pt x="21127" y="4364"/>
                  </a:cubicBezTo>
                  <a:cubicBezTo>
                    <a:pt x="21047" y="4344"/>
                    <a:pt x="20948" y="4324"/>
                    <a:pt x="20868" y="4284"/>
                  </a:cubicBezTo>
                  <a:cubicBezTo>
                    <a:pt x="20740" y="4261"/>
                    <a:pt x="20618" y="4251"/>
                    <a:pt x="20496" y="4251"/>
                  </a:cubicBezTo>
                  <a:cubicBezTo>
                    <a:pt x="20409" y="4251"/>
                    <a:pt x="20322" y="4256"/>
                    <a:pt x="20231" y="4264"/>
                  </a:cubicBezTo>
                  <a:cubicBezTo>
                    <a:pt x="20172" y="4264"/>
                    <a:pt x="20152" y="4284"/>
                    <a:pt x="20112" y="4284"/>
                  </a:cubicBezTo>
                  <a:cubicBezTo>
                    <a:pt x="20052" y="4284"/>
                    <a:pt x="20032" y="4324"/>
                    <a:pt x="19973" y="4324"/>
                  </a:cubicBezTo>
                  <a:cubicBezTo>
                    <a:pt x="19834" y="4364"/>
                    <a:pt x="19655" y="4423"/>
                    <a:pt x="19515" y="4523"/>
                  </a:cubicBezTo>
                  <a:cubicBezTo>
                    <a:pt x="19475" y="4543"/>
                    <a:pt x="19456" y="4543"/>
                    <a:pt x="19436" y="4563"/>
                  </a:cubicBezTo>
                  <a:cubicBezTo>
                    <a:pt x="19416" y="4582"/>
                    <a:pt x="19376" y="4582"/>
                    <a:pt x="19356" y="4622"/>
                  </a:cubicBezTo>
                  <a:cubicBezTo>
                    <a:pt x="19376" y="4224"/>
                    <a:pt x="19177" y="3846"/>
                    <a:pt x="18859" y="3628"/>
                  </a:cubicBezTo>
                  <a:cubicBezTo>
                    <a:pt x="18739" y="3966"/>
                    <a:pt x="18521" y="4244"/>
                    <a:pt x="18222" y="4383"/>
                  </a:cubicBezTo>
                  <a:cubicBezTo>
                    <a:pt x="18182" y="4423"/>
                    <a:pt x="18163" y="4443"/>
                    <a:pt x="18143" y="4443"/>
                  </a:cubicBezTo>
                  <a:cubicBezTo>
                    <a:pt x="18083" y="4443"/>
                    <a:pt x="18063" y="4463"/>
                    <a:pt x="18043" y="4463"/>
                  </a:cubicBezTo>
                  <a:cubicBezTo>
                    <a:pt x="17984" y="4463"/>
                    <a:pt x="17964" y="4503"/>
                    <a:pt x="17944" y="4503"/>
                  </a:cubicBezTo>
                  <a:cubicBezTo>
                    <a:pt x="17884" y="4503"/>
                    <a:pt x="17864" y="4523"/>
                    <a:pt x="17844" y="4523"/>
                  </a:cubicBezTo>
                  <a:cubicBezTo>
                    <a:pt x="17824" y="4543"/>
                    <a:pt x="17785" y="4543"/>
                    <a:pt x="17765" y="4543"/>
                  </a:cubicBezTo>
                  <a:lnTo>
                    <a:pt x="17267" y="4543"/>
                  </a:lnTo>
                  <a:cubicBezTo>
                    <a:pt x="17248" y="4543"/>
                    <a:pt x="17188" y="4523"/>
                    <a:pt x="17168" y="4523"/>
                  </a:cubicBezTo>
                  <a:cubicBezTo>
                    <a:pt x="17128" y="4523"/>
                    <a:pt x="17068" y="4503"/>
                    <a:pt x="17029" y="4463"/>
                  </a:cubicBezTo>
                  <a:cubicBezTo>
                    <a:pt x="16969" y="4065"/>
                    <a:pt x="17645" y="4125"/>
                    <a:pt x="17924" y="3826"/>
                  </a:cubicBezTo>
                  <a:cubicBezTo>
                    <a:pt x="18182" y="3528"/>
                    <a:pt x="17964" y="3090"/>
                    <a:pt x="17745" y="2812"/>
                  </a:cubicBezTo>
                  <a:cubicBezTo>
                    <a:pt x="17586" y="2633"/>
                    <a:pt x="17427" y="2454"/>
                    <a:pt x="17228" y="2315"/>
                  </a:cubicBezTo>
                  <a:cubicBezTo>
                    <a:pt x="17168" y="2255"/>
                    <a:pt x="17128" y="2235"/>
                    <a:pt x="17068" y="2175"/>
                  </a:cubicBezTo>
                  <a:cubicBezTo>
                    <a:pt x="16551" y="1778"/>
                    <a:pt x="15935" y="1519"/>
                    <a:pt x="15258" y="1380"/>
                  </a:cubicBezTo>
                  <a:cubicBezTo>
                    <a:pt x="14642" y="1280"/>
                    <a:pt x="13965" y="1320"/>
                    <a:pt x="13468" y="922"/>
                  </a:cubicBezTo>
                  <a:cubicBezTo>
                    <a:pt x="13189" y="664"/>
                    <a:pt x="12990" y="345"/>
                    <a:pt x="12712" y="126"/>
                  </a:cubicBezTo>
                  <a:cubicBezTo>
                    <a:pt x="12597" y="38"/>
                    <a:pt x="12513" y="1"/>
                    <a:pt x="12447" y="1"/>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2"/>
            <p:cNvSpPr/>
            <p:nvPr/>
          </p:nvSpPr>
          <p:spPr>
            <a:xfrm>
              <a:off x="4475875" y="3333375"/>
              <a:ext cx="199150" cy="182000"/>
            </a:xfrm>
            <a:custGeom>
              <a:avLst/>
              <a:gdLst/>
              <a:ahLst/>
              <a:cxnLst/>
              <a:rect l="l" t="t" r="r" b="b"/>
              <a:pathLst>
                <a:path w="7966" h="7280" extrusionOk="0">
                  <a:moveTo>
                    <a:pt x="5117" y="0"/>
                  </a:moveTo>
                  <a:cubicBezTo>
                    <a:pt x="5090" y="0"/>
                    <a:pt x="5062" y="1"/>
                    <a:pt x="5034" y="2"/>
                  </a:cubicBezTo>
                  <a:cubicBezTo>
                    <a:pt x="4437" y="22"/>
                    <a:pt x="4278" y="341"/>
                    <a:pt x="3920" y="718"/>
                  </a:cubicBezTo>
                  <a:cubicBezTo>
                    <a:pt x="3422" y="1216"/>
                    <a:pt x="2766" y="1693"/>
                    <a:pt x="2328" y="2191"/>
                  </a:cubicBezTo>
                  <a:cubicBezTo>
                    <a:pt x="1552" y="3026"/>
                    <a:pt x="1930" y="4538"/>
                    <a:pt x="976" y="5194"/>
                  </a:cubicBezTo>
                  <a:cubicBezTo>
                    <a:pt x="777" y="5294"/>
                    <a:pt x="578" y="5413"/>
                    <a:pt x="379" y="5572"/>
                  </a:cubicBezTo>
                  <a:cubicBezTo>
                    <a:pt x="1" y="5930"/>
                    <a:pt x="1" y="6567"/>
                    <a:pt x="379" y="6925"/>
                  </a:cubicBezTo>
                  <a:cubicBezTo>
                    <a:pt x="635" y="7156"/>
                    <a:pt x="958" y="7279"/>
                    <a:pt x="1288" y="7279"/>
                  </a:cubicBezTo>
                  <a:cubicBezTo>
                    <a:pt x="1470" y="7279"/>
                    <a:pt x="1654" y="7242"/>
                    <a:pt x="1831" y="7164"/>
                  </a:cubicBezTo>
                  <a:cubicBezTo>
                    <a:pt x="2288" y="6925"/>
                    <a:pt x="2666" y="6567"/>
                    <a:pt x="2865" y="6090"/>
                  </a:cubicBezTo>
                  <a:cubicBezTo>
                    <a:pt x="3025" y="5771"/>
                    <a:pt x="3144" y="5373"/>
                    <a:pt x="3462" y="5174"/>
                  </a:cubicBezTo>
                  <a:cubicBezTo>
                    <a:pt x="3617" y="5067"/>
                    <a:pt x="3789" y="5029"/>
                    <a:pt x="3970" y="5029"/>
                  </a:cubicBezTo>
                  <a:cubicBezTo>
                    <a:pt x="4394" y="5029"/>
                    <a:pt x="4873" y="5234"/>
                    <a:pt x="5332" y="5234"/>
                  </a:cubicBezTo>
                  <a:cubicBezTo>
                    <a:pt x="5342" y="5234"/>
                    <a:pt x="5352" y="5234"/>
                    <a:pt x="5361" y="5234"/>
                  </a:cubicBezTo>
                  <a:cubicBezTo>
                    <a:pt x="7966" y="5234"/>
                    <a:pt x="7599" y="0"/>
                    <a:pt x="5117"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0" name="Google Shape;2050;p62"/>
          <p:cNvSpPr txBox="1">
            <a:spLocks noGrp="1"/>
          </p:cNvSpPr>
          <p:nvPr>
            <p:ph type="title"/>
          </p:nvPr>
        </p:nvSpPr>
        <p:spPr>
          <a:xfrm>
            <a:off x="1067275" y="445025"/>
            <a:ext cx="7009500" cy="102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
        <p:nvSpPr>
          <p:cNvPr id="2051" name="Google Shape;2051;p62"/>
          <p:cNvSpPr/>
          <p:nvPr/>
        </p:nvSpPr>
        <p:spPr>
          <a:xfrm>
            <a:off x="1621775" y="1679050"/>
            <a:ext cx="490200" cy="490200"/>
          </a:xfrm>
          <a:prstGeom prst="ellipse">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2"/>
          <p:cNvSpPr/>
          <p:nvPr/>
        </p:nvSpPr>
        <p:spPr>
          <a:xfrm>
            <a:off x="3306350" y="2512700"/>
            <a:ext cx="490200" cy="490200"/>
          </a:xfrm>
          <a:prstGeom prst="ellipse">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2"/>
          <p:cNvSpPr/>
          <p:nvPr/>
        </p:nvSpPr>
        <p:spPr>
          <a:xfrm>
            <a:off x="2816150" y="3342900"/>
            <a:ext cx="490200" cy="490200"/>
          </a:xfrm>
          <a:prstGeom prst="ellipse">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2"/>
          <p:cNvSpPr/>
          <p:nvPr/>
        </p:nvSpPr>
        <p:spPr>
          <a:xfrm>
            <a:off x="1755679" y="177980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2"/>
          <p:cNvSpPr/>
          <p:nvPr/>
        </p:nvSpPr>
        <p:spPr>
          <a:xfrm>
            <a:off x="3440254" y="26134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2"/>
          <p:cNvSpPr/>
          <p:nvPr/>
        </p:nvSpPr>
        <p:spPr>
          <a:xfrm>
            <a:off x="2950054" y="34436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57" name="Google Shape;2057;p62"/>
          <p:cNvCxnSpPr/>
          <p:nvPr/>
        </p:nvCxnSpPr>
        <p:spPr>
          <a:xfrm>
            <a:off x="2111950" y="1927600"/>
            <a:ext cx="2782200" cy="0"/>
          </a:xfrm>
          <a:prstGeom prst="straightConnector1">
            <a:avLst/>
          </a:prstGeom>
          <a:noFill/>
          <a:ln w="19050" cap="flat" cmpd="sng">
            <a:solidFill>
              <a:schemeClr val="dk2"/>
            </a:solidFill>
            <a:prstDash val="solid"/>
            <a:round/>
            <a:headEnd type="none" w="med" len="med"/>
            <a:tailEnd type="none" w="med" len="med"/>
          </a:ln>
        </p:spPr>
      </p:cxnSp>
      <p:cxnSp>
        <p:nvCxnSpPr>
          <p:cNvPr id="2058" name="Google Shape;2058;p62"/>
          <p:cNvCxnSpPr>
            <a:stCxn id="2052" idx="6"/>
          </p:cNvCxnSpPr>
          <p:nvPr/>
        </p:nvCxnSpPr>
        <p:spPr>
          <a:xfrm>
            <a:off x="3796550" y="2757800"/>
            <a:ext cx="1097700" cy="0"/>
          </a:xfrm>
          <a:prstGeom prst="straightConnector1">
            <a:avLst/>
          </a:prstGeom>
          <a:noFill/>
          <a:ln w="19050" cap="flat" cmpd="sng">
            <a:solidFill>
              <a:schemeClr val="dk2"/>
            </a:solidFill>
            <a:prstDash val="solid"/>
            <a:round/>
            <a:headEnd type="none" w="med" len="med"/>
            <a:tailEnd type="none" w="med" len="med"/>
          </a:ln>
        </p:spPr>
      </p:cxnSp>
      <p:cxnSp>
        <p:nvCxnSpPr>
          <p:cNvPr id="2059" name="Google Shape;2059;p62"/>
          <p:cNvCxnSpPr>
            <a:stCxn id="2053" idx="6"/>
          </p:cNvCxnSpPr>
          <p:nvPr/>
        </p:nvCxnSpPr>
        <p:spPr>
          <a:xfrm>
            <a:off x="3306350" y="3588000"/>
            <a:ext cx="1587900" cy="0"/>
          </a:xfrm>
          <a:prstGeom prst="straightConnector1">
            <a:avLst/>
          </a:prstGeom>
          <a:noFill/>
          <a:ln w="19050" cap="flat" cmpd="sng">
            <a:solidFill>
              <a:schemeClr val="dk2"/>
            </a:solidFill>
            <a:prstDash val="solid"/>
            <a:round/>
            <a:headEnd type="none" w="med" len="med"/>
            <a:tailEnd type="none" w="med" len="med"/>
          </a:ln>
        </p:spPr>
      </p:cxnSp>
      <p:sp>
        <p:nvSpPr>
          <p:cNvPr id="2060" name="Google Shape;2060;p62"/>
          <p:cNvSpPr txBox="1">
            <a:spLocks noGrp="1"/>
          </p:cNvSpPr>
          <p:nvPr>
            <p:ph type="subTitle" idx="4294967295"/>
          </p:nvPr>
        </p:nvSpPr>
        <p:spPr>
          <a:xfrm>
            <a:off x="5028128" y="2508350"/>
            <a:ext cx="2871000" cy="69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Venus has a very beautiful name, but it’s terribly hot</a:t>
            </a:r>
            <a:endParaRPr sz="1400"/>
          </a:p>
        </p:txBody>
      </p:sp>
      <p:sp>
        <p:nvSpPr>
          <p:cNvPr id="2061" name="Google Shape;2061;p62"/>
          <p:cNvSpPr txBox="1">
            <a:spLocks noGrp="1"/>
          </p:cNvSpPr>
          <p:nvPr>
            <p:ph type="subTitle" idx="4294967295"/>
          </p:nvPr>
        </p:nvSpPr>
        <p:spPr>
          <a:xfrm>
            <a:off x="5028128" y="3342000"/>
            <a:ext cx="2871000" cy="69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Despite being red, Mars is actually a very cold place</a:t>
            </a:r>
            <a:endParaRPr sz="1400"/>
          </a:p>
        </p:txBody>
      </p:sp>
      <p:sp>
        <p:nvSpPr>
          <p:cNvPr id="2062" name="Google Shape;2062;p62"/>
          <p:cNvSpPr txBox="1">
            <a:spLocks noGrp="1"/>
          </p:cNvSpPr>
          <p:nvPr>
            <p:ph type="subTitle" idx="4294967295"/>
          </p:nvPr>
        </p:nvSpPr>
        <p:spPr>
          <a:xfrm>
            <a:off x="5028025" y="1674700"/>
            <a:ext cx="2871000" cy="69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Mercury is the smallest closest planet to the Sun</a:t>
            </a:r>
            <a:endParaRPr sz="14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066"/>
        <p:cNvGrpSpPr/>
        <p:nvPr/>
      </p:nvGrpSpPr>
      <p:grpSpPr>
        <a:xfrm>
          <a:off x="0" y="0"/>
          <a:ext cx="0" cy="0"/>
          <a:chOff x="0" y="0"/>
          <a:chExt cx="0" cy="0"/>
        </a:xfrm>
      </p:grpSpPr>
      <p:sp>
        <p:nvSpPr>
          <p:cNvPr id="2067" name="Google Shape;2067;p63"/>
          <p:cNvSpPr/>
          <p:nvPr/>
        </p:nvSpPr>
        <p:spPr>
          <a:xfrm>
            <a:off x="685800" y="1947076"/>
            <a:ext cx="1702500" cy="1702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3"/>
          <p:cNvSpPr/>
          <p:nvPr/>
        </p:nvSpPr>
        <p:spPr>
          <a:xfrm>
            <a:off x="4676191" y="1947076"/>
            <a:ext cx="1702500" cy="1702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grpSp>
        <p:nvGrpSpPr>
          <p:cNvPr id="2070" name="Google Shape;2070;p63"/>
          <p:cNvGrpSpPr/>
          <p:nvPr/>
        </p:nvGrpSpPr>
        <p:grpSpPr>
          <a:xfrm>
            <a:off x="4932904" y="2149644"/>
            <a:ext cx="1188454" cy="1500008"/>
            <a:chOff x="4487425" y="2194375"/>
            <a:chExt cx="1563550" cy="1973175"/>
          </a:xfrm>
        </p:grpSpPr>
        <p:sp>
          <p:nvSpPr>
            <p:cNvPr id="2071" name="Google Shape;2071;p63"/>
            <p:cNvSpPr/>
            <p:nvPr/>
          </p:nvSpPr>
          <p:spPr>
            <a:xfrm>
              <a:off x="4802025" y="2243875"/>
              <a:ext cx="286500" cy="575050"/>
            </a:xfrm>
            <a:custGeom>
              <a:avLst/>
              <a:gdLst/>
              <a:ahLst/>
              <a:cxnLst/>
              <a:rect l="l" t="t" r="r" b="b"/>
              <a:pathLst>
                <a:path w="11460" h="23002" extrusionOk="0">
                  <a:moveTo>
                    <a:pt x="7836" y="1"/>
                  </a:moveTo>
                  <a:cubicBezTo>
                    <a:pt x="7205" y="1"/>
                    <a:pt x="6583" y="312"/>
                    <a:pt x="6419" y="910"/>
                  </a:cubicBezTo>
                  <a:lnTo>
                    <a:pt x="6419" y="910"/>
                  </a:lnTo>
                  <a:lnTo>
                    <a:pt x="6536" y="471"/>
                  </a:lnTo>
                  <a:lnTo>
                    <a:pt x="6536" y="471"/>
                  </a:lnTo>
                  <a:cubicBezTo>
                    <a:pt x="4682" y="897"/>
                    <a:pt x="3496" y="2781"/>
                    <a:pt x="3101" y="4635"/>
                  </a:cubicBezTo>
                  <a:cubicBezTo>
                    <a:pt x="2706" y="6520"/>
                    <a:pt x="2888" y="8435"/>
                    <a:pt x="2706" y="10350"/>
                  </a:cubicBezTo>
                  <a:cubicBezTo>
                    <a:pt x="2554" y="12234"/>
                    <a:pt x="1885" y="14271"/>
                    <a:pt x="274" y="15274"/>
                  </a:cubicBezTo>
                  <a:lnTo>
                    <a:pt x="1855" y="15760"/>
                  </a:lnTo>
                  <a:cubicBezTo>
                    <a:pt x="1551" y="16733"/>
                    <a:pt x="882" y="17584"/>
                    <a:pt x="1" y="18131"/>
                  </a:cubicBezTo>
                  <a:cubicBezTo>
                    <a:pt x="609" y="18617"/>
                    <a:pt x="1368" y="18891"/>
                    <a:pt x="2159" y="18891"/>
                  </a:cubicBezTo>
                  <a:cubicBezTo>
                    <a:pt x="1247" y="19134"/>
                    <a:pt x="973" y="20471"/>
                    <a:pt x="1490" y="21292"/>
                  </a:cubicBezTo>
                  <a:cubicBezTo>
                    <a:pt x="2007" y="22113"/>
                    <a:pt x="3010" y="22478"/>
                    <a:pt x="3922" y="22721"/>
                  </a:cubicBezTo>
                  <a:cubicBezTo>
                    <a:pt x="4541" y="22910"/>
                    <a:pt x="5190" y="23002"/>
                    <a:pt x="5840" y="23002"/>
                  </a:cubicBezTo>
                  <a:cubicBezTo>
                    <a:pt x="6338" y="23002"/>
                    <a:pt x="6838" y="22948"/>
                    <a:pt x="7326" y="22842"/>
                  </a:cubicBezTo>
                  <a:cubicBezTo>
                    <a:pt x="8846" y="22356"/>
                    <a:pt x="10001" y="21019"/>
                    <a:pt x="10609" y="19529"/>
                  </a:cubicBezTo>
                  <a:cubicBezTo>
                    <a:pt x="11186" y="18009"/>
                    <a:pt x="11308" y="16398"/>
                    <a:pt x="11369" y="14788"/>
                  </a:cubicBezTo>
                  <a:cubicBezTo>
                    <a:pt x="11460" y="10745"/>
                    <a:pt x="11247" y="6702"/>
                    <a:pt x="10214" y="2812"/>
                  </a:cubicBezTo>
                  <a:cubicBezTo>
                    <a:pt x="9970" y="1869"/>
                    <a:pt x="9636" y="866"/>
                    <a:pt x="8815" y="289"/>
                  </a:cubicBezTo>
                  <a:cubicBezTo>
                    <a:pt x="8536" y="96"/>
                    <a:pt x="8185" y="1"/>
                    <a:pt x="783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3"/>
            <p:cNvSpPr/>
            <p:nvPr/>
          </p:nvSpPr>
          <p:spPr>
            <a:xfrm>
              <a:off x="4487425" y="2991300"/>
              <a:ext cx="1563550" cy="1176250"/>
            </a:xfrm>
            <a:custGeom>
              <a:avLst/>
              <a:gdLst/>
              <a:ahLst/>
              <a:cxnLst/>
              <a:rect l="l" t="t" r="r" b="b"/>
              <a:pathLst>
                <a:path w="62542" h="47050" extrusionOk="0">
                  <a:moveTo>
                    <a:pt x="30754" y="1"/>
                  </a:moveTo>
                  <a:cubicBezTo>
                    <a:pt x="25253" y="1"/>
                    <a:pt x="19810" y="973"/>
                    <a:pt x="14196" y="2915"/>
                  </a:cubicBezTo>
                  <a:cubicBezTo>
                    <a:pt x="13800" y="3037"/>
                    <a:pt x="13466" y="3158"/>
                    <a:pt x="13132" y="3310"/>
                  </a:cubicBezTo>
                  <a:lnTo>
                    <a:pt x="13101" y="3310"/>
                  </a:lnTo>
                  <a:cubicBezTo>
                    <a:pt x="4682" y="6623"/>
                    <a:pt x="3800" y="15499"/>
                    <a:pt x="3800" y="15499"/>
                  </a:cubicBezTo>
                  <a:lnTo>
                    <a:pt x="244" y="37110"/>
                  </a:lnTo>
                  <a:cubicBezTo>
                    <a:pt x="214" y="37262"/>
                    <a:pt x="183" y="37444"/>
                    <a:pt x="153" y="37627"/>
                  </a:cubicBezTo>
                  <a:lnTo>
                    <a:pt x="122" y="37809"/>
                  </a:lnTo>
                  <a:cubicBezTo>
                    <a:pt x="1" y="39876"/>
                    <a:pt x="1156" y="41821"/>
                    <a:pt x="3010" y="42703"/>
                  </a:cubicBezTo>
                  <a:cubicBezTo>
                    <a:pt x="5337" y="43774"/>
                    <a:pt x="7610" y="44221"/>
                    <a:pt x="9788" y="44221"/>
                  </a:cubicBezTo>
                  <a:cubicBezTo>
                    <a:pt x="12249" y="44221"/>
                    <a:pt x="14589" y="43650"/>
                    <a:pt x="16749" y="42764"/>
                  </a:cubicBezTo>
                  <a:lnTo>
                    <a:pt x="16749" y="42764"/>
                  </a:lnTo>
                  <a:lnTo>
                    <a:pt x="13800" y="47049"/>
                  </a:lnTo>
                  <a:lnTo>
                    <a:pt x="48907" y="47049"/>
                  </a:lnTo>
                  <a:lnTo>
                    <a:pt x="46597" y="41396"/>
                  </a:lnTo>
                  <a:lnTo>
                    <a:pt x="47357" y="37961"/>
                  </a:lnTo>
                  <a:lnTo>
                    <a:pt x="52798" y="44496"/>
                  </a:lnTo>
                  <a:cubicBezTo>
                    <a:pt x="53436" y="45287"/>
                    <a:pt x="54318" y="45864"/>
                    <a:pt x="55291" y="46138"/>
                  </a:cubicBezTo>
                  <a:cubicBezTo>
                    <a:pt x="55525" y="46165"/>
                    <a:pt x="55752" y="46178"/>
                    <a:pt x="55971" y="46178"/>
                  </a:cubicBezTo>
                  <a:cubicBezTo>
                    <a:pt x="61654" y="46178"/>
                    <a:pt x="62541" y="37333"/>
                    <a:pt x="61400" y="32095"/>
                  </a:cubicBezTo>
                  <a:lnTo>
                    <a:pt x="61127" y="28660"/>
                  </a:lnTo>
                  <a:cubicBezTo>
                    <a:pt x="60671" y="26958"/>
                    <a:pt x="58117" y="17505"/>
                    <a:pt x="55807" y="11335"/>
                  </a:cubicBezTo>
                  <a:cubicBezTo>
                    <a:pt x="53254" y="4465"/>
                    <a:pt x="47996" y="3037"/>
                    <a:pt x="47996" y="3037"/>
                  </a:cubicBezTo>
                  <a:cubicBezTo>
                    <a:pt x="42027" y="1011"/>
                    <a:pt x="36360" y="1"/>
                    <a:pt x="307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3"/>
            <p:cNvSpPr/>
            <p:nvPr/>
          </p:nvSpPr>
          <p:spPr>
            <a:xfrm>
              <a:off x="4984400" y="2982475"/>
              <a:ext cx="474950" cy="732975"/>
            </a:xfrm>
            <a:custGeom>
              <a:avLst/>
              <a:gdLst/>
              <a:ahLst/>
              <a:cxnLst/>
              <a:rect l="l" t="t" r="r" b="b"/>
              <a:pathLst>
                <a:path w="18998" h="29319" extrusionOk="0">
                  <a:moveTo>
                    <a:pt x="11964" y="1"/>
                  </a:moveTo>
                  <a:cubicBezTo>
                    <a:pt x="5973" y="1"/>
                    <a:pt x="1" y="1596"/>
                    <a:pt x="1" y="1596"/>
                  </a:cubicBezTo>
                  <a:cubicBezTo>
                    <a:pt x="1" y="1596"/>
                    <a:pt x="9362" y="29104"/>
                    <a:pt x="11338" y="29317"/>
                  </a:cubicBezTo>
                  <a:cubicBezTo>
                    <a:pt x="11347" y="29318"/>
                    <a:pt x="11355" y="29319"/>
                    <a:pt x="11364" y="29319"/>
                  </a:cubicBezTo>
                  <a:cubicBezTo>
                    <a:pt x="13392" y="29319"/>
                    <a:pt x="18998" y="1049"/>
                    <a:pt x="18998" y="1049"/>
                  </a:cubicBezTo>
                  <a:cubicBezTo>
                    <a:pt x="16932" y="275"/>
                    <a:pt x="14447" y="1"/>
                    <a:pt x="1196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3"/>
            <p:cNvSpPr/>
            <p:nvPr/>
          </p:nvSpPr>
          <p:spPr>
            <a:xfrm>
              <a:off x="4904625" y="2274150"/>
              <a:ext cx="461275" cy="930650"/>
            </a:xfrm>
            <a:custGeom>
              <a:avLst/>
              <a:gdLst/>
              <a:ahLst/>
              <a:cxnLst/>
              <a:rect l="l" t="t" r="r" b="b"/>
              <a:pathLst>
                <a:path w="18451" h="37226" extrusionOk="0">
                  <a:moveTo>
                    <a:pt x="6793" y="0"/>
                  </a:moveTo>
                  <a:cubicBezTo>
                    <a:pt x="4776" y="0"/>
                    <a:pt x="2739" y="384"/>
                    <a:pt x="790" y="1175"/>
                  </a:cubicBezTo>
                  <a:cubicBezTo>
                    <a:pt x="790" y="1175"/>
                    <a:pt x="0" y="13333"/>
                    <a:pt x="881" y="18561"/>
                  </a:cubicBezTo>
                  <a:cubicBezTo>
                    <a:pt x="1793" y="24093"/>
                    <a:pt x="6018" y="24762"/>
                    <a:pt x="6018" y="24762"/>
                  </a:cubicBezTo>
                  <a:cubicBezTo>
                    <a:pt x="6018" y="24762"/>
                    <a:pt x="6110" y="28197"/>
                    <a:pt x="6140" y="31480"/>
                  </a:cubicBezTo>
                  <a:cubicBezTo>
                    <a:pt x="6170" y="34641"/>
                    <a:pt x="8876" y="37194"/>
                    <a:pt x="12249" y="37224"/>
                  </a:cubicBezTo>
                  <a:cubicBezTo>
                    <a:pt x="12290" y="37225"/>
                    <a:pt x="12331" y="37225"/>
                    <a:pt x="12371" y="37225"/>
                  </a:cubicBezTo>
                  <a:cubicBezTo>
                    <a:pt x="15628" y="37225"/>
                    <a:pt x="18237" y="34815"/>
                    <a:pt x="18237" y="31753"/>
                  </a:cubicBezTo>
                  <a:lnTo>
                    <a:pt x="18450" y="5096"/>
                  </a:lnTo>
                  <a:cubicBezTo>
                    <a:pt x="15379" y="1776"/>
                    <a:pt x="11133" y="0"/>
                    <a:pt x="679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3"/>
            <p:cNvSpPr/>
            <p:nvPr/>
          </p:nvSpPr>
          <p:spPr>
            <a:xfrm>
              <a:off x="4959325" y="2517000"/>
              <a:ext cx="35750" cy="34325"/>
            </a:xfrm>
            <a:custGeom>
              <a:avLst/>
              <a:gdLst/>
              <a:ahLst/>
              <a:cxnLst/>
              <a:rect l="l" t="t" r="r" b="b"/>
              <a:pathLst>
                <a:path w="1430" h="1373" extrusionOk="0">
                  <a:moveTo>
                    <a:pt x="680" y="0"/>
                  </a:moveTo>
                  <a:cubicBezTo>
                    <a:pt x="335" y="0"/>
                    <a:pt x="29" y="293"/>
                    <a:pt x="1" y="641"/>
                  </a:cubicBezTo>
                  <a:cubicBezTo>
                    <a:pt x="1" y="1036"/>
                    <a:pt x="304" y="1340"/>
                    <a:pt x="700" y="1370"/>
                  </a:cubicBezTo>
                  <a:cubicBezTo>
                    <a:pt x="717" y="1371"/>
                    <a:pt x="733" y="1372"/>
                    <a:pt x="750" y="1372"/>
                  </a:cubicBezTo>
                  <a:cubicBezTo>
                    <a:pt x="1095" y="1372"/>
                    <a:pt x="1400" y="1080"/>
                    <a:pt x="1429" y="732"/>
                  </a:cubicBezTo>
                  <a:cubicBezTo>
                    <a:pt x="1429" y="337"/>
                    <a:pt x="1125" y="33"/>
                    <a:pt x="730" y="2"/>
                  </a:cubicBezTo>
                  <a:cubicBezTo>
                    <a:pt x="713" y="1"/>
                    <a:pt x="696" y="0"/>
                    <a:pt x="6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3"/>
            <p:cNvSpPr/>
            <p:nvPr/>
          </p:nvSpPr>
          <p:spPr>
            <a:xfrm>
              <a:off x="4935000" y="2501850"/>
              <a:ext cx="72975" cy="19350"/>
            </a:xfrm>
            <a:custGeom>
              <a:avLst/>
              <a:gdLst/>
              <a:ahLst/>
              <a:cxnLst/>
              <a:rect l="l" t="t" r="r" b="b"/>
              <a:pathLst>
                <a:path w="2919" h="774" extrusionOk="0">
                  <a:moveTo>
                    <a:pt x="1399" y="0"/>
                  </a:moveTo>
                  <a:cubicBezTo>
                    <a:pt x="1004" y="31"/>
                    <a:pt x="609" y="152"/>
                    <a:pt x="305" y="396"/>
                  </a:cubicBezTo>
                  <a:cubicBezTo>
                    <a:pt x="92" y="547"/>
                    <a:pt x="1" y="730"/>
                    <a:pt x="62" y="760"/>
                  </a:cubicBezTo>
                  <a:cubicBezTo>
                    <a:pt x="71" y="770"/>
                    <a:pt x="85" y="774"/>
                    <a:pt x="103" y="774"/>
                  </a:cubicBezTo>
                  <a:cubicBezTo>
                    <a:pt x="262" y="774"/>
                    <a:pt x="748" y="456"/>
                    <a:pt x="1429" y="456"/>
                  </a:cubicBezTo>
                  <a:cubicBezTo>
                    <a:pt x="2105" y="456"/>
                    <a:pt x="2636" y="745"/>
                    <a:pt x="2789" y="745"/>
                  </a:cubicBezTo>
                  <a:cubicBezTo>
                    <a:pt x="2808" y="745"/>
                    <a:pt x="2821" y="740"/>
                    <a:pt x="2828" y="730"/>
                  </a:cubicBezTo>
                  <a:cubicBezTo>
                    <a:pt x="2919" y="639"/>
                    <a:pt x="2797" y="517"/>
                    <a:pt x="2554" y="335"/>
                  </a:cubicBezTo>
                  <a:cubicBezTo>
                    <a:pt x="2220" y="122"/>
                    <a:pt x="1794" y="0"/>
                    <a:pt x="13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3"/>
            <p:cNvSpPr/>
            <p:nvPr/>
          </p:nvSpPr>
          <p:spPr>
            <a:xfrm>
              <a:off x="5151575" y="2526175"/>
              <a:ext cx="35750" cy="34250"/>
            </a:xfrm>
            <a:custGeom>
              <a:avLst/>
              <a:gdLst/>
              <a:ahLst/>
              <a:cxnLst/>
              <a:rect l="l" t="t" r="r" b="b"/>
              <a:pathLst>
                <a:path w="1430" h="1370" extrusionOk="0">
                  <a:moveTo>
                    <a:pt x="730" y="0"/>
                  </a:moveTo>
                  <a:cubicBezTo>
                    <a:pt x="365" y="0"/>
                    <a:pt x="31" y="274"/>
                    <a:pt x="31" y="669"/>
                  </a:cubicBezTo>
                  <a:cubicBezTo>
                    <a:pt x="1" y="1033"/>
                    <a:pt x="305" y="1337"/>
                    <a:pt x="700" y="1368"/>
                  </a:cubicBezTo>
                  <a:cubicBezTo>
                    <a:pt x="717" y="1369"/>
                    <a:pt x="733" y="1370"/>
                    <a:pt x="750" y="1370"/>
                  </a:cubicBezTo>
                  <a:cubicBezTo>
                    <a:pt x="1095" y="1370"/>
                    <a:pt x="1400" y="1077"/>
                    <a:pt x="1429" y="730"/>
                  </a:cubicBezTo>
                  <a:cubicBezTo>
                    <a:pt x="1429" y="334"/>
                    <a:pt x="1125" y="30"/>
                    <a:pt x="7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3"/>
            <p:cNvSpPr/>
            <p:nvPr/>
          </p:nvSpPr>
          <p:spPr>
            <a:xfrm>
              <a:off x="5134100" y="2507800"/>
              <a:ext cx="72225" cy="18725"/>
            </a:xfrm>
            <a:custGeom>
              <a:avLst/>
              <a:gdLst/>
              <a:ahLst/>
              <a:cxnLst/>
              <a:rect l="l" t="t" r="r" b="b"/>
              <a:pathLst>
                <a:path w="2889" h="749" extrusionOk="0">
                  <a:moveTo>
                    <a:pt x="1496" y="1"/>
                  </a:moveTo>
                  <a:cubicBezTo>
                    <a:pt x="1454" y="1"/>
                    <a:pt x="1411" y="2"/>
                    <a:pt x="1368" y="6"/>
                  </a:cubicBezTo>
                  <a:cubicBezTo>
                    <a:pt x="973" y="6"/>
                    <a:pt x="608" y="127"/>
                    <a:pt x="274" y="370"/>
                  </a:cubicBezTo>
                  <a:cubicBezTo>
                    <a:pt x="61" y="553"/>
                    <a:pt x="1" y="705"/>
                    <a:pt x="31" y="735"/>
                  </a:cubicBezTo>
                  <a:cubicBezTo>
                    <a:pt x="40" y="744"/>
                    <a:pt x="54" y="749"/>
                    <a:pt x="73" y="749"/>
                  </a:cubicBezTo>
                  <a:cubicBezTo>
                    <a:pt x="232" y="749"/>
                    <a:pt x="717" y="431"/>
                    <a:pt x="1399" y="431"/>
                  </a:cubicBezTo>
                  <a:cubicBezTo>
                    <a:pt x="2057" y="431"/>
                    <a:pt x="2579" y="728"/>
                    <a:pt x="2766" y="728"/>
                  </a:cubicBezTo>
                  <a:cubicBezTo>
                    <a:pt x="2794" y="728"/>
                    <a:pt x="2815" y="721"/>
                    <a:pt x="2827" y="705"/>
                  </a:cubicBezTo>
                  <a:cubicBezTo>
                    <a:pt x="2888" y="613"/>
                    <a:pt x="2767" y="522"/>
                    <a:pt x="2523" y="340"/>
                  </a:cubicBezTo>
                  <a:cubicBezTo>
                    <a:pt x="2223" y="121"/>
                    <a:pt x="1873" y="1"/>
                    <a:pt x="14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3"/>
            <p:cNvSpPr/>
            <p:nvPr/>
          </p:nvSpPr>
          <p:spPr>
            <a:xfrm>
              <a:off x="5017825" y="2509425"/>
              <a:ext cx="58550" cy="159425"/>
            </a:xfrm>
            <a:custGeom>
              <a:avLst/>
              <a:gdLst/>
              <a:ahLst/>
              <a:cxnLst/>
              <a:rect l="l" t="t" r="r" b="b"/>
              <a:pathLst>
                <a:path w="2342" h="6377" extrusionOk="0">
                  <a:moveTo>
                    <a:pt x="2248" y="1"/>
                  </a:moveTo>
                  <a:cubicBezTo>
                    <a:pt x="2147" y="1"/>
                    <a:pt x="1453" y="1662"/>
                    <a:pt x="700" y="3770"/>
                  </a:cubicBezTo>
                  <a:cubicBezTo>
                    <a:pt x="487" y="4287"/>
                    <a:pt x="305" y="4773"/>
                    <a:pt x="153" y="5260"/>
                  </a:cubicBezTo>
                  <a:cubicBezTo>
                    <a:pt x="31" y="5503"/>
                    <a:pt x="1" y="5746"/>
                    <a:pt x="62" y="6020"/>
                  </a:cubicBezTo>
                  <a:cubicBezTo>
                    <a:pt x="92" y="6141"/>
                    <a:pt x="214" y="6263"/>
                    <a:pt x="366" y="6293"/>
                  </a:cubicBezTo>
                  <a:cubicBezTo>
                    <a:pt x="487" y="6324"/>
                    <a:pt x="578" y="6354"/>
                    <a:pt x="700" y="6354"/>
                  </a:cubicBezTo>
                  <a:cubicBezTo>
                    <a:pt x="913" y="6369"/>
                    <a:pt x="1126" y="6377"/>
                    <a:pt x="1335" y="6377"/>
                  </a:cubicBezTo>
                  <a:cubicBezTo>
                    <a:pt x="1544" y="6377"/>
                    <a:pt x="1749" y="6369"/>
                    <a:pt x="1946" y="6354"/>
                  </a:cubicBezTo>
                  <a:cubicBezTo>
                    <a:pt x="1551" y="6202"/>
                    <a:pt x="1126" y="6141"/>
                    <a:pt x="730" y="6141"/>
                  </a:cubicBezTo>
                  <a:cubicBezTo>
                    <a:pt x="518" y="6141"/>
                    <a:pt x="335" y="6080"/>
                    <a:pt x="305" y="5928"/>
                  </a:cubicBezTo>
                  <a:cubicBezTo>
                    <a:pt x="275" y="5746"/>
                    <a:pt x="335" y="5533"/>
                    <a:pt x="427" y="5351"/>
                  </a:cubicBezTo>
                  <a:lnTo>
                    <a:pt x="1004" y="3862"/>
                  </a:lnTo>
                  <a:cubicBezTo>
                    <a:pt x="1794" y="1764"/>
                    <a:pt x="2341" y="32"/>
                    <a:pt x="2250" y="1"/>
                  </a:cubicBezTo>
                  <a:cubicBezTo>
                    <a:pt x="2249" y="1"/>
                    <a:pt x="2249" y="1"/>
                    <a:pt x="22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3"/>
            <p:cNvSpPr/>
            <p:nvPr/>
          </p:nvSpPr>
          <p:spPr>
            <a:xfrm>
              <a:off x="5055075" y="2842275"/>
              <a:ext cx="183925" cy="83925"/>
            </a:xfrm>
            <a:custGeom>
              <a:avLst/>
              <a:gdLst/>
              <a:ahLst/>
              <a:cxnLst/>
              <a:rect l="l" t="t" r="r" b="b"/>
              <a:pathLst>
                <a:path w="7357" h="3357" extrusionOk="0">
                  <a:moveTo>
                    <a:pt x="7356" y="1"/>
                  </a:moveTo>
                  <a:lnTo>
                    <a:pt x="7356" y="1"/>
                  </a:lnTo>
                  <a:cubicBezTo>
                    <a:pt x="5137" y="1338"/>
                    <a:pt x="2584" y="2037"/>
                    <a:pt x="0" y="2037"/>
                  </a:cubicBezTo>
                  <a:lnTo>
                    <a:pt x="61" y="3314"/>
                  </a:lnTo>
                  <a:cubicBezTo>
                    <a:pt x="394" y="3343"/>
                    <a:pt x="713" y="3357"/>
                    <a:pt x="1019" y="3357"/>
                  </a:cubicBezTo>
                  <a:cubicBezTo>
                    <a:pt x="5799" y="3357"/>
                    <a:pt x="7356" y="1"/>
                    <a:pt x="735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3"/>
            <p:cNvSpPr/>
            <p:nvPr/>
          </p:nvSpPr>
          <p:spPr>
            <a:xfrm>
              <a:off x="5072550" y="2700675"/>
              <a:ext cx="60825" cy="41875"/>
            </a:xfrm>
            <a:custGeom>
              <a:avLst/>
              <a:gdLst/>
              <a:ahLst/>
              <a:cxnLst/>
              <a:rect l="l" t="t" r="r" b="b"/>
              <a:pathLst>
                <a:path w="2433" h="1675" extrusionOk="0">
                  <a:moveTo>
                    <a:pt x="1152" y="1"/>
                  </a:moveTo>
                  <a:cubicBezTo>
                    <a:pt x="750" y="1"/>
                    <a:pt x="361" y="205"/>
                    <a:pt x="92" y="528"/>
                  </a:cubicBezTo>
                  <a:lnTo>
                    <a:pt x="61" y="558"/>
                  </a:lnTo>
                  <a:cubicBezTo>
                    <a:pt x="0" y="619"/>
                    <a:pt x="0" y="741"/>
                    <a:pt x="61" y="832"/>
                  </a:cubicBezTo>
                  <a:cubicBezTo>
                    <a:pt x="122" y="923"/>
                    <a:pt x="213" y="984"/>
                    <a:pt x="274" y="1044"/>
                  </a:cubicBezTo>
                  <a:cubicBezTo>
                    <a:pt x="578" y="1318"/>
                    <a:pt x="912" y="1500"/>
                    <a:pt x="1247" y="1622"/>
                  </a:cubicBezTo>
                  <a:cubicBezTo>
                    <a:pt x="1353" y="1657"/>
                    <a:pt x="1462" y="1675"/>
                    <a:pt x="1569" y="1675"/>
                  </a:cubicBezTo>
                  <a:cubicBezTo>
                    <a:pt x="1829" y="1675"/>
                    <a:pt x="2078" y="1573"/>
                    <a:pt x="2250" y="1379"/>
                  </a:cubicBezTo>
                  <a:cubicBezTo>
                    <a:pt x="2432" y="1075"/>
                    <a:pt x="2402" y="710"/>
                    <a:pt x="2189" y="467"/>
                  </a:cubicBezTo>
                  <a:cubicBezTo>
                    <a:pt x="1976" y="193"/>
                    <a:pt x="1672" y="41"/>
                    <a:pt x="1307" y="11"/>
                  </a:cubicBezTo>
                  <a:cubicBezTo>
                    <a:pt x="1256" y="4"/>
                    <a:pt x="1204" y="1"/>
                    <a:pt x="115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3"/>
            <p:cNvSpPr/>
            <p:nvPr/>
          </p:nvSpPr>
          <p:spPr>
            <a:xfrm>
              <a:off x="5062675" y="2680425"/>
              <a:ext cx="63850" cy="55500"/>
            </a:xfrm>
            <a:custGeom>
              <a:avLst/>
              <a:gdLst/>
              <a:ahLst/>
              <a:cxnLst/>
              <a:rect l="l" t="t" r="r" b="b"/>
              <a:pathLst>
                <a:path w="2554" h="2220" extrusionOk="0">
                  <a:moveTo>
                    <a:pt x="2402" y="0"/>
                  </a:moveTo>
                  <a:cubicBezTo>
                    <a:pt x="2280" y="0"/>
                    <a:pt x="2280" y="821"/>
                    <a:pt x="1581" y="1429"/>
                  </a:cubicBezTo>
                  <a:cubicBezTo>
                    <a:pt x="882" y="2006"/>
                    <a:pt x="0" y="1915"/>
                    <a:pt x="0" y="2037"/>
                  </a:cubicBezTo>
                  <a:cubicBezTo>
                    <a:pt x="0" y="2098"/>
                    <a:pt x="183" y="2189"/>
                    <a:pt x="547" y="2219"/>
                  </a:cubicBezTo>
                  <a:cubicBezTo>
                    <a:pt x="1034" y="2219"/>
                    <a:pt x="1520" y="2037"/>
                    <a:pt x="1885" y="1733"/>
                  </a:cubicBezTo>
                  <a:cubicBezTo>
                    <a:pt x="2250" y="1429"/>
                    <a:pt x="2462" y="1003"/>
                    <a:pt x="2523" y="547"/>
                  </a:cubicBezTo>
                  <a:cubicBezTo>
                    <a:pt x="2554" y="213"/>
                    <a:pt x="2462" y="0"/>
                    <a:pt x="24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3"/>
            <p:cNvSpPr/>
            <p:nvPr/>
          </p:nvSpPr>
          <p:spPr>
            <a:xfrm>
              <a:off x="4899300" y="2194375"/>
              <a:ext cx="392875" cy="279225"/>
            </a:xfrm>
            <a:custGeom>
              <a:avLst/>
              <a:gdLst/>
              <a:ahLst/>
              <a:cxnLst/>
              <a:rect l="l" t="t" r="r" b="b"/>
              <a:pathLst>
                <a:path w="15715" h="11169" extrusionOk="0">
                  <a:moveTo>
                    <a:pt x="8649" y="1"/>
                  </a:moveTo>
                  <a:cubicBezTo>
                    <a:pt x="8329" y="1"/>
                    <a:pt x="8009" y="8"/>
                    <a:pt x="7690" y="20"/>
                  </a:cubicBezTo>
                  <a:cubicBezTo>
                    <a:pt x="5715" y="111"/>
                    <a:pt x="3587" y="415"/>
                    <a:pt x="2158" y="1600"/>
                  </a:cubicBezTo>
                  <a:cubicBezTo>
                    <a:pt x="1064" y="2512"/>
                    <a:pt x="365" y="3789"/>
                    <a:pt x="213" y="5187"/>
                  </a:cubicBezTo>
                  <a:cubicBezTo>
                    <a:pt x="0" y="6859"/>
                    <a:pt x="0" y="8530"/>
                    <a:pt x="152" y="10172"/>
                  </a:cubicBezTo>
                  <a:cubicBezTo>
                    <a:pt x="152" y="10506"/>
                    <a:pt x="304" y="10840"/>
                    <a:pt x="578" y="11053"/>
                  </a:cubicBezTo>
                  <a:cubicBezTo>
                    <a:pt x="753" y="11119"/>
                    <a:pt x="944" y="11169"/>
                    <a:pt x="1140" y="11169"/>
                  </a:cubicBezTo>
                  <a:cubicBezTo>
                    <a:pt x="1215" y="11169"/>
                    <a:pt x="1292" y="11161"/>
                    <a:pt x="1368" y="11144"/>
                  </a:cubicBezTo>
                  <a:cubicBezTo>
                    <a:pt x="3648" y="10992"/>
                    <a:pt x="6110" y="9229"/>
                    <a:pt x="7812" y="7892"/>
                  </a:cubicBezTo>
                  <a:lnTo>
                    <a:pt x="7812" y="7892"/>
                  </a:lnTo>
                  <a:cubicBezTo>
                    <a:pt x="7386" y="8500"/>
                    <a:pt x="5046" y="9989"/>
                    <a:pt x="4620" y="10567"/>
                  </a:cubicBezTo>
                  <a:cubicBezTo>
                    <a:pt x="8420" y="9837"/>
                    <a:pt x="13709" y="6767"/>
                    <a:pt x="15684" y="3849"/>
                  </a:cubicBezTo>
                  <a:lnTo>
                    <a:pt x="15715" y="3758"/>
                  </a:lnTo>
                  <a:cubicBezTo>
                    <a:pt x="15472" y="2330"/>
                    <a:pt x="14134" y="1175"/>
                    <a:pt x="12614" y="597"/>
                  </a:cubicBezTo>
                  <a:cubicBezTo>
                    <a:pt x="11360" y="130"/>
                    <a:pt x="10006" y="1"/>
                    <a:pt x="86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3"/>
            <p:cNvSpPr/>
            <p:nvPr/>
          </p:nvSpPr>
          <p:spPr>
            <a:xfrm>
              <a:off x="5213900" y="2227325"/>
              <a:ext cx="274675" cy="637025"/>
            </a:xfrm>
            <a:custGeom>
              <a:avLst/>
              <a:gdLst/>
              <a:ahLst/>
              <a:cxnLst/>
              <a:rect l="l" t="t" r="r" b="b"/>
              <a:pathLst>
                <a:path w="10987" h="25481" extrusionOk="0">
                  <a:moveTo>
                    <a:pt x="2568" y="1"/>
                  </a:moveTo>
                  <a:cubicBezTo>
                    <a:pt x="2159" y="1"/>
                    <a:pt x="1729" y="23"/>
                    <a:pt x="1277" y="69"/>
                  </a:cubicBezTo>
                  <a:lnTo>
                    <a:pt x="1824" y="2835"/>
                  </a:lnTo>
                  <a:cubicBezTo>
                    <a:pt x="1824" y="2835"/>
                    <a:pt x="0" y="9249"/>
                    <a:pt x="4195" y="13565"/>
                  </a:cubicBezTo>
                  <a:cubicBezTo>
                    <a:pt x="4195" y="13565"/>
                    <a:pt x="3009" y="22562"/>
                    <a:pt x="5927" y="25480"/>
                  </a:cubicBezTo>
                  <a:cubicBezTo>
                    <a:pt x="5927" y="25480"/>
                    <a:pt x="9088" y="18945"/>
                    <a:pt x="9605" y="15875"/>
                  </a:cubicBezTo>
                  <a:cubicBezTo>
                    <a:pt x="9848" y="14659"/>
                    <a:pt x="10031" y="13413"/>
                    <a:pt x="10091" y="12167"/>
                  </a:cubicBezTo>
                  <a:cubicBezTo>
                    <a:pt x="10207" y="9471"/>
                    <a:pt x="10987" y="1"/>
                    <a:pt x="25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3"/>
            <p:cNvSpPr/>
            <p:nvPr/>
          </p:nvSpPr>
          <p:spPr>
            <a:xfrm>
              <a:off x="5311150" y="2552450"/>
              <a:ext cx="88175" cy="134600"/>
            </a:xfrm>
            <a:custGeom>
              <a:avLst/>
              <a:gdLst/>
              <a:ahLst/>
              <a:cxnLst/>
              <a:rect l="l" t="t" r="r" b="b"/>
              <a:pathLst>
                <a:path w="3527" h="5384" extrusionOk="0">
                  <a:moveTo>
                    <a:pt x="911" y="1"/>
                  </a:moveTo>
                  <a:cubicBezTo>
                    <a:pt x="669" y="1"/>
                    <a:pt x="426" y="25"/>
                    <a:pt x="183" y="74"/>
                  </a:cubicBezTo>
                  <a:lnTo>
                    <a:pt x="1" y="5119"/>
                  </a:lnTo>
                  <a:cubicBezTo>
                    <a:pt x="235" y="5295"/>
                    <a:pt x="507" y="5383"/>
                    <a:pt x="785" y="5383"/>
                  </a:cubicBezTo>
                  <a:cubicBezTo>
                    <a:pt x="939" y="5383"/>
                    <a:pt x="1095" y="5356"/>
                    <a:pt x="1247" y="5302"/>
                  </a:cubicBezTo>
                  <a:cubicBezTo>
                    <a:pt x="1642" y="5150"/>
                    <a:pt x="2007" y="4907"/>
                    <a:pt x="2311" y="4603"/>
                  </a:cubicBezTo>
                  <a:cubicBezTo>
                    <a:pt x="2736" y="4177"/>
                    <a:pt x="3071" y="3660"/>
                    <a:pt x="3314" y="3113"/>
                  </a:cubicBezTo>
                  <a:cubicBezTo>
                    <a:pt x="3527" y="2536"/>
                    <a:pt x="3496" y="1897"/>
                    <a:pt x="3283" y="1350"/>
                  </a:cubicBezTo>
                  <a:cubicBezTo>
                    <a:pt x="3010" y="803"/>
                    <a:pt x="2554" y="378"/>
                    <a:pt x="1976" y="165"/>
                  </a:cubicBezTo>
                  <a:cubicBezTo>
                    <a:pt x="1630" y="55"/>
                    <a:pt x="1272" y="1"/>
                    <a:pt x="91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3"/>
            <p:cNvSpPr/>
            <p:nvPr/>
          </p:nvSpPr>
          <p:spPr>
            <a:xfrm>
              <a:off x="5323325" y="2572525"/>
              <a:ext cx="44075" cy="77700"/>
            </a:xfrm>
            <a:custGeom>
              <a:avLst/>
              <a:gdLst/>
              <a:ahLst/>
              <a:cxnLst/>
              <a:rect l="l" t="t" r="r" b="b"/>
              <a:pathLst>
                <a:path w="1763" h="3108" extrusionOk="0">
                  <a:moveTo>
                    <a:pt x="730" y="0"/>
                  </a:moveTo>
                  <a:cubicBezTo>
                    <a:pt x="152" y="0"/>
                    <a:pt x="0" y="395"/>
                    <a:pt x="61" y="395"/>
                  </a:cubicBezTo>
                  <a:cubicBezTo>
                    <a:pt x="108" y="395"/>
                    <a:pt x="226" y="305"/>
                    <a:pt x="445" y="305"/>
                  </a:cubicBezTo>
                  <a:cubicBezTo>
                    <a:pt x="510" y="305"/>
                    <a:pt x="585" y="313"/>
                    <a:pt x="669" y="335"/>
                  </a:cubicBezTo>
                  <a:cubicBezTo>
                    <a:pt x="1125" y="486"/>
                    <a:pt x="1398" y="973"/>
                    <a:pt x="1307" y="1459"/>
                  </a:cubicBezTo>
                  <a:cubicBezTo>
                    <a:pt x="1246" y="2067"/>
                    <a:pt x="1003" y="2614"/>
                    <a:pt x="699" y="2766"/>
                  </a:cubicBezTo>
                  <a:cubicBezTo>
                    <a:pt x="563" y="2828"/>
                    <a:pt x="438" y="2844"/>
                    <a:pt x="334" y="2844"/>
                  </a:cubicBezTo>
                  <a:cubicBezTo>
                    <a:pt x="213" y="2844"/>
                    <a:pt x="123" y="2822"/>
                    <a:pt x="82" y="2822"/>
                  </a:cubicBezTo>
                  <a:cubicBezTo>
                    <a:pt x="72" y="2822"/>
                    <a:pt x="64" y="2823"/>
                    <a:pt x="61" y="2827"/>
                  </a:cubicBezTo>
                  <a:cubicBezTo>
                    <a:pt x="10" y="2852"/>
                    <a:pt x="169" y="3107"/>
                    <a:pt x="536" y="3107"/>
                  </a:cubicBezTo>
                  <a:cubicBezTo>
                    <a:pt x="612" y="3107"/>
                    <a:pt x="697" y="3096"/>
                    <a:pt x="790" y="3070"/>
                  </a:cubicBezTo>
                  <a:cubicBezTo>
                    <a:pt x="1064" y="2979"/>
                    <a:pt x="1307" y="2766"/>
                    <a:pt x="1459" y="2493"/>
                  </a:cubicBezTo>
                  <a:cubicBezTo>
                    <a:pt x="1611" y="2189"/>
                    <a:pt x="1702" y="1854"/>
                    <a:pt x="1733" y="1490"/>
                  </a:cubicBezTo>
                  <a:cubicBezTo>
                    <a:pt x="1763" y="1125"/>
                    <a:pt x="1672" y="760"/>
                    <a:pt x="1489" y="456"/>
                  </a:cubicBezTo>
                  <a:cubicBezTo>
                    <a:pt x="1307" y="213"/>
                    <a:pt x="1034" y="31"/>
                    <a:pt x="73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3"/>
            <p:cNvSpPr/>
            <p:nvPr/>
          </p:nvSpPr>
          <p:spPr>
            <a:xfrm>
              <a:off x="4830900" y="3474500"/>
              <a:ext cx="4575" cy="250025"/>
            </a:xfrm>
            <a:custGeom>
              <a:avLst/>
              <a:gdLst/>
              <a:ahLst/>
              <a:cxnLst/>
              <a:rect l="l" t="t" r="r" b="b"/>
              <a:pathLst>
                <a:path w="183" h="10001" extrusionOk="0">
                  <a:moveTo>
                    <a:pt x="92" y="1"/>
                  </a:moveTo>
                  <a:cubicBezTo>
                    <a:pt x="31" y="1"/>
                    <a:pt x="1" y="2250"/>
                    <a:pt x="1" y="5016"/>
                  </a:cubicBezTo>
                  <a:cubicBezTo>
                    <a:pt x="1" y="7782"/>
                    <a:pt x="31" y="10001"/>
                    <a:pt x="92" y="10001"/>
                  </a:cubicBezTo>
                  <a:cubicBezTo>
                    <a:pt x="153" y="10001"/>
                    <a:pt x="183" y="7782"/>
                    <a:pt x="183" y="5016"/>
                  </a:cubicBezTo>
                  <a:cubicBezTo>
                    <a:pt x="183" y="2250"/>
                    <a:pt x="153" y="1"/>
                    <a:pt x="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3"/>
            <p:cNvSpPr/>
            <p:nvPr/>
          </p:nvSpPr>
          <p:spPr>
            <a:xfrm>
              <a:off x="5045950" y="3468125"/>
              <a:ext cx="240975" cy="361275"/>
            </a:xfrm>
            <a:custGeom>
              <a:avLst/>
              <a:gdLst/>
              <a:ahLst/>
              <a:cxnLst/>
              <a:rect l="l" t="t" r="r" b="b"/>
              <a:pathLst>
                <a:path w="9639" h="14451" extrusionOk="0">
                  <a:moveTo>
                    <a:pt x="7020" y="0"/>
                  </a:moveTo>
                  <a:cubicBezTo>
                    <a:pt x="6319" y="0"/>
                    <a:pt x="5745" y="73"/>
                    <a:pt x="5745" y="73"/>
                  </a:cubicBezTo>
                  <a:cubicBezTo>
                    <a:pt x="5745" y="73"/>
                    <a:pt x="821" y="134"/>
                    <a:pt x="517" y="1198"/>
                  </a:cubicBezTo>
                  <a:cubicBezTo>
                    <a:pt x="1" y="3022"/>
                    <a:pt x="912" y="12931"/>
                    <a:pt x="912" y="12931"/>
                  </a:cubicBezTo>
                  <a:lnTo>
                    <a:pt x="5472" y="14450"/>
                  </a:lnTo>
                  <a:cubicBezTo>
                    <a:pt x="5472" y="14450"/>
                    <a:pt x="7660" y="13964"/>
                    <a:pt x="6627" y="9739"/>
                  </a:cubicBezTo>
                  <a:cubicBezTo>
                    <a:pt x="5989" y="7095"/>
                    <a:pt x="4955" y="4541"/>
                    <a:pt x="3648" y="2171"/>
                  </a:cubicBezTo>
                  <a:lnTo>
                    <a:pt x="3648" y="2171"/>
                  </a:lnTo>
                  <a:cubicBezTo>
                    <a:pt x="3648" y="2171"/>
                    <a:pt x="3855" y="2176"/>
                    <a:pt x="4190" y="2176"/>
                  </a:cubicBezTo>
                  <a:cubicBezTo>
                    <a:pt x="5666" y="2176"/>
                    <a:pt x="9638" y="2075"/>
                    <a:pt x="9514" y="985"/>
                  </a:cubicBezTo>
                  <a:cubicBezTo>
                    <a:pt x="9405" y="165"/>
                    <a:pt x="8070" y="0"/>
                    <a:pt x="702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3"/>
            <p:cNvSpPr/>
            <p:nvPr/>
          </p:nvSpPr>
          <p:spPr>
            <a:xfrm>
              <a:off x="5140950" y="3538525"/>
              <a:ext cx="152625" cy="44675"/>
            </a:xfrm>
            <a:custGeom>
              <a:avLst/>
              <a:gdLst/>
              <a:ahLst/>
              <a:cxnLst/>
              <a:rect l="l" t="t" r="r" b="b"/>
              <a:pathLst>
                <a:path w="6105" h="1787" extrusionOk="0">
                  <a:moveTo>
                    <a:pt x="3331" y="0"/>
                  </a:moveTo>
                  <a:cubicBezTo>
                    <a:pt x="1801" y="0"/>
                    <a:pt x="141" y="144"/>
                    <a:pt x="0" y="175"/>
                  </a:cubicBezTo>
                  <a:lnTo>
                    <a:pt x="0" y="1786"/>
                  </a:lnTo>
                  <a:cubicBezTo>
                    <a:pt x="0" y="1786"/>
                    <a:pt x="5532" y="1543"/>
                    <a:pt x="5927" y="601"/>
                  </a:cubicBezTo>
                  <a:cubicBezTo>
                    <a:pt x="6104" y="128"/>
                    <a:pt x="4776" y="0"/>
                    <a:pt x="333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3"/>
            <p:cNvSpPr/>
            <p:nvPr/>
          </p:nvSpPr>
          <p:spPr>
            <a:xfrm>
              <a:off x="5098375" y="3178150"/>
              <a:ext cx="526650" cy="660375"/>
            </a:xfrm>
            <a:custGeom>
              <a:avLst/>
              <a:gdLst/>
              <a:ahLst/>
              <a:cxnLst/>
              <a:rect l="l" t="t" r="r" b="b"/>
              <a:pathLst>
                <a:path w="21066" h="26415" extrusionOk="0">
                  <a:moveTo>
                    <a:pt x="21065" y="0"/>
                  </a:moveTo>
                  <a:lnTo>
                    <a:pt x="1" y="3070"/>
                  </a:lnTo>
                  <a:lnTo>
                    <a:pt x="670" y="26414"/>
                  </a:lnTo>
                  <a:lnTo>
                    <a:pt x="17570" y="26049"/>
                  </a:lnTo>
                  <a:lnTo>
                    <a:pt x="20336" y="18815"/>
                  </a:lnTo>
                  <a:lnTo>
                    <a:pt x="210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3"/>
            <p:cNvSpPr/>
            <p:nvPr/>
          </p:nvSpPr>
          <p:spPr>
            <a:xfrm>
              <a:off x="4542900" y="3635600"/>
              <a:ext cx="506125" cy="250025"/>
            </a:xfrm>
            <a:custGeom>
              <a:avLst/>
              <a:gdLst/>
              <a:ahLst/>
              <a:cxnLst/>
              <a:rect l="l" t="t" r="r" b="b"/>
              <a:pathLst>
                <a:path w="20245" h="10001" extrusionOk="0">
                  <a:moveTo>
                    <a:pt x="20244" y="1"/>
                  </a:moveTo>
                  <a:lnTo>
                    <a:pt x="20244" y="1"/>
                  </a:lnTo>
                  <a:cubicBezTo>
                    <a:pt x="20183" y="31"/>
                    <a:pt x="20092" y="61"/>
                    <a:pt x="20031" y="92"/>
                  </a:cubicBezTo>
                  <a:cubicBezTo>
                    <a:pt x="20123" y="92"/>
                    <a:pt x="20183" y="31"/>
                    <a:pt x="20244" y="1"/>
                  </a:cubicBezTo>
                  <a:close/>
                  <a:moveTo>
                    <a:pt x="20031" y="92"/>
                  </a:moveTo>
                  <a:lnTo>
                    <a:pt x="19424" y="335"/>
                  </a:lnTo>
                  <a:lnTo>
                    <a:pt x="17144" y="1247"/>
                  </a:lnTo>
                  <a:lnTo>
                    <a:pt x="9666" y="4286"/>
                  </a:lnTo>
                  <a:lnTo>
                    <a:pt x="5563" y="5989"/>
                  </a:lnTo>
                  <a:cubicBezTo>
                    <a:pt x="4408" y="6444"/>
                    <a:pt x="3314" y="6961"/>
                    <a:pt x="2280" y="7569"/>
                  </a:cubicBezTo>
                  <a:cubicBezTo>
                    <a:pt x="1551" y="7964"/>
                    <a:pt x="943" y="8542"/>
                    <a:pt x="457" y="9210"/>
                  </a:cubicBezTo>
                  <a:cubicBezTo>
                    <a:pt x="305" y="9393"/>
                    <a:pt x="183" y="9575"/>
                    <a:pt x="92" y="9788"/>
                  </a:cubicBezTo>
                  <a:cubicBezTo>
                    <a:pt x="61" y="9849"/>
                    <a:pt x="31" y="9910"/>
                    <a:pt x="1" y="10001"/>
                  </a:cubicBezTo>
                  <a:cubicBezTo>
                    <a:pt x="31" y="10001"/>
                    <a:pt x="153" y="9697"/>
                    <a:pt x="517" y="9241"/>
                  </a:cubicBezTo>
                  <a:cubicBezTo>
                    <a:pt x="1004" y="8603"/>
                    <a:pt x="1642" y="8055"/>
                    <a:pt x="2341" y="7660"/>
                  </a:cubicBezTo>
                  <a:cubicBezTo>
                    <a:pt x="3405" y="7083"/>
                    <a:pt x="4499" y="6566"/>
                    <a:pt x="5624" y="6140"/>
                  </a:cubicBezTo>
                  <a:lnTo>
                    <a:pt x="9727" y="4438"/>
                  </a:lnTo>
                  <a:lnTo>
                    <a:pt x="17174" y="1338"/>
                  </a:lnTo>
                  <a:lnTo>
                    <a:pt x="19424" y="396"/>
                  </a:lnTo>
                  <a:lnTo>
                    <a:pt x="20031" y="92"/>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3"/>
            <p:cNvSpPr/>
            <p:nvPr/>
          </p:nvSpPr>
          <p:spPr>
            <a:xfrm>
              <a:off x="4906900" y="3820250"/>
              <a:ext cx="281925" cy="240150"/>
            </a:xfrm>
            <a:custGeom>
              <a:avLst/>
              <a:gdLst/>
              <a:ahLst/>
              <a:cxnLst/>
              <a:rect l="l" t="t" r="r" b="b"/>
              <a:pathLst>
                <a:path w="11277" h="9606" extrusionOk="0">
                  <a:moveTo>
                    <a:pt x="11277" y="1"/>
                  </a:moveTo>
                  <a:cubicBezTo>
                    <a:pt x="11125" y="122"/>
                    <a:pt x="10973" y="244"/>
                    <a:pt x="10851" y="396"/>
                  </a:cubicBezTo>
                  <a:cubicBezTo>
                    <a:pt x="10578" y="639"/>
                    <a:pt x="10183" y="1034"/>
                    <a:pt x="9696" y="1490"/>
                  </a:cubicBezTo>
                  <a:cubicBezTo>
                    <a:pt x="8754" y="2432"/>
                    <a:pt x="7356" y="3679"/>
                    <a:pt x="5806" y="4986"/>
                  </a:cubicBezTo>
                  <a:cubicBezTo>
                    <a:pt x="4225" y="6293"/>
                    <a:pt x="2766" y="7448"/>
                    <a:pt x="1702" y="8268"/>
                  </a:cubicBezTo>
                  <a:lnTo>
                    <a:pt x="426" y="9211"/>
                  </a:lnTo>
                  <a:cubicBezTo>
                    <a:pt x="274" y="9332"/>
                    <a:pt x="122" y="9454"/>
                    <a:pt x="0" y="9606"/>
                  </a:cubicBezTo>
                  <a:cubicBezTo>
                    <a:pt x="152" y="9515"/>
                    <a:pt x="335" y="9423"/>
                    <a:pt x="487" y="9302"/>
                  </a:cubicBezTo>
                  <a:cubicBezTo>
                    <a:pt x="790" y="9089"/>
                    <a:pt x="1246" y="8755"/>
                    <a:pt x="1794" y="8390"/>
                  </a:cubicBezTo>
                  <a:cubicBezTo>
                    <a:pt x="2888" y="7600"/>
                    <a:pt x="4347" y="6445"/>
                    <a:pt x="5927" y="5138"/>
                  </a:cubicBezTo>
                  <a:cubicBezTo>
                    <a:pt x="7478" y="3831"/>
                    <a:pt x="8845" y="2554"/>
                    <a:pt x="9818" y="1612"/>
                  </a:cubicBezTo>
                  <a:cubicBezTo>
                    <a:pt x="10274" y="1125"/>
                    <a:pt x="10639" y="730"/>
                    <a:pt x="10882" y="457"/>
                  </a:cubicBezTo>
                  <a:cubicBezTo>
                    <a:pt x="11034" y="305"/>
                    <a:pt x="11155" y="153"/>
                    <a:pt x="112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3"/>
            <p:cNvSpPr/>
            <p:nvPr/>
          </p:nvSpPr>
          <p:spPr>
            <a:xfrm>
              <a:off x="5550525" y="3801250"/>
              <a:ext cx="275850" cy="319975"/>
            </a:xfrm>
            <a:custGeom>
              <a:avLst/>
              <a:gdLst/>
              <a:ahLst/>
              <a:cxnLst/>
              <a:rect l="l" t="t" r="r" b="b"/>
              <a:pathLst>
                <a:path w="11034" h="12799" extrusionOk="0">
                  <a:moveTo>
                    <a:pt x="62" y="1"/>
                  </a:moveTo>
                  <a:cubicBezTo>
                    <a:pt x="62" y="1"/>
                    <a:pt x="61" y="1"/>
                    <a:pt x="61" y="1"/>
                  </a:cubicBezTo>
                  <a:cubicBezTo>
                    <a:pt x="0" y="31"/>
                    <a:pt x="2432" y="2919"/>
                    <a:pt x="5441" y="6475"/>
                  </a:cubicBezTo>
                  <a:cubicBezTo>
                    <a:pt x="8419" y="9964"/>
                    <a:pt x="10891" y="12798"/>
                    <a:pt x="10971" y="12798"/>
                  </a:cubicBezTo>
                  <a:cubicBezTo>
                    <a:pt x="10972" y="12798"/>
                    <a:pt x="10973" y="12798"/>
                    <a:pt x="10973" y="12797"/>
                  </a:cubicBezTo>
                  <a:cubicBezTo>
                    <a:pt x="11034" y="12767"/>
                    <a:pt x="8602" y="9879"/>
                    <a:pt x="5593" y="6323"/>
                  </a:cubicBezTo>
                  <a:cubicBezTo>
                    <a:pt x="2600" y="2816"/>
                    <a:pt x="118" y="1"/>
                    <a:pt x="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3"/>
            <p:cNvSpPr/>
            <p:nvPr/>
          </p:nvSpPr>
          <p:spPr>
            <a:xfrm>
              <a:off x="5625000" y="3594575"/>
              <a:ext cx="319175" cy="184675"/>
            </a:xfrm>
            <a:custGeom>
              <a:avLst/>
              <a:gdLst/>
              <a:ahLst/>
              <a:cxnLst/>
              <a:rect l="l" t="t" r="r" b="b"/>
              <a:pathLst>
                <a:path w="12767" h="7387" extrusionOk="0">
                  <a:moveTo>
                    <a:pt x="0" y="0"/>
                  </a:moveTo>
                  <a:cubicBezTo>
                    <a:pt x="122" y="122"/>
                    <a:pt x="274" y="274"/>
                    <a:pt x="426" y="365"/>
                  </a:cubicBezTo>
                  <a:cubicBezTo>
                    <a:pt x="730" y="608"/>
                    <a:pt x="1155" y="942"/>
                    <a:pt x="1702" y="1338"/>
                  </a:cubicBezTo>
                  <a:cubicBezTo>
                    <a:pt x="2797" y="2128"/>
                    <a:pt x="4347" y="3161"/>
                    <a:pt x="6110" y="4164"/>
                  </a:cubicBezTo>
                  <a:cubicBezTo>
                    <a:pt x="7873" y="5198"/>
                    <a:pt x="9544" y="6019"/>
                    <a:pt x="10760" y="6566"/>
                  </a:cubicBezTo>
                  <a:cubicBezTo>
                    <a:pt x="11368" y="6839"/>
                    <a:pt x="11885" y="7052"/>
                    <a:pt x="12219" y="7204"/>
                  </a:cubicBezTo>
                  <a:cubicBezTo>
                    <a:pt x="12402" y="7265"/>
                    <a:pt x="12584" y="7326"/>
                    <a:pt x="12766" y="7386"/>
                  </a:cubicBezTo>
                  <a:cubicBezTo>
                    <a:pt x="12614" y="7295"/>
                    <a:pt x="12432" y="7204"/>
                    <a:pt x="12250" y="7113"/>
                  </a:cubicBezTo>
                  <a:lnTo>
                    <a:pt x="10821" y="6444"/>
                  </a:lnTo>
                  <a:cubicBezTo>
                    <a:pt x="9636" y="5867"/>
                    <a:pt x="7964" y="5015"/>
                    <a:pt x="6201" y="4012"/>
                  </a:cubicBezTo>
                  <a:cubicBezTo>
                    <a:pt x="4438" y="2979"/>
                    <a:pt x="2888" y="1976"/>
                    <a:pt x="1793" y="1216"/>
                  </a:cubicBezTo>
                  <a:cubicBezTo>
                    <a:pt x="1246" y="851"/>
                    <a:pt x="821" y="547"/>
                    <a:pt x="486" y="304"/>
                  </a:cubicBezTo>
                  <a:cubicBezTo>
                    <a:pt x="334" y="183"/>
                    <a:pt x="183" y="9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3"/>
            <p:cNvSpPr/>
            <p:nvPr/>
          </p:nvSpPr>
          <p:spPr>
            <a:xfrm>
              <a:off x="5696425" y="3450950"/>
              <a:ext cx="31175" cy="224950"/>
            </a:xfrm>
            <a:custGeom>
              <a:avLst/>
              <a:gdLst/>
              <a:ahLst/>
              <a:cxnLst/>
              <a:rect l="l" t="t" r="r" b="b"/>
              <a:pathLst>
                <a:path w="1247" h="8998" extrusionOk="0">
                  <a:moveTo>
                    <a:pt x="61" y="0"/>
                  </a:moveTo>
                  <a:lnTo>
                    <a:pt x="61" y="0"/>
                  </a:lnTo>
                  <a:cubicBezTo>
                    <a:pt x="0" y="0"/>
                    <a:pt x="213" y="2037"/>
                    <a:pt x="517" y="4529"/>
                  </a:cubicBezTo>
                  <a:cubicBezTo>
                    <a:pt x="821" y="6991"/>
                    <a:pt x="1125" y="8998"/>
                    <a:pt x="1186" y="8998"/>
                  </a:cubicBezTo>
                  <a:cubicBezTo>
                    <a:pt x="1247" y="8998"/>
                    <a:pt x="1034" y="6961"/>
                    <a:pt x="699" y="4499"/>
                  </a:cubicBezTo>
                  <a:cubicBezTo>
                    <a:pt x="395" y="2007"/>
                    <a:pt x="92"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3"/>
            <p:cNvSpPr/>
            <p:nvPr/>
          </p:nvSpPr>
          <p:spPr>
            <a:xfrm>
              <a:off x="5304325" y="2642425"/>
              <a:ext cx="144400" cy="142125"/>
            </a:xfrm>
            <a:custGeom>
              <a:avLst/>
              <a:gdLst/>
              <a:ahLst/>
              <a:cxnLst/>
              <a:rect l="l" t="t" r="r" b="b"/>
              <a:pathLst>
                <a:path w="5776" h="5685" extrusionOk="0">
                  <a:moveTo>
                    <a:pt x="2553" y="1"/>
                  </a:moveTo>
                  <a:cubicBezTo>
                    <a:pt x="2553" y="1"/>
                    <a:pt x="2493" y="61"/>
                    <a:pt x="2371" y="244"/>
                  </a:cubicBezTo>
                  <a:lnTo>
                    <a:pt x="1854" y="852"/>
                  </a:lnTo>
                  <a:lnTo>
                    <a:pt x="61" y="3071"/>
                  </a:lnTo>
                  <a:lnTo>
                    <a:pt x="0" y="3131"/>
                  </a:lnTo>
                  <a:lnTo>
                    <a:pt x="61" y="3192"/>
                  </a:lnTo>
                  <a:cubicBezTo>
                    <a:pt x="912" y="3861"/>
                    <a:pt x="1885" y="4651"/>
                    <a:pt x="2918" y="5472"/>
                  </a:cubicBezTo>
                  <a:lnTo>
                    <a:pt x="3131" y="5624"/>
                  </a:lnTo>
                  <a:lnTo>
                    <a:pt x="3222" y="5685"/>
                  </a:lnTo>
                  <a:lnTo>
                    <a:pt x="3283" y="5593"/>
                  </a:lnTo>
                  <a:cubicBezTo>
                    <a:pt x="4195" y="4438"/>
                    <a:pt x="5015" y="3374"/>
                    <a:pt x="5715" y="2493"/>
                  </a:cubicBezTo>
                  <a:lnTo>
                    <a:pt x="5775" y="2432"/>
                  </a:lnTo>
                  <a:lnTo>
                    <a:pt x="5715" y="2371"/>
                  </a:lnTo>
                  <a:lnTo>
                    <a:pt x="3800" y="912"/>
                  </a:lnTo>
                  <a:lnTo>
                    <a:pt x="3283" y="517"/>
                  </a:lnTo>
                  <a:cubicBezTo>
                    <a:pt x="3161" y="426"/>
                    <a:pt x="3070" y="396"/>
                    <a:pt x="3070" y="396"/>
                  </a:cubicBezTo>
                  <a:lnTo>
                    <a:pt x="3070" y="396"/>
                  </a:lnTo>
                  <a:cubicBezTo>
                    <a:pt x="3131" y="456"/>
                    <a:pt x="3192" y="517"/>
                    <a:pt x="3252" y="578"/>
                  </a:cubicBezTo>
                  <a:lnTo>
                    <a:pt x="3769" y="1004"/>
                  </a:lnTo>
                  <a:lnTo>
                    <a:pt x="5565" y="2475"/>
                  </a:lnTo>
                  <a:lnTo>
                    <a:pt x="3211" y="5439"/>
                  </a:lnTo>
                  <a:lnTo>
                    <a:pt x="3211" y="5439"/>
                  </a:lnTo>
                  <a:lnTo>
                    <a:pt x="3040" y="5289"/>
                  </a:lnTo>
                  <a:lnTo>
                    <a:pt x="240" y="3086"/>
                  </a:lnTo>
                  <a:lnTo>
                    <a:pt x="1915" y="882"/>
                  </a:lnTo>
                  <a:lnTo>
                    <a:pt x="2401" y="244"/>
                  </a:lnTo>
                  <a:cubicBezTo>
                    <a:pt x="2462" y="183"/>
                    <a:pt x="2523" y="92"/>
                    <a:pt x="25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3"/>
            <p:cNvSpPr/>
            <p:nvPr/>
          </p:nvSpPr>
          <p:spPr>
            <a:xfrm>
              <a:off x="5213900" y="3438400"/>
              <a:ext cx="411125" cy="355275"/>
            </a:xfrm>
            <a:custGeom>
              <a:avLst/>
              <a:gdLst/>
              <a:ahLst/>
              <a:cxnLst/>
              <a:rect l="l" t="t" r="r" b="b"/>
              <a:pathLst>
                <a:path w="16445" h="14211" extrusionOk="0">
                  <a:moveTo>
                    <a:pt x="10441" y="1"/>
                  </a:moveTo>
                  <a:cubicBezTo>
                    <a:pt x="10175" y="1"/>
                    <a:pt x="9909" y="138"/>
                    <a:pt x="9757" y="411"/>
                  </a:cubicBezTo>
                  <a:cubicBezTo>
                    <a:pt x="9544" y="989"/>
                    <a:pt x="9939" y="2782"/>
                    <a:pt x="11216" y="4545"/>
                  </a:cubicBezTo>
                  <a:lnTo>
                    <a:pt x="11277" y="4606"/>
                  </a:lnTo>
                  <a:cubicBezTo>
                    <a:pt x="11836" y="5424"/>
                    <a:pt x="11478" y="5679"/>
                    <a:pt x="10808" y="5679"/>
                  </a:cubicBezTo>
                  <a:cubicBezTo>
                    <a:pt x="9985" y="5679"/>
                    <a:pt x="8692" y="5293"/>
                    <a:pt x="8055" y="5092"/>
                  </a:cubicBezTo>
                  <a:cubicBezTo>
                    <a:pt x="7025" y="4802"/>
                    <a:pt x="4021" y="4098"/>
                    <a:pt x="2992" y="4098"/>
                  </a:cubicBezTo>
                  <a:cubicBezTo>
                    <a:pt x="2837" y="4098"/>
                    <a:pt x="2727" y="4114"/>
                    <a:pt x="2675" y="4150"/>
                  </a:cubicBezTo>
                  <a:cubicBezTo>
                    <a:pt x="2097" y="4575"/>
                    <a:pt x="2462" y="5275"/>
                    <a:pt x="3678" y="5609"/>
                  </a:cubicBezTo>
                  <a:cubicBezTo>
                    <a:pt x="4894" y="5913"/>
                    <a:pt x="8450" y="7129"/>
                    <a:pt x="8268" y="7737"/>
                  </a:cubicBezTo>
                  <a:cubicBezTo>
                    <a:pt x="8236" y="7830"/>
                    <a:pt x="8078" y="7870"/>
                    <a:pt x="7830" y="7870"/>
                  </a:cubicBezTo>
                  <a:cubicBezTo>
                    <a:pt x="6392" y="7870"/>
                    <a:pt x="1945" y="6521"/>
                    <a:pt x="1945" y="6521"/>
                  </a:cubicBezTo>
                  <a:cubicBezTo>
                    <a:pt x="1945" y="6521"/>
                    <a:pt x="1462" y="6297"/>
                    <a:pt x="1038" y="6297"/>
                  </a:cubicBezTo>
                  <a:cubicBezTo>
                    <a:pt x="782" y="6297"/>
                    <a:pt x="548" y="6379"/>
                    <a:pt x="456" y="6642"/>
                  </a:cubicBezTo>
                  <a:cubicBezTo>
                    <a:pt x="0" y="7949"/>
                    <a:pt x="6626" y="9408"/>
                    <a:pt x="7265" y="9530"/>
                  </a:cubicBezTo>
                  <a:cubicBezTo>
                    <a:pt x="7684" y="9614"/>
                    <a:pt x="7563" y="10213"/>
                    <a:pt x="7162" y="10213"/>
                  </a:cubicBezTo>
                  <a:cubicBezTo>
                    <a:pt x="7127" y="10213"/>
                    <a:pt x="7091" y="10208"/>
                    <a:pt x="7052" y="10199"/>
                  </a:cubicBezTo>
                  <a:cubicBezTo>
                    <a:pt x="6693" y="10109"/>
                    <a:pt x="3576" y="9078"/>
                    <a:pt x="1768" y="9078"/>
                  </a:cubicBezTo>
                  <a:cubicBezTo>
                    <a:pt x="1123" y="9078"/>
                    <a:pt x="645" y="9209"/>
                    <a:pt x="517" y="9560"/>
                  </a:cubicBezTo>
                  <a:cubicBezTo>
                    <a:pt x="182" y="10563"/>
                    <a:pt x="5958" y="10807"/>
                    <a:pt x="6930" y="11840"/>
                  </a:cubicBezTo>
                  <a:cubicBezTo>
                    <a:pt x="7171" y="12104"/>
                    <a:pt x="7001" y="12192"/>
                    <a:pt x="6609" y="12192"/>
                  </a:cubicBezTo>
                  <a:cubicBezTo>
                    <a:pt x="5842" y="12192"/>
                    <a:pt x="4226" y="11857"/>
                    <a:pt x="3180" y="11857"/>
                  </a:cubicBezTo>
                  <a:cubicBezTo>
                    <a:pt x="2668" y="11857"/>
                    <a:pt x="2293" y="11937"/>
                    <a:pt x="2219" y="12174"/>
                  </a:cubicBezTo>
                  <a:cubicBezTo>
                    <a:pt x="2097" y="12539"/>
                    <a:pt x="2067" y="12843"/>
                    <a:pt x="5259" y="13360"/>
                  </a:cubicBezTo>
                  <a:cubicBezTo>
                    <a:pt x="7964" y="13816"/>
                    <a:pt x="10699" y="14089"/>
                    <a:pt x="13435" y="14211"/>
                  </a:cubicBezTo>
                  <a:lnTo>
                    <a:pt x="16444" y="6642"/>
                  </a:lnTo>
                  <a:cubicBezTo>
                    <a:pt x="15988" y="6338"/>
                    <a:pt x="14408" y="4667"/>
                    <a:pt x="13769" y="4211"/>
                  </a:cubicBezTo>
                  <a:cubicBezTo>
                    <a:pt x="13253" y="3816"/>
                    <a:pt x="12766" y="3329"/>
                    <a:pt x="12402" y="2782"/>
                  </a:cubicBezTo>
                  <a:cubicBezTo>
                    <a:pt x="11976" y="2174"/>
                    <a:pt x="11581" y="1536"/>
                    <a:pt x="11277" y="837"/>
                  </a:cubicBezTo>
                  <a:cubicBezTo>
                    <a:pt x="11277" y="806"/>
                    <a:pt x="11246" y="746"/>
                    <a:pt x="11246" y="685"/>
                  </a:cubicBezTo>
                  <a:cubicBezTo>
                    <a:pt x="11216" y="594"/>
                    <a:pt x="11186" y="502"/>
                    <a:pt x="11125" y="411"/>
                  </a:cubicBezTo>
                  <a:cubicBezTo>
                    <a:pt x="10973" y="138"/>
                    <a:pt x="10707" y="1"/>
                    <a:pt x="1044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63"/>
          <p:cNvGrpSpPr/>
          <p:nvPr/>
        </p:nvGrpSpPr>
        <p:grpSpPr>
          <a:xfrm>
            <a:off x="991191" y="2139233"/>
            <a:ext cx="1111077" cy="1520240"/>
            <a:chOff x="3084675" y="2302575"/>
            <a:chExt cx="1636825" cy="2239600"/>
          </a:xfrm>
        </p:grpSpPr>
        <p:sp>
          <p:nvSpPr>
            <p:cNvPr id="2099" name="Google Shape;2099;p63"/>
            <p:cNvSpPr/>
            <p:nvPr/>
          </p:nvSpPr>
          <p:spPr>
            <a:xfrm>
              <a:off x="3178900" y="3619650"/>
              <a:ext cx="464325" cy="532700"/>
            </a:xfrm>
            <a:custGeom>
              <a:avLst/>
              <a:gdLst/>
              <a:ahLst/>
              <a:cxnLst/>
              <a:rect l="l" t="t" r="r" b="b"/>
              <a:pathLst>
                <a:path w="18573" h="21308" extrusionOk="0">
                  <a:moveTo>
                    <a:pt x="10305" y="0"/>
                  </a:moveTo>
                  <a:lnTo>
                    <a:pt x="0" y="6140"/>
                  </a:lnTo>
                  <a:lnTo>
                    <a:pt x="5928" y="21308"/>
                  </a:lnTo>
                  <a:lnTo>
                    <a:pt x="18572" y="21308"/>
                  </a:lnTo>
                  <a:lnTo>
                    <a:pt x="10305"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3"/>
            <p:cNvSpPr/>
            <p:nvPr/>
          </p:nvSpPr>
          <p:spPr>
            <a:xfrm>
              <a:off x="3691825" y="2342275"/>
              <a:ext cx="699875" cy="987025"/>
            </a:xfrm>
            <a:custGeom>
              <a:avLst/>
              <a:gdLst/>
              <a:ahLst/>
              <a:cxnLst/>
              <a:rect l="l" t="t" r="r" b="b"/>
              <a:pathLst>
                <a:path w="27995" h="39481" extrusionOk="0">
                  <a:moveTo>
                    <a:pt x="7843" y="0"/>
                  </a:moveTo>
                  <a:cubicBezTo>
                    <a:pt x="5411" y="1490"/>
                    <a:pt x="3709" y="3982"/>
                    <a:pt x="2706" y="6657"/>
                  </a:cubicBezTo>
                  <a:cubicBezTo>
                    <a:pt x="1703" y="9332"/>
                    <a:pt x="1338" y="12189"/>
                    <a:pt x="1034" y="15016"/>
                  </a:cubicBezTo>
                  <a:cubicBezTo>
                    <a:pt x="244" y="22523"/>
                    <a:pt x="0" y="30062"/>
                    <a:pt x="244" y="37600"/>
                  </a:cubicBezTo>
                  <a:cubicBezTo>
                    <a:pt x="7665" y="38530"/>
                    <a:pt x="15126" y="39481"/>
                    <a:pt x="22595" y="39481"/>
                  </a:cubicBezTo>
                  <a:cubicBezTo>
                    <a:pt x="24395" y="39481"/>
                    <a:pt x="26195" y="39426"/>
                    <a:pt x="27995" y="39302"/>
                  </a:cubicBezTo>
                  <a:cubicBezTo>
                    <a:pt x="26384" y="28724"/>
                    <a:pt x="25350" y="18177"/>
                    <a:pt x="26658" y="7538"/>
                  </a:cubicBezTo>
                  <a:lnTo>
                    <a:pt x="784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3"/>
            <p:cNvSpPr/>
            <p:nvPr/>
          </p:nvSpPr>
          <p:spPr>
            <a:xfrm>
              <a:off x="3148500" y="3108525"/>
              <a:ext cx="1549450" cy="1433650"/>
            </a:xfrm>
            <a:custGeom>
              <a:avLst/>
              <a:gdLst/>
              <a:ahLst/>
              <a:cxnLst/>
              <a:rect l="l" t="t" r="r" b="b"/>
              <a:pathLst>
                <a:path w="61978" h="57346" extrusionOk="0">
                  <a:moveTo>
                    <a:pt x="31228" y="0"/>
                  </a:moveTo>
                  <a:cubicBezTo>
                    <a:pt x="25427" y="0"/>
                    <a:pt x="19571" y="1049"/>
                    <a:pt x="13405" y="3150"/>
                  </a:cubicBezTo>
                  <a:cubicBezTo>
                    <a:pt x="13405" y="3150"/>
                    <a:pt x="7964" y="4609"/>
                    <a:pt x="5320" y="11691"/>
                  </a:cubicBezTo>
                  <a:cubicBezTo>
                    <a:pt x="2675" y="18804"/>
                    <a:pt x="1" y="29230"/>
                    <a:pt x="1" y="29230"/>
                  </a:cubicBezTo>
                  <a:lnTo>
                    <a:pt x="12189" y="33546"/>
                  </a:lnTo>
                  <a:lnTo>
                    <a:pt x="12280" y="31479"/>
                  </a:lnTo>
                  <a:lnTo>
                    <a:pt x="14986" y="41813"/>
                  </a:lnTo>
                  <a:lnTo>
                    <a:pt x="9058" y="56829"/>
                  </a:lnTo>
                  <a:lnTo>
                    <a:pt x="29697" y="57345"/>
                  </a:lnTo>
                  <a:lnTo>
                    <a:pt x="50245" y="57194"/>
                  </a:lnTo>
                  <a:lnTo>
                    <a:pt x="43558" y="43637"/>
                  </a:lnTo>
                  <a:lnTo>
                    <a:pt x="46111" y="33728"/>
                  </a:lnTo>
                  <a:cubicBezTo>
                    <a:pt x="46415" y="35825"/>
                    <a:pt x="46658" y="37649"/>
                    <a:pt x="46658" y="37649"/>
                  </a:cubicBezTo>
                  <a:lnTo>
                    <a:pt x="61066" y="36889"/>
                  </a:lnTo>
                  <a:cubicBezTo>
                    <a:pt x="61582" y="36859"/>
                    <a:pt x="61977" y="36373"/>
                    <a:pt x="61917" y="35856"/>
                  </a:cubicBezTo>
                  <a:lnTo>
                    <a:pt x="59120" y="16038"/>
                  </a:lnTo>
                  <a:cubicBezTo>
                    <a:pt x="59120" y="16038"/>
                    <a:pt x="58208" y="6828"/>
                    <a:pt x="49515" y="3393"/>
                  </a:cubicBezTo>
                  <a:lnTo>
                    <a:pt x="49454" y="3393"/>
                  </a:lnTo>
                  <a:cubicBezTo>
                    <a:pt x="49120" y="3272"/>
                    <a:pt x="48755" y="3150"/>
                    <a:pt x="48391" y="3029"/>
                  </a:cubicBezTo>
                  <a:cubicBezTo>
                    <a:pt x="42563" y="1011"/>
                    <a:pt x="36922" y="0"/>
                    <a:pt x="3122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3"/>
            <p:cNvSpPr/>
            <p:nvPr/>
          </p:nvSpPr>
          <p:spPr>
            <a:xfrm>
              <a:off x="3084675" y="3836225"/>
              <a:ext cx="1327550" cy="538300"/>
            </a:xfrm>
            <a:custGeom>
              <a:avLst/>
              <a:gdLst/>
              <a:ahLst/>
              <a:cxnLst/>
              <a:rect l="l" t="t" r="r" b="b"/>
              <a:pathLst>
                <a:path w="53102" h="21532" extrusionOk="0">
                  <a:moveTo>
                    <a:pt x="2554" y="0"/>
                  </a:moveTo>
                  <a:lnTo>
                    <a:pt x="1186" y="6444"/>
                  </a:lnTo>
                  <a:cubicBezTo>
                    <a:pt x="0" y="12006"/>
                    <a:pt x="4134" y="17721"/>
                    <a:pt x="9788" y="18359"/>
                  </a:cubicBezTo>
                  <a:lnTo>
                    <a:pt x="39849" y="21459"/>
                  </a:lnTo>
                  <a:cubicBezTo>
                    <a:pt x="40295" y="21508"/>
                    <a:pt x="40738" y="21532"/>
                    <a:pt x="41176" y="21532"/>
                  </a:cubicBezTo>
                  <a:cubicBezTo>
                    <a:pt x="47307" y="21532"/>
                    <a:pt x="52534" y="16879"/>
                    <a:pt x="53102" y="10638"/>
                  </a:cubicBezTo>
                  <a:lnTo>
                    <a:pt x="15198" y="7021"/>
                  </a:lnTo>
                  <a:lnTo>
                    <a:pt x="15441" y="3374"/>
                  </a:lnTo>
                  <a:lnTo>
                    <a:pt x="255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3"/>
            <p:cNvSpPr/>
            <p:nvPr/>
          </p:nvSpPr>
          <p:spPr>
            <a:xfrm>
              <a:off x="4083925" y="3835775"/>
              <a:ext cx="430900" cy="270975"/>
            </a:xfrm>
            <a:custGeom>
              <a:avLst/>
              <a:gdLst/>
              <a:ahLst/>
              <a:cxnLst/>
              <a:rect l="l" t="t" r="r" b="b"/>
              <a:pathLst>
                <a:path w="17236" h="10839" extrusionOk="0">
                  <a:moveTo>
                    <a:pt x="11455" y="0"/>
                  </a:moveTo>
                  <a:cubicBezTo>
                    <a:pt x="10351" y="0"/>
                    <a:pt x="9423" y="13"/>
                    <a:pt x="9089" y="48"/>
                  </a:cubicBezTo>
                  <a:cubicBezTo>
                    <a:pt x="8056" y="140"/>
                    <a:pt x="2524" y="6188"/>
                    <a:pt x="2524" y="6188"/>
                  </a:cubicBezTo>
                  <a:lnTo>
                    <a:pt x="183" y="6614"/>
                  </a:lnTo>
                  <a:lnTo>
                    <a:pt x="1" y="10839"/>
                  </a:lnTo>
                  <a:lnTo>
                    <a:pt x="5958" y="10839"/>
                  </a:lnTo>
                  <a:lnTo>
                    <a:pt x="10426" y="7283"/>
                  </a:lnTo>
                  <a:lnTo>
                    <a:pt x="14955" y="7708"/>
                  </a:lnTo>
                  <a:cubicBezTo>
                    <a:pt x="14973" y="7710"/>
                    <a:pt x="14990" y="7711"/>
                    <a:pt x="15007" y="7711"/>
                  </a:cubicBezTo>
                  <a:cubicBezTo>
                    <a:pt x="15293" y="7711"/>
                    <a:pt x="15565" y="7478"/>
                    <a:pt x="15594" y="7191"/>
                  </a:cubicBezTo>
                  <a:cubicBezTo>
                    <a:pt x="15654" y="6857"/>
                    <a:pt x="15442" y="6583"/>
                    <a:pt x="15138" y="6523"/>
                  </a:cubicBezTo>
                  <a:lnTo>
                    <a:pt x="10882" y="5611"/>
                  </a:lnTo>
                  <a:lnTo>
                    <a:pt x="10730" y="5216"/>
                  </a:lnTo>
                  <a:lnTo>
                    <a:pt x="10730" y="5216"/>
                  </a:lnTo>
                  <a:cubicBezTo>
                    <a:pt x="10731" y="5216"/>
                    <a:pt x="13580" y="5321"/>
                    <a:pt x="14794" y="5321"/>
                  </a:cubicBezTo>
                  <a:cubicBezTo>
                    <a:pt x="15036" y="5321"/>
                    <a:pt x="15214" y="5317"/>
                    <a:pt x="15290" y="5307"/>
                  </a:cubicBezTo>
                  <a:cubicBezTo>
                    <a:pt x="16627" y="5124"/>
                    <a:pt x="16354" y="4547"/>
                    <a:pt x="16354" y="4547"/>
                  </a:cubicBezTo>
                  <a:cubicBezTo>
                    <a:pt x="16354" y="4304"/>
                    <a:pt x="15715" y="4182"/>
                    <a:pt x="15472" y="4152"/>
                  </a:cubicBezTo>
                  <a:lnTo>
                    <a:pt x="10761" y="3483"/>
                  </a:lnTo>
                  <a:lnTo>
                    <a:pt x="10761" y="3179"/>
                  </a:lnTo>
                  <a:lnTo>
                    <a:pt x="15411" y="3027"/>
                  </a:lnTo>
                  <a:cubicBezTo>
                    <a:pt x="17235" y="2875"/>
                    <a:pt x="16870" y="1963"/>
                    <a:pt x="16293" y="1933"/>
                  </a:cubicBezTo>
                  <a:lnTo>
                    <a:pt x="10730" y="1842"/>
                  </a:lnTo>
                  <a:lnTo>
                    <a:pt x="10761" y="1386"/>
                  </a:lnTo>
                  <a:lnTo>
                    <a:pt x="16323" y="1173"/>
                  </a:lnTo>
                  <a:cubicBezTo>
                    <a:pt x="16627" y="1173"/>
                    <a:pt x="16870" y="930"/>
                    <a:pt x="16870" y="626"/>
                  </a:cubicBezTo>
                  <a:cubicBezTo>
                    <a:pt x="16870" y="292"/>
                    <a:pt x="16627" y="48"/>
                    <a:pt x="16293" y="48"/>
                  </a:cubicBezTo>
                  <a:cubicBezTo>
                    <a:pt x="15295" y="30"/>
                    <a:pt x="13165" y="0"/>
                    <a:pt x="11455"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3"/>
            <p:cNvSpPr/>
            <p:nvPr/>
          </p:nvSpPr>
          <p:spPr>
            <a:xfrm>
              <a:off x="3719175" y="3089425"/>
              <a:ext cx="491675" cy="768125"/>
            </a:xfrm>
            <a:custGeom>
              <a:avLst/>
              <a:gdLst/>
              <a:ahLst/>
              <a:cxnLst/>
              <a:rect l="l" t="t" r="r" b="b"/>
              <a:pathLst>
                <a:path w="19667" h="30725" extrusionOk="0">
                  <a:moveTo>
                    <a:pt x="6578" y="1"/>
                  </a:moveTo>
                  <a:cubicBezTo>
                    <a:pt x="4246" y="1"/>
                    <a:pt x="1943" y="268"/>
                    <a:pt x="1" y="996"/>
                  </a:cubicBezTo>
                  <a:cubicBezTo>
                    <a:pt x="1" y="996"/>
                    <a:pt x="5826" y="30724"/>
                    <a:pt x="7912" y="30724"/>
                  </a:cubicBezTo>
                  <a:cubicBezTo>
                    <a:pt x="7919" y="30724"/>
                    <a:pt x="7927" y="30724"/>
                    <a:pt x="7934" y="30723"/>
                  </a:cubicBezTo>
                  <a:cubicBezTo>
                    <a:pt x="9971" y="30510"/>
                    <a:pt x="19667" y="2030"/>
                    <a:pt x="19667" y="2030"/>
                  </a:cubicBezTo>
                  <a:cubicBezTo>
                    <a:pt x="19667" y="2030"/>
                    <a:pt x="13007" y="1"/>
                    <a:pt x="657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3"/>
            <p:cNvSpPr/>
            <p:nvPr/>
          </p:nvSpPr>
          <p:spPr>
            <a:xfrm>
              <a:off x="4364325" y="3608250"/>
              <a:ext cx="5350" cy="230275"/>
            </a:xfrm>
            <a:custGeom>
              <a:avLst/>
              <a:gdLst/>
              <a:ahLst/>
              <a:cxnLst/>
              <a:rect l="l" t="t" r="r" b="b"/>
              <a:pathLst>
                <a:path w="214" h="9211" extrusionOk="0">
                  <a:moveTo>
                    <a:pt x="92" y="0"/>
                  </a:moveTo>
                  <a:cubicBezTo>
                    <a:pt x="61" y="0"/>
                    <a:pt x="1" y="2067"/>
                    <a:pt x="1" y="4620"/>
                  </a:cubicBezTo>
                  <a:cubicBezTo>
                    <a:pt x="1" y="7143"/>
                    <a:pt x="61" y="9210"/>
                    <a:pt x="92" y="9210"/>
                  </a:cubicBezTo>
                  <a:cubicBezTo>
                    <a:pt x="153" y="9210"/>
                    <a:pt x="213" y="7143"/>
                    <a:pt x="213" y="4620"/>
                  </a:cubicBezTo>
                  <a:cubicBezTo>
                    <a:pt x="213" y="2067"/>
                    <a:pt x="153"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3"/>
            <p:cNvSpPr/>
            <p:nvPr/>
          </p:nvSpPr>
          <p:spPr>
            <a:xfrm>
              <a:off x="3468425" y="3618125"/>
              <a:ext cx="32700" cy="225700"/>
            </a:xfrm>
            <a:custGeom>
              <a:avLst/>
              <a:gdLst/>
              <a:ahLst/>
              <a:cxnLst/>
              <a:rect l="l" t="t" r="r" b="b"/>
              <a:pathLst>
                <a:path w="1308" h="9028" extrusionOk="0">
                  <a:moveTo>
                    <a:pt x="1307" y="0"/>
                  </a:moveTo>
                  <a:cubicBezTo>
                    <a:pt x="1186" y="456"/>
                    <a:pt x="1094" y="882"/>
                    <a:pt x="1034" y="1338"/>
                  </a:cubicBezTo>
                  <a:cubicBezTo>
                    <a:pt x="912" y="2128"/>
                    <a:pt x="730" y="3253"/>
                    <a:pt x="547" y="4499"/>
                  </a:cubicBezTo>
                  <a:cubicBezTo>
                    <a:pt x="365" y="5745"/>
                    <a:pt x="213" y="6870"/>
                    <a:pt x="122" y="7691"/>
                  </a:cubicBezTo>
                  <a:cubicBezTo>
                    <a:pt x="31" y="8116"/>
                    <a:pt x="0" y="8572"/>
                    <a:pt x="0" y="9028"/>
                  </a:cubicBezTo>
                  <a:cubicBezTo>
                    <a:pt x="122" y="8572"/>
                    <a:pt x="213" y="8146"/>
                    <a:pt x="274" y="7721"/>
                  </a:cubicBezTo>
                  <a:cubicBezTo>
                    <a:pt x="395" y="6900"/>
                    <a:pt x="578" y="5776"/>
                    <a:pt x="760" y="4529"/>
                  </a:cubicBezTo>
                  <a:cubicBezTo>
                    <a:pt x="942" y="3283"/>
                    <a:pt x="1094" y="2159"/>
                    <a:pt x="1186" y="1338"/>
                  </a:cubicBezTo>
                  <a:cubicBezTo>
                    <a:pt x="1246" y="912"/>
                    <a:pt x="1307" y="456"/>
                    <a:pt x="1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3"/>
            <p:cNvSpPr/>
            <p:nvPr/>
          </p:nvSpPr>
          <p:spPr>
            <a:xfrm>
              <a:off x="3890925" y="3859775"/>
              <a:ext cx="23575" cy="681650"/>
            </a:xfrm>
            <a:custGeom>
              <a:avLst/>
              <a:gdLst/>
              <a:ahLst/>
              <a:cxnLst/>
              <a:rect l="l" t="t" r="r" b="b"/>
              <a:pathLst>
                <a:path w="943" h="27266" extrusionOk="0">
                  <a:moveTo>
                    <a:pt x="942" y="0"/>
                  </a:moveTo>
                  <a:cubicBezTo>
                    <a:pt x="912" y="91"/>
                    <a:pt x="912" y="183"/>
                    <a:pt x="912" y="274"/>
                  </a:cubicBezTo>
                  <a:cubicBezTo>
                    <a:pt x="882" y="487"/>
                    <a:pt x="882" y="760"/>
                    <a:pt x="882" y="1064"/>
                  </a:cubicBezTo>
                  <a:cubicBezTo>
                    <a:pt x="851" y="1794"/>
                    <a:pt x="821" y="2797"/>
                    <a:pt x="790" y="4012"/>
                  </a:cubicBezTo>
                  <a:cubicBezTo>
                    <a:pt x="699" y="6475"/>
                    <a:pt x="547" y="9879"/>
                    <a:pt x="395" y="13648"/>
                  </a:cubicBezTo>
                  <a:cubicBezTo>
                    <a:pt x="213" y="17387"/>
                    <a:pt x="91" y="20821"/>
                    <a:pt x="31" y="23283"/>
                  </a:cubicBezTo>
                  <a:cubicBezTo>
                    <a:pt x="0" y="24499"/>
                    <a:pt x="0" y="25502"/>
                    <a:pt x="0" y="26201"/>
                  </a:cubicBezTo>
                  <a:lnTo>
                    <a:pt x="0" y="26992"/>
                  </a:lnTo>
                  <a:cubicBezTo>
                    <a:pt x="0" y="27083"/>
                    <a:pt x="0" y="27174"/>
                    <a:pt x="0" y="27265"/>
                  </a:cubicBezTo>
                  <a:cubicBezTo>
                    <a:pt x="31" y="27174"/>
                    <a:pt x="31" y="27083"/>
                    <a:pt x="31" y="26992"/>
                  </a:cubicBezTo>
                  <a:cubicBezTo>
                    <a:pt x="61" y="26809"/>
                    <a:pt x="61" y="26536"/>
                    <a:pt x="61" y="26201"/>
                  </a:cubicBezTo>
                  <a:cubicBezTo>
                    <a:pt x="91" y="25502"/>
                    <a:pt x="122" y="24499"/>
                    <a:pt x="152" y="23283"/>
                  </a:cubicBezTo>
                  <a:cubicBezTo>
                    <a:pt x="243" y="20821"/>
                    <a:pt x="395" y="17417"/>
                    <a:pt x="547" y="13648"/>
                  </a:cubicBezTo>
                  <a:cubicBezTo>
                    <a:pt x="730" y="9879"/>
                    <a:pt x="851" y="6475"/>
                    <a:pt x="912" y="4012"/>
                  </a:cubicBezTo>
                  <a:cubicBezTo>
                    <a:pt x="942" y="2766"/>
                    <a:pt x="942" y="1763"/>
                    <a:pt x="942" y="1095"/>
                  </a:cubicBezTo>
                  <a:lnTo>
                    <a:pt x="942" y="274"/>
                  </a:lnTo>
                  <a:cubicBezTo>
                    <a:pt x="942" y="183"/>
                    <a:pt x="942" y="91"/>
                    <a:pt x="9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3"/>
            <p:cNvSpPr/>
            <p:nvPr/>
          </p:nvSpPr>
          <p:spPr>
            <a:xfrm>
              <a:off x="3910675" y="3138625"/>
              <a:ext cx="367800" cy="739400"/>
            </a:xfrm>
            <a:custGeom>
              <a:avLst/>
              <a:gdLst/>
              <a:ahLst/>
              <a:cxnLst/>
              <a:rect l="l" t="t" r="r" b="b"/>
              <a:pathLst>
                <a:path w="14712" h="29576" extrusionOk="0">
                  <a:moveTo>
                    <a:pt x="11946" y="1"/>
                  </a:moveTo>
                  <a:cubicBezTo>
                    <a:pt x="11946" y="31"/>
                    <a:pt x="11946" y="62"/>
                    <a:pt x="11946" y="92"/>
                  </a:cubicBezTo>
                  <a:cubicBezTo>
                    <a:pt x="11946" y="183"/>
                    <a:pt x="11946" y="274"/>
                    <a:pt x="11946" y="366"/>
                  </a:cubicBezTo>
                  <a:cubicBezTo>
                    <a:pt x="12007" y="730"/>
                    <a:pt x="12098" y="1095"/>
                    <a:pt x="12220" y="1429"/>
                  </a:cubicBezTo>
                  <a:cubicBezTo>
                    <a:pt x="12432" y="1977"/>
                    <a:pt x="12675" y="2493"/>
                    <a:pt x="12949" y="2980"/>
                  </a:cubicBezTo>
                  <a:cubicBezTo>
                    <a:pt x="13344" y="3648"/>
                    <a:pt x="13679" y="4317"/>
                    <a:pt x="14013" y="4986"/>
                  </a:cubicBezTo>
                  <a:cubicBezTo>
                    <a:pt x="14408" y="5806"/>
                    <a:pt x="14560" y="6718"/>
                    <a:pt x="14438" y="7630"/>
                  </a:cubicBezTo>
                  <a:cubicBezTo>
                    <a:pt x="14286" y="8603"/>
                    <a:pt x="13557" y="9454"/>
                    <a:pt x="12767" y="10214"/>
                  </a:cubicBezTo>
                  <a:cubicBezTo>
                    <a:pt x="11916" y="11004"/>
                    <a:pt x="11156" y="11886"/>
                    <a:pt x="10457" y="12828"/>
                  </a:cubicBezTo>
                  <a:cubicBezTo>
                    <a:pt x="9727" y="13861"/>
                    <a:pt x="9302" y="15107"/>
                    <a:pt x="9271" y="16384"/>
                  </a:cubicBezTo>
                  <a:cubicBezTo>
                    <a:pt x="9241" y="17022"/>
                    <a:pt x="9393" y="17661"/>
                    <a:pt x="9666" y="18269"/>
                  </a:cubicBezTo>
                  <a:cubicBezTo>
                    <a:pt x="9940" y="18816"/>
                    <a:pt x="10183" y="19363"/>
                    <a:pt x="10396" y="19940"/>
                  </a:cubicBezTo>
                  <a:cubicBezTo>
                    <a:pt x="10487" y="20214"/>
                    <a:pt x="10548" y="20518"/>
                    <a:pt x="10517" y="20791"/>
                  </a:cubicBezTo>
                  <a:cubicBezTo>
                    <a:pt x="10487" y="21065"/>
                    <a:pt x="10426" y="21339"/>
                    <a:pt x="10274" y="21582"/>
                  </a:cubicBezTo>
                  <a:cubicBezTo>
                    <a:pt x="9940" y="22038"/>
                    <a:pt x="9514" y="22433"/>
                    <a:pt x="9058" y="22737"/>
                  </a:cubicBezTo>
                  <a:lnTo>
                    <a:pt x="4317" y="26263"/>
                  </a:lnTo>
                  <a:lnTo>
                    <a:pt x="1155" y="28664"/>
                  </a:lnTo>
                  <a:lnTo>
                    <a:pt x="304" y="29333"/>
                  </a:lnTo>
                  <a:lnTo>
                    <a:pt x="61" y="29515"/>
                  </a:lnTo>
                  <a:cubicBezTo>
                    <a:pt x="31" y="29545"/>
                    <a:pt x="0" y="29576"/>
                    <a:pt x="0" y="29576"/>
                  </a:cubicBezTo>
                  <a:lnTo>
                    <a:pt x="92" y="29515"/>
                  </a:lnTo>
                  <a:lnTo>
                    <a:pt x="304" y="29363"/>
                  </a:lnTo>
                  <a:lnTo>
                    <a:pt x="1186" y="28725"/>
                  </a:lnTo>
                  <a:lnTo>
                    <a:pt x="4408" y="26384"/>
                  </a:lnTo>
                  <a:lnTo>
                    <a:pt x="9180" y="22858"/>
                  </a:lnTo>
                  <a:cubicBezTo>
                    <a:pt x="9666" y="22554"/>
                    <a:pt x="10092" y="22159"/>
                    <a:pt x="10457" y="21673"/>
                  </a:cubicBezTo>
                  <a:cubicBezTo>
                    <a:pt x="10609" y="21430"/>
                    <a:pt x="10700" y="21126"/>
                    <a:pt x="10730" y="20822"/>
                  </a:cubicBezTo>
                  <a:cubicBezTo>
                    <a:pt x="10730" y="20487"/>
                    <a:pt x="10700" y="20184"/>
                    <a:pt x="10609" y="19880"/>
                  </a:cubicBezTo>
                  <a:cubicBezTo>
                    <a:pt x="10396" y="19302"/>
                    <a:pt x="10153" y="18725"/>
                    <a:pt x="9879" y="18177"/>
                  </a:cubicBezTo>
                  <a:cubicBezTo>
                    <a:pt x="9605" y="17630"/>
                    <a:pt x="9484" y="16992"/>
                    <a:pt x="9484" y="16384"/>
                  </a:cubicBezTo>
                  <a:cubicBezTo>
                    <a:pt x="9514" y="15138"/>
                    <a:pt x="9909" y="13952"/>
                    <a:pt x="10639" y="12949"/>
                  </a:cubicBezTo>
                  <a:cubicBezTo>
                    <a:pt x="11338" y="12007"/>
                    <a:pt x="12098" y="11126"/>
                    <a:pt x="12919" y="10335"/>
                  </a:cubicBezTo>
                  <a:cubicBezTo>
                    <a:pt x="13314" y="9940"/>
                    <a:pt x="13679" y="9545"/>
                    <a:pt x="13982" y="9089"/>
                  </a:cubicBezTo>
                  <a:cubicBezTo>
                    <a:pt x="14317" y="8664"/>
                    <a:pt x="14499" y="8177"/>
                    <a:pt x="14621" y="7661"/>
                  </a:cubicBezTo>
                  <a:cubicBezTo>
                    <a:pt x="14712" y="6718"/>
                    <a:pt x="14560" y="5776"/>
                    <a:pt x="14165" y="4925"/>
                  </a:cubicBezTo>
                  <a:cubicBezTo>
                    <a:pt x="13830" y="4256"/>
                    <a:pt x="13466" y="3588"/>
                    <a:pt x="13071" y="2919"/>
                  </a:cubicBezTo>
                  <a:cubicBezTo>
                    <a:pt x="12797" y="2433"/>
                    <a:pt x="12523" y="1946"/>
                    <a:pt x="12311" y="1399"/>
                  </a:cubicBezTo>
                  <a:cubicBezTo>
                    <a:pt x="12189" y="1065"/>
                    <a:pt x="12068" y="730"/>
                    <a:pt x="12007" y="366"/>
                  </a:cubicBezTo>
                  <a:cubicBezTo>
                    <a:pt x="11976" y="122"/>
                    <a:pt x="11946" y="1"/>
                    <a:pt x="119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3"/>
            <p:cNvSpPr/>
            <p:nvPr/>
          </p:nvSpPr>
          <p:spPr>
            <a:xfrm>
              <a:off x="3624950" y="3115075"/>
              <a:ext cx="290300" cy="734850"/>
            </a:xfrm>
            <a:custGeom>
              <a:avLst/>
              <a:gdLst/>
              <a:ahLst/>
              <a:cxnLst/>
              <a:rect l="l" t="t" r="r" b="b"/>
              <a:pathLst>
                <a:path w="11612" h="29394" extrusionOk="0">
                  <a:moveTo>
                    <a:pt x="3648" y="1"/>
                  </a:moveTo>
                  <a:cubicBezTo>
                    <a:pt x="3618" y="31"/>
                    <a:pt x="3587" y="61"/>
                    <a:pt x="3587" y="92"/>
                  </a:cubicBezTo>
                  <a:lnTo>
                    <a:pt x="3435" y="305"/>
                  </a:lnTo>
                  <a:cubicBezTo>
                    <a:pt x="3314" y="517"/>
                    <a:pt x="3131" y="821"/>
                    <a:pt x="2888" y="1216"/>
                  </a:cubicBezTo>
                  <a:cubicBezTo>
                    <a:pt x="2280" y="2341"/>
                    <a:pt x="1733" y="3526"/>
                    <a:pt x="1308" y="4742"/>
                  </a:cubicBezTo>
                  <a:cubicBezTo>
                    <a:pt x="639" y="6536"/>
                    <a:pt x="244" y="8420"/>
                    <a:pt x="61" y="10305"/>
                  </a:cubicBezTo>
                  <a:cubicBezTo>
                    <a:pt x="1" y="10882"/>
                    <a:pt x="31" y="11429"/>
                    <a:pt x="153" y="11976"/>
                  </a:cubicBezTo>
                  <a:cubicBezTo>
                    <a:pt x="244" y="12584"/>
                    <a:pt x="517" y="13131"/>
                    <a:pt x="943" y="13557"/>
                  </a:cubicBezTo>
                  <a:cubicBezTo>
                    <a:pt x="1156" y="13770"/>
                    <a:pt x="1399" y="13952"/>
                    <a:pt x="1703" y="14043"/>
                  </a:cubicBezTo>
                  <a:cubicBezTo>
                    <a:pt x="1976" y="14165"/>
                    <a:pt x="2280" y="14256"/>
                    <a:pt x="2554" y="14347"/>
                  </a:cubicBezTo>
                  <a:cubicBezTo>
                    <a:pt x="2827" y="14408"/>
                    <a:pt x="3101" y="14560"/>
                    <a:pt x="3344" y="14712"/>
                  </a:cubicBezTo>
                  <a:cubicBezTo>
                    <a:pt x="3557" y="14925"/>
                    <a:pt x="3709" y="15168"/>
                    <a:pt x="3800" y="15442"/>
                  </a:cubicBezTo>
                  <a:cubicBezTo>
                    <a:pt x="3891" y="16019"/>
                    <a:pt x="3891" y="16627"/>
                    <a:pt x="3739" y="17205"/>
                  </a:cubicBezTo>
                  <a:cubicBezTo>
                    <a:pt x="3618" y="17812"/>
                    <a:pt x="3527" y="18390"/>
                    <a:pt x="3496" y="18998"/>
                  </a:cubicBezTo>
                  <a:cubicBezTo>
                    <a:pt x="3435" y="20122"/>
                    <a:pt x="3557" y="21278"/>
                    <a:pt x="3891" y="22372"/>
                  </a:cubicBezTo>
                  <a:cubicBezTo>
                    <a:pt x="4408" y="24226"/>
                    <a:pt x="5472" y="25898"/>
                    <a:pt x="6961" y="27144"/>
                  </a:cubicBezTo>
                  <a:cubicBezTo>
                    <a:pt x="7934" y="27995"/>
                    <a:pt x="9059" y="28633"/>
                    <a:pt x="10305" y="29059"/>
                  </a:cubicBezTo>
                  <a:cubicBezTo>
                    <a:pt x="10609" y="29150"/>
                    <a:pt x="10974" y="29272"/>
                    <a:pt x="11308" y="29332"/>
                  </a:cubicBezTo>
                  <a:lnTo>
                    <a:pt x="11581" y="29393"/>
                  </a:lnTo>
                  <a:lnTo>
                    <a:pt x="11612" y="29393"/>
                  </a:lnTo>
                  <a:lnTo>
                    <a:pt x="11369" y="29332"/>
                  </a:lnTo>
                  <a:cubicBezTo>
                    <a:pt x="11125" y="29272"/>
                    <a:pt x="10791" y="29150"/>
                    <a:pt x="10366" y="28998"/>
                  </a:cubicBezTo>
                  <a:cubicBezTo>
                    <a:pt x="9150" y="28572"/>
                    <a:pt x="8056" y="27904"/>
                    <a:pt x="7083" y="27053"/>
                  </a:cubicBezTo>
                  <a:cubicBezTo>
                    <a:pt x="5654" y="25806"/>
                    <a:pt x="4621" y="24165"/>
                    <a:pt x="4104" y="22341"/>
                  </a:cubicBezTo>
                  <a:cubicBezTo>
                    <a:pt x="3800" y="21247"/>
                    <a:pt x="3648" y="20122"/>
                    <a:pt x="3709" y="19028"/>
                  </a:cubicBezTo>
                  <a:cubicBezTo>
                    <a:pt x="3739" y="18420"/>
                    <a:pt x="3831" y="17843"/>
                    <a:pt x="3952" y="17265"/>
                  </a:cubicBezTo>
                  <a:cubicBezTo>
                    <a:pt x="4104" y="16657"/>
                    <a:pt x="4134" y="16019"/>
                    <a:pt x="4013" y="15411"/>
                  </a:cubicBezTo>
                  <a:cubicBezTo>
                    <a:pt x="3922" y="15077"/>
                    <a:pt x="3739" y="14803"/>
                    <a:pt x="3466" y="14590"/>
                  </a:cubicBezTo>
                  <a:cubicBezTo>
                    <a:pt x="3223" y="14378"/>
                    <a:pt x="2949" y="14256"/>
                    <a:pt x="2645" y="14165"/>
                  </a:cubicBezTo>
                  <a:cubicBezTo>
                    <a:pt x="2341" y="14074"/>
                    <a:pt x="2037" y="13983"/>
                    <a:pt x="1794" y="13861"/>
                  </a:cubicBezTo>
                  <a:cubicBezTo>
                    <a:pt x="1520" y="13770"/>
                    <a:pt x="1277" y="13618"/>
                    <a:pt x="1065" y="13405"/>
                  </a:cubicBezTo>
                  <a:cubicBezTo>
                    <a:pt x="700" y="13010"/>
                    <a:pt x="426" y="12493"/>
                    <a:pt x="335" y="11946"/>
                  </a:cubicBezTo>
                  <a:cubicBezTo>
                    <a:pt x="244" y="11399"/>
                    <a:pt x="213" y="10882"/>
                    <a:pt x="244" y="10335"/>
                  </a:cubicBezTo>
                  <a:cubicBezTo>
                    <a:pt x="426" y="8420"/>
                    <a:pt x="821" y="6566"/>
                    <a:pt x="1429" y="4773"/>
                  </a:cubicBezTo>
                  <a:cubicBezTo>
                    <a:pt x="1855" y="3557"/>
                    <a:pt x="2372" y="2371"/>
                    <a:pt x="2949" y="1247"/>
                  </a:cubicBezTo>
                  <a:cubicBezTo>
                    <a:pt x="3192" y="852"/>
                    <a:pt x="3344" y="548"/>
                    <a:pt x="3466" y="335"/>
                  </a:cubicBezTo>
                  <a:lnTo>
                    <a:pt x="3618" y="92"/>
                  </a:lnTo>
                  <a:cubicBezTo>
                    <a:pt x="3648" y="31"/>
                    <a:pt x="3648" y="1"/>
                    <a:pt x="36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3"/>
            <p:cNvSpPr/>
            <p:nvPr/>
          </p:nvSpPr>
          <p:spPr>
            <a:xfrm>
              <a:off x="3682700" y="3982100"/>
              <a:ext cx="1038800" cy="347300"/>
            </a:xfrm>
            <a:custGeom>
              <a:avLst/>
              <a:gdLst/>
              <a:ahLst/>
              <a:cxnLst/>
              <a:rect l="l" t="t" r="r" b="b"/>
              <a:pathLst>
                <a:path w="41552" h="13892" extrusionOk="0">
                  <a:moveTo>
                    <a:pt x="1" y="1"/>
                  </a:moveTo>
                  <a:lnTo>
                    <a:pt x="31" y="8360"/>
                  </a:lnTo>
                  <a:lnTo>
                    <a:pt x="16688" y="12007"/>
                  </a:lnTo>
                  <a:lnTo>
                    <a:pt x="28421" y="13892"/>
                  </a:lnTo>
                  <a:cubicBezTo>
                    <a:pt x="35716" y="13892"/>
                    <a:pt x="41552" y="7205"/>
                    <a:pt x="40427" y="1"/>
                  </a:cubicBezTo>
                  <a:lnTo>
                    <a:pt x="40397" y="1"/>
                  </a:lnTo>
                  <a:lnTo>
                    <a:pt x="25168" y="791"/>
                  </a:lnTo>
                  <a:lnTo>
                    <a:pt x="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3"/>
            <p:cNvSpPr/>
            <p:nvPr/>
          </p:nvSpPr>
          <p:spPr>
            <a:xfrm>
              <a:off x="3682700" y="3982100"/>
              <a:ext cx="802475" cy="20450"/>
            </a:xfrm>
            <a:custGeom>
              <a:avLst/>
              <a:gdLst/>
              <a:ahLst/>
              <a:cxnLst/>
              <a:rect l="l" t="t" r="r" b="b"/>
              <a:pathLst>
                <a:path w="32099" h="818" extrusionOk="0">
                  <a:moveTo>
                    <a:pt x="1" y="1"/>
                  </a:moveTo>
                  <a:cubicBezTo>
                    <a:pt x="122" y="31"/>
                    <a:pt x="213" y="31"/>
                    <a:pt x="335" y="62"/>
                  </a:cubicBezTo>
                  <a:lnTo>
                    <a:pt x="1247" y="153"/>
                  </a:lnTo>
                  <a:cubicBezTo>
                    <a:pt x="2068" y="244"/>
                    <a:pt x="3223" y="335"/>
                    <a:pt x="4682" y="426"/>
                  </a:cubicBezTo>
                  <a:cubicBezTo>
                    <a:pt x="7569" y="609"/>
                    <a:pt x="11612" y="761"/>
                    <a:pt x="16050" y="791"/>
                  </a:cubicBezTo>
                  <a:cubicBezTo>
                    <a:pt x="17426" y="810"/>
                    <a:pt x="18761" y="817"/>
                    <a:pt x="20035" y="817"/>
                  </a:cubicBezTo>
                  <a:cubicBezTo>
                    <a:pt x="22868" y="817"/>
                    <a:pt x="25395" y="782"/>
                    <a:pt x="27387" y="761"/>
                  </a:cubicBezTo>
                  <a:lnTo>
                    <a:pt x="30852" y="700"/>
                  </a:lnTo>
                  <a:lnTo>
                    <a:pt x="31764" y="670"/>
                  </a:lnTo>
                  <a:cubicBezTo>
                    <a:pt x="31886" y="670"/>
                    <a:pt x="31977" y="670"/>
                    <a:pt x="32099" y="639"/>
                  </a:cubicBezTo>
                  <a:cubicBezTo>
                    <a:pt x="31977" y="609"/>
                    <a:pt x="31886" y="609"/>
                    <a:pt x="31764" y="609"/>
                  </a:cubicBezTo>
                  <a:lnTo>
                    <a:pt x="27387" y="609"/>
                  </a:lnTo>
                  <a:cubicBezTo>
                    <a:pt x="25442" y="609"/>
                    <a:pt x="23024" y="622"/>
                    <a:pt x="20313" y="622"/>
                  </a:cubicBezTo>
                  <a:cubicBezTo>
                    <a:pt x="18958" y="622"/>
                    <a:pt x="17529" y="619"/>
                    <a:pt x="16050" y="609"/>
                  </a:cubicBezTo>
                  <a:cubicBezTo>
                    <a:pt x="11612" y="578"/>
                    <a:pt x="7600" y="426"/>
                    <a:pt x="4682" y="275"/>
                  </a:cubicBezTo>
                  <a:cubicBezTo>
                    <a:pt x="3253" y="183"/>
                    <a:pt x="2068" y="123"/>
                    <a:pt x="1277" y="62"/>
                  </a:cubicBezTo>
                  <a:lnTo>
                    <a:pt x="3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3"/>
            <p:cNvSpPr/>
            <p:nvPr/>
          </p:nvSpPr>
          <p:spPr>
            <a:xfrm>
              <a:off x="3251075" y="3835775"/>
              <a:ext cx="430900" cy="270975"/>
            </a:xfrm>
            <a:custGeom>
              <a:avLst/>
              <a:gdLst/>
              <a:ahLst/>
              <a:cxnLst/>
              <a:rect l="l" t="t" r="r" b="b"/>
              <a:pathLst>
                <a:path w="17236" h="10839" extrusionOk="0">
                  <a:moveTo>
                    <a:pt x="5781" y="0"/>
                  </a:moveTo>
                  <a:cubicBezTo>
                    <a:pt x="4071" y="0"/>
                    <a:pt x="1941" y="30"/>
                    <a:pt x="943" y="48"/>
                  </a:cubicBezTo>
                  <a:cubicBezTo>
                    <a:pt x="609" y="48"/>
                    <a:pt x="366" y="292"/>
                    <a:pt x="366" y="626"/>
                  </a:cubicBezTo>
                  <a:cubicBezTo>
                    <a:pt x="366" y="930"/>
                    <a:pt x="609" y="1173"/>
                    <a:pt x="913" y="1173"/>
                  </a:cubicBezTo>
                  <a:lnTo>
                    <a:pt x="6475" y="1386"/>
                  </a:lnTo>
                  <a:lnTo>
                    <a:pt x="6506" y="1842"/>
                  </a:lnTo>
                  <a:lnTo>
                    <a:pt x="943" y="1933"/>
                  </a:lnTo>
                  <a:cubicBezTo>
                    <a:pt x="366" y="1963"/>
                    <a:pt x="1" y="2875"/>
                    <a:pt x="1825" y="3027"/>
                  </a:cubicBezTo>
                  <a:lnTo>
                    <a:pt x="6475" y="3179"/>
                  </a:lnTo>
                  <a:lnTo>
                    <a:pt x="6475" y="3483"/>
                  </a:lnTo>
                  <a:lnTo>
                    <a:pt x="1764" y="4152"/>
                  </a:lnTo>
                  <a:cubicBezTo>
                    <a:pt x="1521" y="4182"/>
                    <a:pt x="882" y="4304"/>
                    <a:pt x="882" y="4547"/>
                  </a:cubicBezTo>
                  <a:cubicBezTo>
                    <a:pt x="882" y="4547"/>
                    <a:pt x="609" y="5124"/>
                    <a:pt x="1946" y="5307"/>
                  </a:cubicBezTo>
                  <a:cubicBezTo>
                    <a:pt x="2022" y="5317"/>
                    <a:pt x="2200" y="5321"/>
                    <a:pt x="2442" y="5321"/>
                  </a:cubicBezTo>
                  <a:cubicBezTo>
                    <a:pt x="3656" y="5321"/>
                    <a:pt x="6505" y="5216"/>
                    <a:pt x="6506" y="5216"/>
                  </a:cubicBezTo>
                  <a:lnTo>
                    <a:pt x="6506" y="5216"/>
                  </a:lnTo>
                  <a:lnTo>
                    <a:pt x="6354" y="5611"/>
                  </a:lnTo>
                  <a:lnTo>
                    <a:pt x="2098" y="6523"/>
                  </a:lnTo>
                  <a:cubicBezTo>
                    <a:pt x="1794" y="6583"/>
                    <a:pt x="1582" y="6857"/>
                    <a:pt x="1642" y="7191"/>
                  </a:cubicBezTo>
                  <a:cubicBezTo>
                    <a:pt x="1671" y="7478"/>
                    <a:pt x="1943" y="7711"/>
                    <a:pt x="2229" y="7711"/>
                  </a:cubicBezTo>
                  <a:cubicBezTo>
                    <a:pt x="2246" y="7711"/>
                    <a:pt x="2263" y="7710"/>
                    <a:pt x="2281" y="7708"/>
                  </a:cubicBezTo>
                  <a:lnTo>
                    <a:pt x="6810" y="7283"/>
                  </a:lnTo>
                  <a:lnTo>
                    <a:pt x="11278" y="10839"/>
                  </a:lnTo>
                  <a:lnTo>
                    <a:pt x="17235" y="10839"/>
                  </a:lnTo>
                  <a:lnTo>
                    <a:pt x="17053" y="6614"/>
                  </a:lnTo>
                  <a:lnTo>
                    <a:pt x="14712" y="6188"/>
                  </a:lnTo>
                  <a:cubicBezTo>
                    <a:pt x="14712" y="6188"/>
                    <a:pt x="9180" y="140"/>
                    <a:pt x="8147" y="48"/>
                  </a:cubicBezTo>
                  <a:cubicBezTo>
                    <a:pt x="7813" y="13"/>
                    <a:pt x="6885" y="0"/>
                    <a:pt x="578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3"/>
            <p:cNvSpPr/>
            <p:nvPr/>
          </p:nvSpPr>
          <p:spPr>
            <a:xfrm>
              <a:off x="3692575" y="4191075"/>
              <a:ext cx="690025" cy="134525"/>
            </a:xfrm>
            <a:custGeom>
              <a:avLst/>
              <a:gdLst/>
              <a:ahLst/>
              <a:cxnLst/>
              <a:rect l="l" t="t" r="r" b="b"/>
              <a:pathLst>
                <a:path w="27601" h="5381" extrusionOk="0">
                  <a:moveTo>
                    <a:pt x="1" y="1"/>
                  </a:moveTo>
                  <a:cubicBezTo>
                    <a:pt x="92" y="62"/>
                    <a:pt x="183" y="92"/>
                    <a:pt x="274" y="92"/>
                  </a:cubicBezTo>
                  <a:lnTo>
                    <a:pt x="1065" y="335"/>
                  </a:lnTo>
                  <a:cubicBezTo>
                    <a:pt x="1764" y="517"/>
                    <a:pt x="2767" y="791"/>
                    <a:pt x="3983" y="1095"/>
                  </a:cubicBezTo>
                  <a:cubicBezTo>
                    <a:pt x="6475" y="1733"/>
                    <a:pt x="9879" y="2524"/>
                    <a:pt x="13679" y="3283"/>
                  </a:cubicBezTo>
                  <a:cubicBezTo>
                    <a:pt x="17509" y="4013"/>
                    <a:pt x="20974" y="4560"/>
                    <a:pt x="23497" y="4925"/>
                  </a:cubicBezTo>
                  <a:cubicBezTo>
                    <a:pt x="24773" y="5077"/>
                    <a:pt x="25776" y="5229"/>
                    <a:pt x="26476" y="5290"/>
                  </a:cubicBezTo>
                  <a:lnTo>
                    <a:pt x="27296" y="5381"/>
                  </a:lnTo>
                  <a:lnTo>
                    <a:pt x="27600" y="5381"/>
                  </a:lnTo>
                  <a:cubicBezTo>
                    <a:pt x="27479" y="5381"/>
                    <a:pt x="27387" y="5350"/>
                    <a:pt x="27296" y="5350"/>
                  </a:cubicBezTo>
                  <a:lnTo>
                    <a:pt x="26506" y="5229"/>
                  </a:lnTo>
                  <a:lnTo>
                    <a:pt x="23527" y="4803"/>
                  </a:lnTo>
                  <a:cubicBezTo>
                    <a:pt x="21004" y="4408"/>
                    <a:pt x="17539" y="3831"/>
                    <a:pt x="13740" y="3101"/>
                  </a:cubicBezTo>
                  <a:cubicBezTo>
                    <a:pt x="9910" y="2341"/>
                    <a:pt x="6506" y="1551"/>
                    <a:pt x="4013" y="973"/>
                  </a:cubicBezTo>
                  <a:lnTo>
                    <a:pt x="1095" y="244"/>
                  </a:lnTo>
                  <a:lnTo>
                    <a:pt x="305" y="62"/>
                  </a:lnTo>
                  <a:cubicBezTo>
                    <a:pt x="214" y="31"/>
                    <a:pt x="122" y="3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3"/>
            <p:cNvSpPr/>
            <p:nvPr/>
          </p:nvSpPr>
          <p:spPr>
            <a:xfrm>
              <a:off x="3675100" y="3985900"/>
              <a:ext cx="13700" cy="205975"/>
            </a:xfrm>
            <a:custGeom>
              <a:avLst/>
              <a:gdLst/>
              <a:ahLst/>
              <a:cxnLst/>
              <a:rect l="l" t="t" r="r" b="b"/>
              <a:pathLst>
                <a:path w="548" h="8239" extrusionOk="0">
                  <a:moveTo>
                    <a:pt x="122" y="1"/>
                  </a:moveTo>
                  <a:cubicBezTo>
                    <a:pt x="62" y="396"/>
                    <a:pt x="31" y="791"/>
                    <a:pt x="31" y="1217"/>
                  </a:cubicBezTo>
                  <a:cubicBezTo>
                    <a:pt x="31" y="1946"/>
                    <a:pt x="1" y="3010"/>
                    <a:pt x="62" y="4135"/>
                  </a:cubicBezTo>
                  <a:cubicBezTo>
                    <a:pt x="122" y="5259"/>
                    <a:pt x="244" y="6293"/>
                    <a:pt x="335" y="7053"/>
                  </a:cubicBezTo>
                  <a:cubicBezTo>
                    <a:pt x="366" y="7448"/>
                    <a:pt x="457" y="7843"/>
                    <a:pt x="548" y="8238"/>
                  </a:cubicBezTo>
                  <a:cubicBezTo>
                    <a:pt x="548" y="7813"/>
                    <a:pt x="548" y="7417"/>
                    <a:pt x="487" y="7022"/>
                  </a:cubicBezTo>
                  <a:cubicBezTo>
                    <a:pt x="426" y="6293"/>
                    <a:pt x="335" y="5259"/>
                    <a:pt x="274" y="4135"/>
                  </a:cubicBezTo>
                  <a:cubicBezTo>
                    <a:pt x="214" y="2980"/>
                    <a:pt x="183" y="1977"/>
                    <a:pt x="183" y="1217"/>
                  </a:cubicBezTo>
                  <a:cubicBezTo>
                    <a:pt x="183" y="822"/>
                    <a:pt x="183" y="396"/>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3"/>
            <p:cNvSpPr/>
            <p:nvPr/>
          </p:nvSpPr>
          <p:spPr>
            <a:xfrm>
              <a:off x="3736650" y="3988950"/>
              <a:ext cx="21300" cy="210525"/>
            </a:xfrm>
            <a:custGeom>
              <a:avLst/>
              <a:gdLst/>
              <a:ahLst/>
              <a:cxnLst/>
              <a:rect l="l" t="t" r="r" b="b"/>
              <a:pathLst>
                <a:path w="852" h="8421" extrusionOk="0">
                  <a:moveTo>
                    <a:pt x="335" y="1"/>
                  </a:moveTo>
                  <a:lnTo>
                    <a:pt x="335" y="1"/>
                  </a:lnTo>
                  <a:cubicBezTo>
                    <a:pt x="274" y="92"/>
                    <a:pt x="244" y="213"/>
                    <a:pt x="244" y="335"/>
                  </a:cubicBezTo>
                  <a:cubicBezTo>
                    <a:pt x="214" y="548"/>
                    <a:pt x="183" y="852"/>
                    <a:pt x="153" y="1247"/>
                  </a:cubicBezTo>
                  <a:cubicBezTo>
                    <a:pt x="1" y="3253"/>
                    <a:pt x="122" y="5259"/>
                    <a:pt x="518" y="7235"/>
                  </a:cubicBezTo>
                  <a:cubicBezTo>
                    <a:pt x="609" y="7599"/>
                    <a:pt x="670" y="7903"/>
                    <a:pt x="730" y="8116"/>
                  </a:cubicBezTo>
                  <a:cubicBezTo>
                    <a:pt x="761" y="8238"/>
                    <a:pt x="791" y="8329"/>
                    <a:pt x="852" y="8420"/>
                  </a:cubicBezTo>
                  <a:cubicBezTo>
                    <a:pt x="822" y="8025"/>
                    <a:pt x="730" y="7599"/>
                    <a:pt x="639" y="7204"/>
                  </a:cubicBezTo>
                  <a:cubicBezTo>
                    <a:pt x="518" y="6444"/>
                    <a:pt x="396" y="5411"/>
                    <a:pt x="335" y="4226"/>
                  </a:cubicBezTo>
                  <a:cubicBezTo>
                    <a:pt x="244" y="3070"/>
                    <a:pt x="274" y="2007"/>
                    <a:pt x="305" y="1247"/>
                  </a:cubicBezTo>
                  <a:cubicBezTo>
                    <a:pt x="335" y="821"/>
                    <a:pt x="335" y="426"/>
                    <a:pt x="3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3"/>
            <p:cNvSpPr/>
            <p:nvPr/>
          </p:nvSpPr>
          <p:spPr>
            <a:xfrm>
              <a:off x="3692575" y="4015900"/>
              <a:ext cx="29250" cy="27025"/>
            </a:xfrm>
            <a:custGeom>
              <a:avLst/>
              <a:gdLst/>
              <a:ahLst/>
              <a:cxnLst/>
              <a:rect l="l" t="t" r="r" b="b"/>
              <a:pathLst>
                <a:path w="1170" h="1081" extrusionOk="0">
                  <a:moveTo>
                    <a:pt x="586" y="1"/>
                  </a:moveTo>
                  <a:cubicBezTo>
                    <a:pt x="430" y="1"/>
                    <a:pt x="335" y="86"/>
                    <a:pt x="335" y="108"/>
                  </a:cubicBezTo>
                  <a:cubicBezTo>
                    <a:pt x="335" y="113"/>
                    <a:pt x="340" y="115"/>
                    <a:pt x="349" y="115"/>
                  </a:cubicBezTo>
                  <a:cubicBezTo>
                    <a:pt x="371" y="115"/>
                    <a:pt x="419" y="103"/>
                    <a:pt x="483" y="103"/>
                  </a:cubicBezTo>
                  <a:cubicBezTo>
                    <a:pt x="552" y="103"/>
                    <a:pt x="638" y="116"/>
                    <a:pt x="730" y="169"/>
                  </a:cubicBezTo>
                  <a:cubicBezTo>
                    <a:pt x="852" y="260"/>
                    <a:pt x="913" y="351"/>
                    <a:pt x="943" y="473"/>
                  </a:cubicBezTo>
                  <a:cubicBezTo>
                    <a:pt x="974" y="655"/>
                    <a:pt x="882" y="777"/>
                    <a:pt x="730" y="868"/>
                  </a:cubicBezTo>
                  <a:cubicBezTo>
                    <a:pt x="670" y="913"/>
                    <a:pt x="601" y="936"/>
                    <a:pt x="533" y="936"/>
                  </a:cubicBezTo>
                  <a:cubicBezTo>
                    <a:pt x="464" y="936"/>
                    <a:pt x="396" y="913"/>
                    <a:pt x="335" y="868"/>
                  </a:cubicBezTo>
                  <a:cubicBezTo>
                    <a:pt x="214" y="777"/>
                    <a:pt x="153" y="655"/>
                    <a:pt x="183" y="533"/>
                  </a:cubicBezTo>
                  <a:cubicBezTo>
                    <a:pt x="153" y="260"/>
                    <a:pt x="305" y="169"/>
                    <a:pt x="274" y="138"/>
                  </a:cubicBezTo>
                  <a:cubicBezTo>
                    <a:pt x="274" y="135"/>
                    <a:pt x="271" y="133"/>
                    <a:pt x="266" y="133"/>
                  </a:cubicBezTo>
                  <a:cubicBezTo>
                    <a:pt x="225" y="133"/>
                    <a:pt x="58" y="232"/>
                    <a:pt x="31" y="473"/>
                  </a:cubicBezTo>
                  <a:cubicBezTo>
                    <a:pt x="1" y="655"/>
                    <a:pt x="62" y="837"/>
                    <a:pt x="214" y="959"/>
                  </a:cubicBezTo>
                  <a:cubicBezTo>
                    <a:pt x="322" y="1042"/>
                    <a:pt x="444" y="1080"/>
                    <a:pt x="563" y="1080"/>
                  </a:cubicBezTo>
                  <a:cubicBezTo>
                    <a:pt x="878" y="1080"/>
                    <a:pt x="1170" y="817"/>
                    <a:pt x="1126" y="442"/>
                  </a:cubicBezTo>
                  <a:cubicBezTo>
                    <a:pt x="1065" y="260"/>
                    <a:pt x="943" y="138"/>
                    <a:pt x="791" y="47"/>
                  </a:cubicBezTo>
                  <a:cubicBezTo>
                    <a:pt x="715" y="13"/>
                    <a:pt x="646" y="1"/>
                    <a:pt x="5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3"/>
            <p:cNvSpPr/>
            <p:nvPr/>
          </p:nvSpPr>
          <p:spPr>
            <a:xfrm>
              <a:off x="3203225" y="4229075"/>
              <a:ext cx="610975" cy="73825"/>
            </a:xfrm>
            <a:custGeom>
              <a:avLst/>
              <a:gdLst/>
              <a:ahLst/>
              <a:cxnLst/>
              <a:rect l="l" t="t" r="r" b="b"/>
              <a:pathLst>
                <a:path w="24439" h="2953" extrusionOk="0">
                  <a:moveTo>
                    <a:pt x="23435" y="1"/>
                  </a:moveTo>
                  <a:cubicBezTo>
                    <a:pt x="22523" y="1"/>
                    <a:pt x="21611" y="61"/>
                    <a:pt x="20730" y="183"/>
                  </a:cubicBezTo>
                  <a:cubicBezTo>
                    <a:pt x="19392" y="396"/>
                    <a:pt x="18055" y="669"/>
                    <a:pt x="16748" y="1034"/>
                  </a:cubicBezTo>
                  <a:cubicBezTo>
                    <a:pt x="15289" y="1399"/>
                    <a:pt x="13678" y="1855"/>
                    <a:pt x="11976" y="2250"/>
                  </a:cubicBezTo>
                  <a:cubicBezTo>
                    <a:pt x="10365" y="2615"/>
                    <a:pt x="8724" y="2797"/>
                    <a:pt x="7082" y="2797"/>
                  </a:cubicBezTo>
                  <a:cubicBezTo>
                    <a:pt x="5745" y="2767"/>
                    <a:pt x="4407" y="2523"/>
                    <a:pt x="3131" y="2067"/>
                  </a:cubicBezTo>
                  <a:cubicBezTo>
                    <a:pt x="2280" y="1763"/>
                    <a:pt x="1489" y="1338"/>
                    <a:pt x="760" y="791"/>
                  </a:cubicBezTo>
                  <a:cubicBezTo>
                    <a:pt x="243" y="426"/>
                    <a:pt x="0" y="183"/>
                    <a:pt x="0" y="183"/>
                  </a:cubicBezTo>
                  <a:lnTo>
                    <a:pt x="0" y="183"/>
                  </a:lnTo>
                  <a:cubicBezTo>
                    <a:pt x="30" y="244"/>
                    <a:pt x="91" y="304"/>
                    <a:pt x="152" y="365"/>
                  </a:cubicBezTo>
                  <a:cubicBezTo>
                    <a:pt x="334" y="548"/>
                    <a:pt x="517" y="700"/>
                    <a:pt x="699" y="852"/>
                  </a:cubicBezTo>
                  <a:cubicBezTo>
                    <a:pt x="1429" y="1429"/>
                    <a:pt x="2249" y="1885"/>
                    <a:pt x="3100" y="2189"/>
                  </a:cubicBezTo>
                  <a:cubicBezTo>
                    <a:pt x="4377" y="2675"/>
                    <a:pt x="5714" y="2918"/>
                    <a:pt x="7082" y="2949"/>
                  </a:cubicBezTo>
                  <a:cubicBezTo>
                    <a:pt x="7200" y="2951"/>
                    <a:pt x="7318" y="2952"/>
                    <a:pt x="7436" y="2952"/>
                  </a:cubicBezTo>
                  <a:cubicBezTo>
                    <a:pt x="8963" y="2952"/>
                    <a:pt x="10511" y="2771"/>
                    <a:pt x="12006" y="2432"/>
                  </a:cubicBezTo>
                  <a:cubicBezTo>
                    <a:pt x="13739" y="2037"/>
                    <a:pt x="15350" y="1581"/>
                    <a:pt x="16809" y="1186"/>
                  </a:cubicBezTo>
                  <a:cubicBezTo>
                    <a:pt x="18085" y="821"/>
                    <a:pt x="19423" y="548"/>
                    <a:pt x="20730" y="304"/>
                  </a:cubicBezTo>
                  <a:cubicBezTo>
                    <a:pt x="21642" y="183"/>
                    <a:pt x="22523" y="92"/>
                    <a:pt x="23435" y="61"/>
                  </a:cubicBezTo>
                  <a:lnTo>
                    <a:pt x="24438" y="61"/>
                  </a:lnTo>
                  <a:cubicBezTo>
                    <a:pt x="24347" y="31"/>
                    <a:pt x="24256" y="31"/>
                    <a:pt x="24195" y="31"/>
                  </a:cubicBezTo>
                  <a:cubicBezTo>
                    <a:pt x="24013" y="1"/>
                    <a:pt x="23769" y="1"/>
                    <a:pt x="23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3"/>
            <p:cNvSpPr/>
            <p:nvPr/>
          </p:nvSpPr>
          <p:spPr>
            <a:xfrm>
              <a:off x="3768575" y="2391125"/>
              <a:ext cx="589700" cy="933350"/>
            </a:xfrm>
            <a:custGeom>
              <a:avLst/>
              <a:gdLst/>
              <a:ahLst/>
              <a:cxnLst/>
              <a:rect l="l" t="t" r="r" b="b"/>
              <a:pathLst>
                <a:path w="23588" h="37334" extrusionOk="0">
                  <a:moveTo>
                    <a:pt x="14950" y="0"/>
                  </a:moveTo>
                  <a:cubicBezTo>
                    <a:pt x="11400" y="0"/>
                    <a:pt x="7862" y="1149"/>
                    <a:pt x="4925" y="3426"/>
                  </a:cubicBezTo>
                  <a:lnTo>
                    <a:pt x="517" y="30630"/>
                  </a:lnTo>
                  <a:cubicBezTo>
                    <a:pt x="0" y="33761"/>
                    <a:pt x="2311" y="36740"/>
                    <a:pt x="5684" y="37257"/>
                  </a:cubicBezTo>
                  <a:cubicBezTo>
                    <a:pt x="6027" y="37309"/>
                    <a:pt x="6369" y="37334"/>
                    <a:pt x="6706" y="37334"/>
                  </a:cubicBezTo>
                  <a:cubicBezTo>
                    <a:pt x="9717" y="37334"/>
                    <a:pt x="12396" y="35324"/>
                    <a:pt x="12888" y="32454"/>
                  </a:cubicBezTo>
                  <a:cubicBezTo>
                    <a:pt x="13496" y="29111"/>
                    <a:pt x="14195" y="25615"/>
                    <a:pt x="14195" y="25615"/>
                  </a:cubicBezTo>
                  <a:cubicBezTo>
                    <a:pt x="14195" y="25615"/>
                    <a:pt x="14196" y="25615"/>
                    <a:pt x="14197" y="25615"/>
                  </a:cubicBezTo>
                  <a:cubicBezTo>
                    <a:pt x="14293" y="25615"/>
                    <a:pt x="18653" y="25585"/>
                    <a:pt x="20487" y="20205"/>
                  </a:cubicBezTo>
                  <a:cubicBezTo>
                    <a:pt x="22280" y="14977"/>
                    <a:pt x="23588" y="2454"/>
                    <a:pt x="23588" y="2454"/>
                  </a:cubicBezTo>
                  <a:cubicBezTo>
                    <a:pt x="20934" y="814"/>
                    <a:pt x="17938" y="0"/>
                    <a:pt x="1495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3"/>
            <p:cNvSpPr/>
            <p:nvPr/>
          </p:nvSpPr>
          <p:spPr>
            <a:xfrm>
              <a:off x="4238175" y="2667300"/>
              <a:ext cx="38800" cy="35400"/>
            </a:xfrm>
            <a:custGeom>
              <a:avLst/>
              <a:gdLst/>
              <a:ahLst/>
              <a:cxnLst/>
              <a:rect l="l" t="t" r="r" b="b"/>
              <a:pathLst>
                <a:path w="1552" h="1416" extrusionOk="0">
                  <a:moveTo>
                    <a:pt x="772" y="0"/>
                  </a:moveTo>
                  <a:cubicBezTo>
                    <a:pt x="422" y="0"/>
                    <a:pt x="117" y="258"/>
                    <a:pt x="62" y="617"/>
                  </a:cubicBezTo>
                  <a:cubicBezTo>
                    <a:pt x="1" y="1012"/>
                    <a:pt x="305" y="1376"/>
                    <a:pt x="700" y="1407"/>
                  </a:cubicBezTo>
                  <a:cubicBezTo>
                    <a:pt x="737" y="1413"/>
                    <a:pt x="774" y="1415"/>
                    <a:pt x="810" y="1415"/>
                  </a:cubicBezTo>
                  <a:cubicBezTo>
                    <a:pt x="1161" y="1415"/>
                    <a:pt x="1466" y="1157"/>
                    <a:pt x="1521" y="799"/>
                  </a:cubicBezTo>
                  <a:cubicBezTo>
                    <a:pt x="1551" y="404"/>
                    <a:pt x="1278" y="39"/>
                    <a:pt x="882" y="9"/>
                  </a:cubicBezTo>
                  <a:cubicBezTo>
                    <a:pt x="845" y="3"/>
                    <a:pt x="809" y="0"/>
                    <a:pt x="7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3"/>
            <p:cNvSpPr/>
            <p:nvPr/>
          </p:nvSpPr>
          <p:spPr>
            <a:xfrm>
              <a:off x="4236675" y="2646275"/>
              <a:ext cx="72975" cy="26075"/>
            </a:xfrm>
            <a:custGeom>
              <a:avLst/>
              <a:gdLst/>
              <a:ahLst/>
              <a:cxnLst/>
              <a:rect l="l" t="t" r="r" b="b"/>
              <a:pathLst>
                <a:path w="2919" h="1043" extrusionOk="0">
                  <a:moveTo>
                    <a:pt x="1257" y="0"/>
                  </a:moveTo>
                  <a:cubicBezTo>
                    <a:pt x="964" y="0"/>
                    <a:pt x="680" y="54"/>
                    <a:pt x="426" y="181"/>
                  </a:cubicBezTo>
                  <a:cubicBezTo>
                    <a:pt x="122" y="333"/>
                    <a:pt x="0" y="485"/>
                    <a:pt x="61" y="515"/>
                  </a:cubicBezTo>
                  <a:cubicBezTo>
                    <a:pt x="73" y="538"/>
                    <a:pt x="105" y="547"/>
                    <a:pt x="155" y="547"/>
                  </a:cubicBezTo>
                  <a:cubicBezTo>
                    <a:pt x="319" y="547"/>
                    <a:pt x="671" y="453"/>
                    <a:pt x="1103" y="453"/>
                  </a:cubicBezTo>
                  <a:cubicBezTo>
                    <a:pt x="1236" y="453"/>
                    <a:pt x="1376" y="462"/>
                    <a:pt x="1520" y="485"/>
                  </a:cubicBezTo>
                  <a:cubicBezTo>
                    <a:pt x="2247" y="597"/>
                    <a:pt x="2691" y="1043"/>
                    <a:pt x="2852" y="1043"/>
                  </a:cubicBezTo>
                  <a:cubicBezTo>
                    <a:pt x="2866" y="1043"/>
                    <a:pt x="2878" y="1039"/>
                    <a:pt x="2888" y="1032"/>
                  </a:cubicBezTo>
                  <a:cubicBezTo>
                    <a:pt x="2918" y="1002"/>
                    <a:pt x="2888" y="819"/>
                    <a:pt x="2705" y="606"/>
                  </a:cubicBezTo>
                  <a:cubicBezTo>
                    <a:pt x="2401" y="302"/>
                    <a:pt x="2037" y="90"/>
                    <a:pt x="1642" y="29"/>
                  </a:cubicBezTo>
                  <a:cubicBezTo>
                    <a:pt x="1513" y="11"/>
                    <a:pt x="1384" y="0"/>
                    <a:pt x="12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3"/>
            <p:cNvSpPr/>
            <p:nvPr/>
          </p:nvSpPr>
          <p:spPr>
            <a:xfrm>
              <a:off x="4039850" y="2636125"/>
              <a:ext cx="38025" cy="34650"/>
            </a:xfrm>
            <a:custGeom>
              <a:avLst/>
              <a:gdLst/>
              <a:ahLst/>
              <a:cxnLst/>
              <a:rect l="l" t="t" r="r" b="b"/>
              <a:pathLst>
                <a:path w="1521" h="1386" extrusionOk="0">
                  <a:moveTo>
                    <a:pt x="742" y="1"/>
                  </a:moveTo>
                  <a:cubicBezTo>
                    <a:pt x="391" y="1"/>
                    <a:pt x="86" y="259"/>
                    <a:pt x="31" y="617"/>
                  </a:cubicBezTo>
                  <a:cubicBezTo>
                    <a:pt x="1" y="1012"/>
                    <a:pt x="274" y="1347"/>
                    <a:pt x="669" y="1377"/>
                  </a:cubicBezTo>
                  <a:cubicBezTo>
                    <a:pt x="706" y="1383"/>
                    <a:pt x="743" y="1386"/>
                    <a:pt x="779" y="1386"/>
                  </a:cubicBezTo>
                  <a:cubicBezTo>
                    <a:pt x="1130" y="1386"/>
                    <a:pt x="1435" y="1127"/>
                    <a:pt x="1490" y="769"/>
                  </a:cubicBezTo>
                  <a:cubicBezTo>
                    <a:pt x="1520" y="374"/>
                    <a:pt x="1247" y="40"/>
                    <a:pt x="852" y="9"/>
                  </a:cubicBezTo>
                  <a:cubicBezTo>
                    <a:pt x="815" y="4"/>
                    <a:pt x="778" y="1"/>
                    <a:pt x="7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3"/>
            <p:cNvSpPr/>
            <p:nvPr/>
          </p:nvSpPr>
          <p:spPr>
            <a:xfrm>
              <a:off x="4033775" y="2617825"/>
              <a:ext cx="72975" cy="26275"/>
            </a:xfrm>
            <a:custGeom>
              <a:avLst/>
              <a:gdLst/>
              <a:ahLst/>
              <a:cxnLst/>
              <a:rect l="l" t="t" r="r" b="b"/>
              <a:pathLst>
                <a:path w="2919" h="1051" extrusionOk="0">
                  <a:moveTo>
                    <a:pt x="1238" y="0"/>
                  </a:moveTo>
                  <a:cubicBezTo>
                    <a:pt x="956" y="0"/>
                    <a:pt x="669" y="68"/>
                    <a:pt x="396" y="194"/>
                  </a:cubicBezTo>
                  <a:cubicBezTo>
                    <a:pt x="122" y="316"/>
                    <a:pt x="1" y="468"/>
                    <a:pt x="31" y="529"/>
                  </a:cubicBezTo>
                  <a:cubicBezTo>
                    <a:pt x="40" y="542"/>
                    <a:pt x="62" y="548"/>
                    <a:pt x="94" y="548"/>
                  </a:cubicBezTo>
                  <a:cubicBezTo>
                    <a:pt x="242" y="548"/>
                    <a:pt x="617" y="436"/>
                    <a:pt x="1094" y="436"/>
                  </a:cubicBezTo>
                  <a:cubicBezTo>
                    <a:pt x="1229" y="436"/>
                    <a:pt x="1372" y="445"/>
                    <a:pt x="1520" y="468"/>
                  </a:cubicBezTo>
                  <a:cubicBezTo>
                    <a:pt x="2236" y="611"/>
                    <a:pt x="2709" y="1051"/>
                    <a:pt x="2838" y="1051"/>
                  </a:cubicBezTo>
                  <a:cubicBezTo>
                    <a:pt x="2846" y="1051"/>
                    <a:pt x="2852" y="1049"/>
                    <a:pt x="2858" y="1045"/>
                  </a:cubicBezTo>
                  <a:cubicBezTo>
                    <a:pt x="2919" y="1015"/>
                    <a:pt x="2858" y="802"/>
                    <a:pt x="2675" y="589"/>
                  </a:cubicBezTo>
                  <a:cubicBezTo>
                    <a:pt x="2402" y="285"/>
                    <a:pt x="2007" y="103"/>
                    <a:pt x="1612" y="42"/>
                  </a:cubicBezTo>
                  <a:cubicBezTo>
                    <a:pt x="1489" y="14"/>
                    <a:pt x="1364" y="0"/>
                    <a:pt x="12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3"/>
            <p:cNvSpPr/>
            <p:nvPr/>
          </p:nvSpPr>
          <p:spPr>
            <a:xfrm>
              <a:off x="4150050" y="2636350"/>
              <a:ext cx="53200" cy="169475"/>
            </a:xfrm>
            <a:custGeom>
              <a:avLst/>
              <a:gdLst/>
              <a:ahLst/>
              <a:cxnLst/>
              <a:rect l="l" t="t" r="r" b="b"/>
              <a:pathLst>
                <a:path w="2128" h="6779" extrusionOk="0">
                  <a:moveTo>
                    <a:pt x="790" y="0"/>
                  </a:moveTo>
                  <a:lnTo>
                    <a:pt x="790" y="0"/>
                  </a:lnTo>
                  <a:cubicBezTo>
                    <a:pt x="699" y="31"/>
                    <a:pt x="973" y="1915"/>
                    <a:pt x="1429" y="4195"/>
                  </a:cubicBezTo>
                  <a:cubicBezTo>
                    <a:pt x="1520" y="4742"/>
                    <a:pt x="1641" y="5289"/>
                    <a:pt x="1733" y="5806"/>
                  </a:cubicBezTo>
                  <a:cubicBezTo>
                    <a:pt x="1793" y="5988"/>
                    <a:pt x="1824" y="6201"/>
                    <a:pt x="1763" y="6414"/>
                  </a:cubicBezTo>
                  <a:cubicBezTo>
                    <a:pt x="1702" y="6535"/>
                    <a:pt x="1520" y="6535"/>
                    <a:pt x="1307" y="6535"/>
                  </a:cubicBezTo>
                  <a:cubicBezTo>
                    <a:pt x="1094" y="6505"/>
                    <a:pt x="874" y="6490"/>
                    <a:pt x="654" y="6490"/>
                  </a:cubicBezTo>
                  <a:cubicBezTo>
                    <a:pt x="433" y="6490"/>
                    <a:pt x="213" y="6505"/>
                    <a:pt x="0" y="6535"/>
                  </a:cubicBezTo>
                  <a:cubicBezTo>
                    <a:pt x="426" y="6657"/>
                    <a:pt x="851" y="6748"/>
                    <a:pt x="1277" y="6779"/>
                  </a:cubicBezTo>
                  <a:lnTo>
                    <a:pt x="1641" y="6779"/>
                  </a:lnTo>
                  <a:cubicBezTo>
                    <a:pt x="1793" y="6748"/>
                    <a:pt x="1915" y="6657"/>
                    <a:pt x="2006" y="6535"/>
                  </a:cubicBezTo>
                  <a:cubicBezTo>
                    <a:pt x="2097" y="6292"/>
                    <a:pt x="2128" y="5988"/>
                    <a:pt x="2037" y="5745"/>
                  </a:cubicBezTo>
                  <a:cubicBezTo>
                    <a:pt x="1945" y="5228"/>
                    <a:pt x="1854" y="4681"/>
                    <a:pt x="1763" y="4134"/>
                  </a:cubicBezTo>
                  <a:cubicBezTo>
                    <a:pt x="1307" y="1824"/>
                    <a:pt x="882" y="0"/>
                    <a:pt x="7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3"/>
            <p:cNvSpPr/>
            <p:nvPr/>
          </p:nvSpPr>
          <p:spPr>
            <a:xfrm>
              <a:off x="3944100" y="2947900"/>
              <a:ext cx="179375" cy="116300"/>
            </a:xfrm>
            <a:custGeom>
              <a:avLst/>
              <a:gdLst/>
              <a:ahLst/>
              <a:cxnLst/>
              <a:rect l="l" t="t" r="r" b="b"/>
              <a:pathLst>
                <a:path w="7175" h="4652" extrusionOk="0">
                  <a:moveTo>
                    <a:pt x="1" y="1"/>
                  </a:moveTo>
                  <a:cubicBezTo>
                    <a:pt x="1" y="1"/>
                    <a:pt x="1126" y="4195"/>
                    <a:pt x="6840" y="4651"/>
                  </a:cubicBezTo>
                  <a:lnTo>
                    <a:pt x="7174" y="3344"/>
                  </a:lnTo>
                  <a:cubicBezTo>
                    <a:pt x="4499" y="2919"/>
                    <a:pt x="2037" y="1764"/>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3"/>
            <p:cNvSpPr/>
            <p:nvPr/>
          </p:nvSpPr>
          <p:spPr>
            <a:xfrm>
              <a:off x="4071775" y="2826200"/>
              <a:ext cx="63850" cy="42225"/>
            </a:xfrm>
            <a:custGeom>
              <a:avLst/>
              <a:gdLst/>
              <a:ahLst/>
              <a:cxnLst/>
              <a:rect l="l" t="t" r="r" b="b"/>
              <a:pathLst>
                <a:path w="2554" h="1689" extrusionOk="0">
                  <a:moveTo>
                    <a:pt x="1228" y="1"/>
                  </a:moveTo>
                  <a:cubicBezTo>
                    <a:pt x="906" y="1"/>
                    <a:pt x="611" y="121"/>
                    <a:pt x="365" y="340"/>
                  </a:cubicBezTo>
                  <a:cubicBezTo>
                    <a:pt x="92" y="552"/>
                    <a:pt x="0" y="917"/>
                    <a:pt x="152" y="1252"/>
                  </a:cubicBezTo>
                  <a:cubicBezTo>
                    <a:pt x="311" y="1516"/>
                    <a:pt x="631" y="1689"/>
                    <a:pt x="952" y="1689"/>
                  </a:cubicBezTo>
                  <a:cubicBezTo>
                    <a:pt x="1000" y="1689"/>
                    <a:pt x="1047" y="1685"/>
                    <a:pt x="1095" y="1677"/>
                  </a:cubicBezTo>
                  <a:cubicBezTo>
                    <a:pt x="1490" y="1616"/>
                    <a:pt x="1854" y="1464"/>
                    <a:pt x="2189" y="1252"/>
                  </a:cubicBezTo>
                  <a:cubicBezTo>
                    <a:pt x="2310" y="1221"/>
                    <a:pt x="2402" y="1130"/>
                    <a:pt x="2462" y="1069"/>
                  </a:cubicBezTo>
                  <a:cubicBezTo>
                    <a:pt x="2523" y="978"/>
                    <a:pt x="2554" y="887"/>
                    <a:pt x="2523" y="765"/>
                  </a:cubicBezTo>
                  <a:lnTo>
                    <a:pt x="2493" y="765"/>
                  </a:lnTo>
                  <a:cubicBezTo>
                    <a:pt x="2250" y="340"/>
                    <a:pt x="1824" y="36"/>
                    <a:pt x="1338" y="5"/>
                  </a:cubicBezTo>
                  <a:cubicBezTo>
                    <a:pt x="1301" y="2"/>
                    <a:pt x="1264" y="1"/>
                    <a:pt x="1228"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3"/>
            <p:cNvSpPr/>
            <p:nvPr/>
          </p:nvSpPr>
          <p:spPr>
            <a:xfrm>
              <a:off x="4084700" y="2802775"/>
              <a:ext cx="59275" cy="64800"/>
            </a:xfrm>
            <a:custGeom>
              <a:avLst/>
              <a:gdLst/>
              <a:ahLst/>
              <a:cxnLst/>
              <a:rect l="l" t="t" r="r" b="b"/>
              <a:pathLst>
                <a:path w="2371" h="2592" extrusionOk="0">
                  <a:moveTo>
                    <a:pt x="243" y="0"/>
                  </a:moveTo>
                  <a:cubicBezTo>
                    <a:pt x="182" y="0"/>
                    <a:pt x="61" y="182"/>
                    <a:pt x="30" y="578"/>
                  </a:cubicBezTo>
                  <a:cubicBezTo>
                    <a:pt x="0" y="1033"/>
                    <a:pt x="182" y="1520"/>
                    <a:pt x="486" y="1854"/>
                  </a:cubicBezTo>
                  <a:cubicBezTo>
                    <a:pt x="821" y="2249"/>
                    <a:pt x="1277" y="2492"/>
                    <a:pt x="1763" y="2584"/>
                  </a:cubicBezTo>
                  <a:cubicBezTo>
                    <a:pt x="1830" y="2589"/>
                    <a:pt x="1893" y="2592"/>
                    <a:pt x="1951" y="2592"/>
                  </a:cubicBezTo>
                  <a:cubicBezTo>
                    <a:pt x="2209" y="2592"/>
                    <a:pt x="2371" y="2542"/>
                    <a:pt x="2371" y="2492"/>
                  </a:cubicBezTo>
                  <a:cubicBezTo>
                    <a:pt x="2371" y="2371"/>
                    <a:pt x="1459" y="2310"/>
                    <a:pt x="851" y="1581"/>
                  </a:cubicBezTo>
                  <a:cubicBezTo>
                    <a:pt x="243" y="881"/>
                    <a:pt x="365" y="0"/>
                    <a:pt x="2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3"/>
            <p:cNvSpPr/>
            <p:nvPr/>
          </p:nvSpPr>
          <p:spPr>
            <a:xfrm>
              <a:off x="3986675" y="2302575"/>
              <a:ext cx="390600" cy="323450"/>
            </a:xfrm>
            <a:custGeom>
              <a:avLst/>
              <a:gdLst/>
              <a:ahLst/>
              <a:cxnLst/>
              <a:rect l="l" t="t" r="r" b="b"/>
              <a:pathLst>
                <a:path w="15624" h="12938" extrusionOk="0">
                  <a:moveTo>
                    <a:pt x="5404" y="1"/>
                  </a:moveTo>
                  <a:cubicBezTo>
                    <a:pt x="4833" y="1"/>
                    <a:pt x="4266" y="48"/>
                    <a:pt x="3708" y="160"/>
                  </a:cubicBezTo>
                  <a:cubicBezTo>
                    <a:pt x="2037" y="464"/>
                    <a:pt x="486" y="1436"/>
                    <a:pt x="0" y="2835"/>
                  </a:cubicBezTo>
                  <a:lnTo>
                    <a:pt x="0" y="2956"/>
                  </a:lnTo>
                  <a:cubicBezTo>
                    <a:pt x="1489" y="6269"/>
                    <a:pt x="6353" y="10281"/>
                    <a:pt x="10122" y="11710"/>
                  </a:cubicBezTo>
                  <a:cubicBezTo>
                    <a:pt x="9757" y="11041"/>
                    <a:pt x="7660" y="9096"/>
                    <a:pt x="7325" y="8427"/>
                  </a:cubicBezTo>
                  <a:lnTo>
                    <a:pt x="7325" y="8427"/>
                  </a:lnTo>
                  <a:cubicBezTo>
                    <a:pt x="8845" y="10069"/>
                    <a:pt x="11034" y="12318"/>
                    <a:pt x="13344" y="12865"/>
                  </a:cubicBezTo>
                  <a:cubicBezTo>
                    <a:pt x="13478" y="12915"/>
                    <a:pt x="13630" y="12938"/>
                    <a:pt x="13785" y="12938"/>
                  </a:cubicBezTo>
                  <a:cubicBezTo>
                    <a:pt x="13912" y="12938"/>
                    <a:pt x="14041" y="12923"/>
                    <a:pt x="14164" y="12895"/>
                  </a:cubicBezTo>
                  <a:cubicBezTo>
                    <a:pt x="14468" y="12713"/>
                    <a:pt x="14681" y="12440"/>
                    <a:pt x="14742" y="12075"/>
                  </a:cubicBezTo>
                  <a:cubicBezTo>
                    <a:pt x="15167" y="10433"/>
                    <a:pt x="15441" y="8701"/>
                    <a:pt x="15532" y="6968"/>
                  </a:cubicBezTo>
                  <a:cubicBezTo>
                    <a:pt x="15623" y="5540"/>
                    <a:pt x="15137" y="4081"/>
                    <a:pt x="14195" y="2987"/>
                  </a:cubicBezTo>
                  <a:cubicBezTo>
                    <a:pt x="12918" y="1528"/>
                    <a:pt x="10821" y="859"/>
                    <a:pt x="8815" y="433"/>
                  </a:cubicBezTo>
                  <a:cubicBezTo>
                    <a:pt x="7700" y="190"/>
                    <a:pt x="6545" y="1"/>
                    <a:pt x="54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3"/>
            <p:cNvSpPr/>
            <p:nvPr/>
          </p:nvSpPr>
          <p:spPr>
            <a:xfrm>
              <a:off x="3761725" y="2309850"/>
              <a:ext cx="281950" cy="574250"/>
            </a:xfrm>
            <a:custGeom>
              <a:avLst/>
              <a:gdLst/>
              <a:ahLst/>
              <a:cxnLst/>
              <a:rect l="l" t="t" r="r" b="b"/>
              <a:pathLst>
                <a:path w="11278" h="22970" extrusionOk="0">
                  <a:moveTo>
                    <a:pt x="8298" y="1"/>
                  </a:moveTo>
                  <a:cubicBezTo>
                    <a:pt x="1262" y="1"/>
                    <a:pt x="507" y="8676"/>
                    <a:pt x="183" y="11267"/>
                  </a:cubicBezTo>
                  <a:cubicBezTo>
                    <a:pt x="62" y="12544"/>
                    <a:pt x="1" y="13820"/>
                    <a:pt x="31" y="15127"/>
                  </a:cubicBezTo>
                  <a:cubicBezTo>
                    <a:pt x="62" y="18349"/>
                    <a:pt x="2493" y="22969"/>
                    <a:pt x="2493" y="22969"/>
                  </a:cubicBezTo>
                  <a:cubicBezTo>
                    <a:pt x="5989" y="20538"/>
                    <a:pt x="5958" y="13699"/>
                    <a:pt x="5958" y="13699"/>
                  </a:cubicBezTo>
                  <a:cubicBezTo>
                    <a:pt x="11004" y="10021"/>
                    <a:pt x="10244" y="3182"/>
                    <a:pt x="10244" y="3182"/>
                  </a:cubicBezTo>
                  <a:lnTo>
                    <a:pt x="11278" y="446"/>
                  </a:lnTo>
                  <a:cubicBezTo>
                    <a:pt x="10176" y="139"/>
                    <a:pt x="9187" y="1"/>
                    <a:pt x="82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3"/>
            <p:cNvSpPr/>
            <p:nvPr/>
          </p:nvSpPr>
          <p:spPr>
            <a:xfrm>
              <a:off x="3821000" y="2634225"/>
              <a:ext cx="95025" cy="139525"/>
            </a:xfrm>
            <a:custGeom>
              <a:avLst/>
              <a:gdLst/>
              <a:ahLst/>
              <a:cxnLst/>
              <a:rect l="l" t="t" r="r" b="b"/>
              <a:pathLst>
                <a:path w="3801" h="5581" extrusionOk="0">
                  <a:moveTo>
                    <a:pt x="2540" y="1"/>
                  </a:moveTo>
                  <a:cubicBezTo>
                    <a:pt x="2351" y="1"/>
                    <a:pt x="2162" y="18"/>
                    <a:pt x="1976" y="55"/>
                  </a:cubicBezTo>
                  <a:cubicBezTo>
                    <a:pt x="1338" y="146"/>
                    <a:pt x="791" y="511"/>
                    <a:pt x="457" y="1028"/>
                  </a:cubicBezTo>
                  <a:cubicBezTo>
                    <a:pt x="122" y="1544"/>
                    <a:pt x="1" y="2183"/>
                    <a:pt x="122" y="2821"/>
                  </a:cubicBezTo>
                  <a:cubicBezTo>
                    <a:pt x="244" y="3429"/>
                    <a:pt x="487" y="4006"/>
                    <a:pt x="882" y="4493"/>
                  </a:cubicBezTo>
                  <a:cubicBezTo>
                    <a:pt x="1125" y="4857"/>
                    <a:pt x="1429" y="5192"/>
                    <a:pt x="1824" y="5405"/>
                  </a:cubicBezTo>
                  <a:cubicBezTo>
                    <a:pt x="2036" y="5519"/>
                    <a:pt x="2274" y="5580"/>
                    <a:pt x="2510" y="5580"/>
                  </a:cubicBezTo>
                  <a:cubicBezTo>
                    <a:pt x="2714" y="5580"/>
                    <a:pt x="2918" y="5534"/>
                    <a:pt x="3101" y="5435"/>
                  </a:cubicBezTo>
                  <a:lnTo>
                    <a:pt x="3800" y="237"/>
                  </a:lnTo>
                  <a:cubicBezTo>
                    <a:pt x="3399" y="90"/>
                    <a:pt x="2969" y="1"/>
                    <a:pt x="2540"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3"/>
            <p:cNvSpPr/>
            <p:nvPr/>
          </p:nvSpPr>
          <p:spPr>
            <a:xfrm>
              <a:off x="3853675" y="2655225"/>
              <a:ext cx="50175" cy="79850"/>
            </a:xfrm>
            <a:custGeom>
              <a:avLst/>
              <a:gdLst/>
              <a:ahLst/>
              <a:cxnLst/>
              <a:rect l="l" t="t" r="r" b="b"/>
              <a:pathLst>
                <a:path w="2007" h="3194" extrusionOk="0">
                  <a:moveTo>
                    <a:pt x="1238" y="1"/>
                  </a:moveTo>
                  <a:cubicBezTo>
                    <a:pt x="943" y="1"/>
                    <a:pt x="675" y="121"/>
                    <a:pt x="457" y="340"/>
                  </a:cubicBezTo>
                  <a:cubicBezTo>
                    <a:pt x="214" y="613"/>
                    <a:pt x="62" y="948"/>
                    <a:pt x="31" y="1343"/>
                  </a:cubicBezTo>
                  <a:cubicBezTo>
                    <a:pt x="1" y="1707"/>
                    <a:pt x="31" y="2042"/>
                    <a:pt x="153" y="2376"/>
                  </a:cubicBezTo>
                  <a:cubicBezTo>
                    <a:pt x="244" y="2680"/>
                    <a:pt x="457" y="2954"/>
                    <a:pt x="730" y="3106"/>
                  </a:cubicBezTo>
                  <a:cubicBezTo>
                    <a:pt x="866" y="3170"/>
                    <a:pt x="990" y="3194"/>
                    <a:pt x="1097" y="3194"/>
                  </a:cubicBezTo>
                  <a:cubicBezTo>
                    <a:pt x="1396" y="3194"/>
                    <a:pt x="1565" y="3006"/>
                    <a:pt x="1521" y="2984"/>
                  </a:cubicBezTo>
                  <a:cubicBezTo>
                    <a:pt x="1490" y="2923"/>
                    <a:pt x="1186" y="3014"/>
                    <a:pt x="882" y="2802"/>
                  </a:cubicBezTo>
                  <a:cubicBezTo>
                    <a:pt x="578" y="2619"/>
                    <a:pt x="457" y="2011"/>
                    <a:pt x="487" y="1373"/>
                  </a:cubicBezTo>
                  <a:cubicBezTo>
                    <a:pt x="487" y="856"/>
                    <a:pt x="821" y="431"/>
                    <a:pt x="1338" y="340"/>
                  </a:cubicBezTo>
                  <a:cubicBezTo>
                    <a:pt x="1362" y="338"/>
                    <a:pt x="1386" y="337"/>
                    <a:pt x="1409" y="337"/>
                  </a:cubicBezTo>
                  <a:cubicBezTo>
                    <a:pt x="1727" y="337"/>
                    <a:pt x="1889" y="522"/>
                    <a:pt x="1946" y="522"/>
                  </a:cubicBezTo>
                  <a:cubicBezTo>
                    <a:pt x="2007" y="522"/>
                    <a:pt x="1916" y="96"/>
                    <a:pt x="1338" y="5"/>
                  </a:cubicBezTo>
                  <a:cubicBezTo>
                    <a:pt x="1304" y="2"/>
                    <a:pt x="1271" y="1"/>
                    <a:pt x="1238"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3"/>
            <p:cNvSpPr/>
            <p:nvPr/>
          </p:nvSpPr>
          <p:spPr>
            <a:xfrm>
              <a:off x="3654600" y="2770100"/>
              <a:ext cx="237100" cy="801700"/>
            </a:xfrm>
            <a:custGeom>
              <a:avLst/>
              <a:gdLst/>
              <a:ahLst/>
              <a:cxnLst/>
              <a:rect l="l" t="t" r="r" b="b"/>
              <a:pathLst>
                <a:path w="9484" h="32068" extrusionOk="0">
                  <a:moveTo>
                    <a:pt x="9453" y="0"/>
                  </a:moveTo>
                  <a:lnTo>
                    <a:pt x="1915" y="12675"/>
                  </a:lnTo>
                  <a:cubicBezTo>
                    <a:pt x="1216" y="19149"/>
                    <a:pt x="578" y="25593"/>
                    <a:pt x="0" y="32067"/>
                  </a:cubicBezTo>
                  <a:cubicBezTo>
                    <a:pt x="426" y="31064"/>
                    <a:pt x="882" y="30031"/>
                    <a:pt x="1307" y="29028"/>
                  </a:cubicBezTo>
                  <a:cubicBezTo>
                    <a:pt x="1459" y="29909"/>
                    <a:pt x="1611" y="30791"/>
                    <a:pt x="1763" y="31672"/>
                  </a:cubicBezTo>
                  <a:cubicBezTo>
                    <a:pt x="2904" y="31778"/>
                    <a:pt x="4068" y="32023"/>
                    <a:pt x="5235" y="32023"/>
                  </a:cubicBezTo>
                  <a:cubicBezTo>
                    <a:pt x="5405" y="32023"/>
                    <a:pt x="5575" y="32018"/>
                    <a:pt x="5745" y="32007"/>
                  </a:cubicBezTo>
                  <a:cubicBezTo>
                    <a:pt x="7082" y="31946"/>
                    <a:pt x="8480" y="31338"/>
                    <a:pt x="9088" y="30152"/>
                  </a:cubicBezTo>
                  <a:cubicBezTo>
                    <a:pt x="9484" y="29362"/>
                    <a:pt x="9484" y="28450"/>
                    <a:pt x="9453" y="27569"/>
                  </a:cubicBezTo>
                  <a:cubicBezTo>
                    <a:pt x="9180" y="18359"/>
                    <a:pt x="7933" y="9088"/>
                    <a:pt x="94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2" name="Google Shape;2132;p63"/>
          <p:cNvSpPr txBox="1">
            <a:spLocks noGrp="1"/>
          </p:cNvSpPr>
          <p:nvPr>
            <p:ph type="subTitle" idx="1"/>
          </p:nvPr>
        </p:nvSpPr>
        <p:spPr>
          <a:xfrm>
            <a:off x="2553500" y="2642263"/>
            <a:ext cx="1957500" cy="7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a:t>
            </a:r>
            <a:endParaRPr/>
          </a:p>
          <a:p>
            <a:pPr marL="0" lvl="0" indent="0" algn="l" rtl="0">
              <a:spcBef>
                <a:spcPts val="0"/>
              </a:spcBef>
              <a:spcAft>
                <a:spcPts val="0"/>
              </a:spcAft>
              <a:buNone/>
            </a:pPr>
            <a:endParaRPr/>
          </a:p>
        </p:txBody>
      </p:sp>
      <p:sp>
        <p:nvSpPr>
          <p:cNvPr id="2133" name="Google Shape;2133;p63"/>
          <p:cNvSpPr txBox="1">
            <a:spLocks noGrp="1"/>
          </p:cNvSpPr>
          <p:nvPr>
            <p:ph type="subTitle" idx="2"/>
          </p:nvPr>
        </p:nvSpPr>
        <p:spPr>
          <a:xfrm>
            <a:off x="2553500" y="2183388"/>
            <a:ext cx="195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2134" name="Google Shape;2134;p63"/>
          <p:cNvSpPr txBox="1">
            <a:spLocks noGrp="1"/>
          </p:cNvSpPr>
          <p:nvPr>
            <p:ph type="subTitle" idx="3"/>
          </p:nvPr>
        </p:nvSpPr>
        <p:spPr>
          <a:xfrm>
            <a:off x="6543896" y="2642263"/>
            <a:ext cx="1957500" cy="7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a:t>
            </a:r>
            <a:endParaRPr/>
          </a:p>
        </p:txBody>
      </p:sp>
      <p:sp>
        <p:nvSpPr>
          <p:cNvPr id="2135" name="Google Shape;2135;p63"/>
          <p:cNvSpPr txBox="1">
            <a:spLocks noGrp="1"/>
          </p:cNvSpPr>
          <p:nvPr>
            <p:ph type="subTitle" idx="4"/>
          </p:nvPr>
        </p:nvSpPr>
        <p:spPr>
          <a:xfrm>
            <a:off x="6543889" y="2183388"/>
            <a:ext cx="195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49"/>
          <p:cNvSpPr txBox="1">
            <a:spLocks noGrp="1"/>
          </p:cNvSpPr>
          <p:nvPr>
            <p:ph type="title"/>
          </p:nvPr>
        </p:nvSpPr>
        <p:spPr>
          <a:xfrm>
            <a:off x="2812345" y="228062"/>
            <a:ext cx="3114300" cy="863700"/>
          </a:xfrm>
          <a:prstGeom prst="rect">
            <a:avLst/>
          </a:prstGeom>
        </p:spPr>
        <p:txBody>
          <a:bodyPr spcFirstLastPara="1" wrap="square" lIns="91425" tIns="91425" rIns="91425" bIns="91425" anchor="ctr" anchorCtr="0">
            <a:noAutofit/>
          </a:bodyPr>
          <a:lstStyle/>
          <a:p>
            <a:pPr marL="0" lvl="0" indent="0" algn="ctr" rtl="1">
              <a:spcBef>
                <a:spcPts val="0"/>
              </a:spcBef>
              <a:spcAft>
                <a:spcPts val="0"/>
              </a:spcAft>
              <a:buNone/>
            </a:pPr>
            <a:r>
              <a:rPr lang="ar-SA" dirty="0" smtClean="0"/>
              <a:t>أهداف المشروع</a:t>
            </a:r>
            <a:endParaRPr dirty="0"/>
          </a:p>
        </p:txBody>
      </p:sp>
      <p:sp>
        <p:nvSpPr>
          <p:cNvPr id="1064" name="Google Shape;1064;p49"/>
          <p:cNvSpPr txBox="1">
            <a:spLocks noGrp="1"/>
          </p:cNvSpPr>
          <p:nvPr>
            <p:ph type="subTitle" idx="1"/>
          </p:nvPr>
        </p:nvSpPr>
        <p:spPr>
          <a:xfrm>
            <a:off x="1841500" y="877273"/>
            <a:ext cx="6487356" cy="3886638"/>
          </a:xfrm>
          <a:prstGeom prst="rect">
            <a:avLst/>
          </a:prstGeom>
        </p:spPr>
        <p:txBody>
          <a:bodyPr spcFirstLastPara="1" wrap="square" lIns="91425" tIns="91425" rIns="91425" bIns="91425" anchor="t" anchorCtr="0">
            <a:noAutofit/>
          </a:bodyPr>
          <a:lstStyle/>
          <a:p>
            <a:pPr marL="342900" algn="r" rtl="1">
              <a:lnSpc>
                <a:spcPct val="200000"/>
              </a:lnSpc>
              <a:buSzPct val="100000"/>
              <a:buFont typeface="Arial" panose="020B0604020202020204" pitchFamily="34" charset="0"/>
              <a:buChar char="•"/>
            </a:pPr>
            <a:r>
              <a:rPr lang="ar-SA" sz="2000" dirty="0">
                <a:solidFill>
                  <a:schemeClr val="accent3"/>
                </a:solidFill>
                <a:cs typeface="+mn-cs"/>
              </a:rPr>
              <a:t>نقطة وصل بين مراكز التدريب </a:t>
            </a:r>
            <a:r>
              <a:rPr lang="ar-SA" sz="2000" dirty="0" smtClean="0">
                <a:solidFill>
                  <a:schemeClr val="accent3"/>
                </a:solidFill>
                <a:cs typeface="+mn-cs"/>
              </a:rPr>
              <a:t>والعملاء</a:t>
            </a:r>
            <a:endParaRPr lang="en-US" sz="2000" dirty="0" smtClean="0">
              <a:solidFill>
                <a:schemeClr val="accent3"/>
              </a:solidFill>
              <a:cs typeface="+mn-cs"/>
            </a:endParaRPr>
          </a:p>
          <a:p>
            <a:pPr marL="342900" algn="r" rtl="1">
              <a:lnSpc>
                <a:spcPct val="200000"/>
              </a:lnSpc>
              <a:buSzPct val="100000"/>
              <a:buFont typeface="Arial" panose="020B0604020202020204" pitchFamily="34" charset="0"/>
              <a:buChar char="•"/>
            </a:pPr>
            <a:r>
              <a:rPr lang="ar-SA" sz="2000" dirty="0">
                <a:solidFill>
                  <a:schemeClr val="accent3"/>
                </a:solidFill>
                <a:cs typeface="+mn-cs"/>
              </a:rPr>
              <a:t>تسهيل عملية البحث عن الدورات التدريبية</a:t>
            </a:r>
            <a:endParaRPr lang="en-US" sz="2000" dirty="0">
              <a:solidFill>
                <a:schemeClr val="accent3"/>
              </a:solidFill>
              <a:cs typeface="+mn-cs"/>
            </a:endParaRPr>
          </a:p>
          <a:p>
            <a:pPr marL="342900" algn="r" rtl="1">
              <a:lnSpc>
                <a:spcPct val="200000"/>
              </a:lnSpc>
              <a:buSzPct val="100000"/>
              <a:buFont typeface="Arial" panose="020B0604020202020204" pitchFamily="34" charset="0"/>
              <a:buChar char="•"/>
            </a:pPr>
            <a:r>
              <a:rPr lang="ar-SA" sz="2000" dirty="0">
                <a:solidFill>
                  <a:schemeClr val="accent3"/>
                </a:solidFill>
                <a:cs typeface="+mn-cs"/>
              </a:rPr>
              <a:t>إمكانية تسجيل المراكز التدريبية والمدربين</a:t>
            </a:r>
            <a:endParaRPr lang="en-US" sz="2000" dirty="0">
              <a:solidFill>
                <a:schemeClr val="accent3"/>
              </a:solidFill>
              <a:cs typeface="+mn-cs"/>
            </a:endParaRPr>
          </a:p>
          <a:p>
            <a:pPr marL="342900" algn="r" rtl="1">
              <a:lnSpc>
                <a:spcPct val="200000"/>
              </a:lnSpc>
              <a:buSzPct val="100000"/>
              <a:buFont typeface="Arial" panose="020B0604020202020204" pitchFamily="34" charset="0"/>
              <a:buChar char="•"/>
            </a:pPr>
            <a:r>
              <a:rPr lang="ar-SA" sz="2000" dirty="0">
                <a:solidFill>
                  <a:schemeClr val="accent3"/>
                </a:solidFill>
                <a:cs typeface="+mn-cs"/>
              </a:rPr>
              <a:t>إمكانية تحديد المراكز من الخرائط</a:t>
            </a:r>
            <a:endParaRPr lang="en-US" sz="2000" dirty="0">
              <a:solidFill>
                <a:schemeClr val="accent3"/>
              </a:solidFill>
              <a:cs typeface="+mn-cs"/>
            </a:endParaRPr>
          </a:p>
          <a:p>
            <a:pPr marL="342900" algn="r" rtl="1">
              <a:lnSpc>
                <a:spcPct val="200000"/>
              </a:lnSpc>
              <a:buSzPct val="100000"/>
              <a:buFont typeface="Arial" panose="020B0604020202020204" pitchFamily="34" charset="0"/>
              <a:buChar char="•"/>
            </a:pPr>
            <a:r>
              <a:rPr lang="ar-SA" sz="2000" dirty="0">
                <a:solidFill>
                  <a:schemeClr val="accent3"/>
                </a:solidFill>
                <a:cs typeface="+mn-cs"/>
              </a:rPr>
              <a:t>إمكانية تقييم المراكز </a:t>
            </a:r>
            <a:r>
              <a:rPr lang="ar-SA" sz="2000" dirty="0" smtClean="0">
                <a:solidFill>
                  <a:schemeClr val="accent3"/>
                </a:solidFill>
                <a:cs typeface="+mn-cs"/>
              </a:rPr>
              <a:t>التدريبية</a:t>
            </a:r>
          </a:p>
          <a:p>
            <a:pPr marL="342900" algn="r" rtl="1">
              <a:lnSpc>
                <a:spcPct val="200000"/>
              </a:lnSpc>
              <a:buSzPct val="100000"/>
              <a:buFont typeface="Arial" panose="020B0604020202020204" pitchFamily="34" charset="0"/>
              <a:buChar char="•"/>
            </a:pPr>
            <a:r>
              <a:rPr lang="en-US" sz="2000" dirty="0" smtClean="0">
                <a:solidFill>
                  <a:schemeClr val="accent3"/>
                </a:solidFill>
                <a:cs typeface="+mn-cs"/>
              </a:rPr>
              <a:t> </a:t>
            </a:r>
            <a:r>
              <a:rPr lang="ar-SA" sz="2000" dirty="0" smtClean="0">
                <a:solidFill>
                  <a:schemeClr val="accent3"/>
                </a:solidFill>
                <a:cs typeface="+mn-cs"/>
              </a:rPr>
              <a:t>إمكانية </a:t>
            </a:r>
            <a:r>
              <a:rPr lang="ar-SA" sz="2000" dirty="0">
                <a:solidFill>
                  <a:schemeClr val="accent3"/>
                </a:solidFill>
                <a:cs typeface="+mn-cs"/>
              </a:rPr>
              <a:t>إنشاء حساب للعملاء والمراكز التدريبية في </a:t>
            </a:r>
            <a:r>
              <a:rPr lang="ar-SA" sz="2000" dirty="0" smtClean="0">
                <a:solidFill>
                  <a:schemeClr val="accent3"/>
                </a:solidFill>
                <a:cs typeface="+mn-cs"/>
              </a:rPr>
              <a:t>التطبيق</a:t>
            </a:r>
            <a:endParaRPr lang="en-US" sz="2000" dirty="0">
              <a:solidFill>
                <a:schemeClr val="accent3"/>
              </a:solidFill>
              <a:cs typeface="+mn-cs"/>
            </a:endParaRPr>
          </a:p>
        </p:txBody>
      </p:sp>
    </p:spTree>
    <p:extLst>
      <p:ext uri="{BB962C8B-B14F-4D97-AF65-F5344CB8AC3E}">
        <p14:creationId xmlns:p14="http://schemas.microsoft.com/office/powerpoint/2010/main" val="21776779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139"/>
        <p:cNvGrpSpPr/>
        <p:nvPr/>
      </p:nvGrpSpPr>
      <p:grpSpPr>
        <a:xfrm>
          <a:off x="0" y="0"/>
          <a:ext cx="0" cy="0"/>
          <a:chOff x="0" y="0"/>
          <a:chExt cx="0" cy="0"/>
        </a:xfrm>
      </p:grpSpPr>
      <p:sp>
        <p:nvSpPr>
          <p:cNvPr id="2140" name="Google Shape;2140;p64"/>
          <p:cNvSpPr txBox="1">
            <a:spLocks noGrp="1"/>
          </p:cNvSpPr>
          <p:nvPr>
            <p:ph type="title"/>
          </p:nvPr>
        </p:nvSpPr>
        <p:spPr>
          <a:xfrm>
            <a:off x="1327050" y="1598088"/>
            <a:ext cx="6489900" cy="131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2141" name="Google Shape;2141;p64"/>
          <p:cNvSpPr txBox="1">
            <a:spLocks noGrp="1"/>
          </p:cNvSpPr>
          <p:nvPr>
            <p:ph type="subTitle" idx="1"/>
          </p:nvPr>
        </p:nvSpPr>
        <p:spPr>
          <a:xfrm>
            <a:off x="1327050" y="2945463"/>
            <a:ext cx="6489900" cy="4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2142" name="Google Shape;2142;p64"/>
          <p:cNvGrpSpPr/>
          <p:nvPr/>
        </p:nvGrpSpPr>
        <p:grpSpPr>
          <a:xfrm>
            <a:off x="7816955" y="3097972"/>
            <a:ext cx="877308" cy="2042473"/>
            <a:chOff x="731955" y="2811840"/>
            <a:chExt cx="564367" cy="1313910"/>
          </a:xfrm>
        </p:grpSpPr>
        <p:sp>
          <p:nvSpPr>
            <p:cNvPr id="2143" name="Google Shape;2143;p64"/>
            <p:cNvSpPr/>
            <p:nvPr/>
          </p:nvSpPr>
          <p:spPr>
            <a:xfrm>
              <a:off x="1038864" y="2811840"/>
              <a:ext cx="165191" cy="1313910"/>
            </a:xfrm>
            <a:custGeom>
              <a:avLst/>
              <a:gdLst/>
              <a:ahLst/>
              <a:cxnLst/>
              <a:rect l="l" t="t" r="r" b="b"/>
              <a:pathLst>
                <a:path w="8241" h="65548" extrusionOk="0">
                  <a:moveTo>
                    <a:pt x="7006" y="1"/>
                  </a:moveTo>
                  <a:cubicBezTo>
                    <a:pt x="7006" y="33"/>
                    <a:pt x="7036" y="95"/>
                    <a:pt x="7068" y="158"/>
                  </a:cubicBezTo>
                  <a:lnTo>
                    <a:pt x="7068" y="158"/>
                  </a:lnTo>
                  <a:cubicBezTo>
                    <a:pt x="7047" y="106"/>
                    <a:pt x="7027" y="53"/>
                    <a:pt x="7006" y="1"/>
                  </a:cubicBezTo>
                  <a:close/>
                  <a:moveTo>
                    <a:pt x="7068" y="158"/>
                  </a:moveTo>
                  <a:cubicBezTo>
                    <a:pt x="7071" y="167"/>
                    <a:pt x="7075" y="176"/>
                    <a:pt x="7078" y="184"/>
                  </a:cubicBezTo>
                  <a:lnTo>
                    <a:pt x="7078" y="184"/>
                  </a:lnTo>
                  <a:cubicBezTo>
                    <a:pt x="7076" y="179"/>
                    <a:pt x="7074" y="173"/>
                    <a:pt x="7073" y="168"/>
                  </a:cubicBezTo>
                  <a:cubicBezTo>
                    <a:pt x="7071" y="165"/>
                    <a:pt x="7069" y="161"/>
                    <a:pt x="7068" y="158"/>
                  </a:cubicBezTo>
                  <a:close/>
                  <a:moveTo>
                    <a:pt x="7078" y="184"/>
                  </a:moveTo>
                  <a:cubicBezTo>
                    <a:pt x="7110" y="286"/>
                    <a:pt x="7143" y="447"/>
                    <a:pt x="7206" y="668"/>
                  </a:cubicBezTo>
                  <a:cubicBezTo>
                    <a:pt x="7406" y="1302"/>
                    <a:pt x="7573" y="1936"/>
                    <a:pt x="7673" y="2603"/>
                  </a:cubicBezTo>
                  <a:cubicBezTo>
                    <a:pt x="8107" y="5004"/>
                    <a:pt x="8040" y="7440"/>
                    <a:pt x="7506" y="9841"/>
                  </a:cubicBezTo>
                  <a:cubicBezTo>
                    <a:pt x="7106" y="11476"/>
                    <a:pt x="6472" y="13044"/>
                    <a:pt x="5605" y="14478"/>
                  </a:cubicBezTo>
                  <a:cubicBezTo>
                    <a:pt x="4704" y="16046"/>
                    <a:pt x="3470" y="17580"/>
                    <a:pt x="2503" y="19381"/>
                  </a:cubicBezTo>
                  <a:cubicBezTo>
                    <a:pt x="1435" y="21283"/>
                    <a:pt x="968" y="23484"/>
                    <a:pt x="1235" y="25653"/>
                  </a:cubicBezTo>
                  <a:cubicBezTo>
                    <a:pt x="1469" y="27888"/>
                    <a:pt x="2236" y="30089"/>
                    <a:pt x="2970" y="32324"/>
                  </a:cubicBezTo>
                  <a:cubicBezTo>
                    <a:pt x="3703" y="34526"/>
                    <a:pt x="4371" y="36794"/>
                    <a:pt x="4437" y="38995"/>
                  </a:cubicBezTo>
                  <a:cubicBezTo>
                    <a:pt x="4471" y="41130"/>
                    <a:pt x="4204" y="43232"/>
                    <a:pt x="3603" y="45300"/>
                  </a:cubicBezTo>
                  <a:cubicBezTo>
                    <a:pt x="3070" y="47268"/>
                    <a:pt x="2436" y="49103"/>
                    <a:pt x="1869" y="50837"/>
                  </a:cubicBezTo>
                  <a:cubicBezTo>
                    <a:pt x="1302" y="52438"/>
                    <a:pt x="868" y="54073"/>
                    <a:pt x="535" y="55741"/>
                  </a:cubicBezTo>
                  <a:cubicBezTo>
                    <a:pt x="1" y="58143"/>
                    <a:pt x="1" y="60611"/>
                    <a:pt x="535" y="63013"/>
                  </a:cubicBezTo>
                  <a:cubicBezTo>
                    <a:pt x="701" y="63680"/>
                    <a:pt x="935" y="64280"/>
                    <a:pt x="1235" y="64914"/>
                  </a:cubicBezTo>
                  <a:cubicBezTo>
                    <a:pt x="1335" y="65081"/>
                    <a:pt x="1402" y="65248"/>
                    <a:pt x="1469" y="65348"/>
                  </a:cubicBezTo>
                  <a:cubicBezTo>
                    <a:pt x="1502" y="65414"/>
                    <a:pt x="1535" y="65481"/>
                    <a:pt x="1569" y="65548"/>
                  </a:cubicBezTo>
                  <a:cubicBezTo>
                    <a:pt x="1535" y="65481"/>
                    <a:pt x="1502" y="65414"/>
                    <a:pt x="1502" y="65381"/>
                  </a:cubicBezTo>
                  <a:cubicBezTo>
                    <a:pt x="1435" y="65248"/>
                    <a:pt x="1368" y="65114"/>
                    <a:pt x="1268" y="64914"/>
                  </a:cubicBezTo>
                  <a:cubicBezTo>
                    <a:pt x="1002" y="64280"/>
                    <a:pt x="768" y="63680"/>
                    <a:pt x="635" y="63013"/>
                  </a:cubicBezTo>
                  <a:cubicBezTo>
                    <a:pt x="101" y="60644"/>
                    <a:pt x="134" y="58176"/>
                    <a:pt x="701" y="55774"/>
                  </a:cubicBezTo>
                  <a:cubicBezTo>
                    <a:pt x="1035" y="54140"/>
                    <a:pt x="1469" y="52505"/>
                    <a:pt x="2036" y="50904"/>
                  </a:cubicBezTo>
                  <a:cubicBezTo>
                    <a:pt x="2603" y="49203"/>
                    <a:pt x="3270" y="47368"/>
                    <a:pt x="3804" y="45367"/>
                  </a:cubicBezTo>
                  <a:cubicBezTo>
                    <a:pt x="4404" y="43299"/>
                    <a:pt x="4704" y="41164"/>
                    <a:pt x="4671" y="38995"/>
                  </a:cubicBezTo>
                  <a:cubicBezTo>
                    <a:pt x="4604" y="36761"/>
                    <a:pt x="3937" y="34492"/>
                    <a:pt x="3203" y="32257"/>
                  </a:cubicBezTo>
                  <a:cubicBezTo>
                    <a:pt x="2469" y="30022"/>
                    <a:pt x="1702" y="27821"/>
                    <a:pt x="1469" y="25619"/>
                  </a:cubicBezTo>
                  <a:cubicBezTo>
                    <a:pt x="1235" y="23518"/>
                    <a:pt x="1635" y="21350"/>
                    <a:pt x="2703" y="19482"/>
                  </a:cubicBezTo>
                  <a:cubicBezTo>
                    <a:pt x="3670" y="17714"/>
                    <a:pt x="4871" y="16146"/>
                    <a:pt x="5805" y="14578"/>
                  </a:cubicBezTo>
                  <a:cubicBezTo>
                    <a:pt x="6639" y="13110"/>
                    <a:pt x="7273" y="11542"/>
                    <a:pt x="7673" y="9875"/>
                  </a:cubicBezTo>
                  <a:cubicBezTo>
                    <a:pt x="8207" y="7473"/>
                    <a:pt x="8240" y="4971"/>
                    <a:pt x="7773" y="2569"/>
                  </a:cubicBezTo>
                  <a:cubicBezTo>
                    <a:pt x="7618" y="1765"/>
                    <a:pt x="7378" y="962"/>
                    <a:pt x="7078" y="18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4"/>
            <p:cNvSpPr/>
            <p:nvPr/>
          </p:nvSpPr>
          <p:spPr>
            <a:xfrm>
              <a:off x="1085669" y="2945500"/>
              <a:ext cx="81603" cy="189987"/>
            </a:xfrm>
            <a:custGeom>
              <a:avLst/>
              <a:gdLst/>
              <a:ahLst/>
              <a:cxnLst/>
              <a:rect l="l" t="t" r="r" b="b"/>
              <a:pathLst>
                <a:path w="4071" h="9478" extrusionOk="0">
                  <a:moveTo>
                    <a:pt x="589" y="0"/>
                  </a:moveTo>
                  <a:cubicBezTo>
                    <a:pt x="495" y="0"/>
                    <a:pt x="401" y="66"/>
                    <a:pt x="401" y="171"/>
                  </a:cubicBezTo>
                  <a:cubicBezTo>
                    <a:pt x="201" y="1138"/>
                    <a:pt x="1" y="4174"/>
                    <a:pt x="2202" y="9478"/>
                  </a:cubicBezTo>
                  <a:cubicBezTo>
                    <a:pt x="2202" y="9478"/>
                    <a:pt x="4070" y="3540"/>
                    <a:pt x="735" y="71"/>
                  </a:cubicBezTo>
                  <a:cubicBezTo>
                    <a:pt x="698" y="22"/>
                    <a:pt x="643" y="0"/>
                    <a:pt x="5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4"/>
            <p:cNvSpPr/>
            <p:nvPr/>
          </p:nvSpPr>
          <p:spPr>
            <a:xfrm>
              <a:off x="1107738" y="2986372"/>
              <a:ext cx="24094" cy="149115"/>
            </a:xfrm>
            <a:custGeom>
              <a:avLst/>
              <a:gdLst/>
              <a:ahLst/>
              <a:cxnLst/>
              <a:rect l="l" t="t" r="r" b="b"/>
              <a:pathLst>
                <a:path w="1202" h="7439" extrusionOk="0">
                  <a:moveTo>
                    <a:pt x="1" y="0"/>
                  </a:moveTo>
                  <a:cubicBezTo>
                    <a:pt x="1" y="367"/>
                    <a:pt x="34" y="734"/>
                    <a:pt x="134" y="1101"/>
                  </a:cubicBezTo>
                  <a:cubicBezTo>
                    <a:pt x="234" y="1868"/>
                    <a:pt x="401" y="2735"/>
                    <a:pt x="534" y="3736"/>
                  </a:cubicBezTo>
                  <a:cubicBezTo>
                    <a:pt x="701" y="4703"/>
                    <a:pt x="835" y="5604"/>
                    <a:pt x="968" y="6338"/>
                  </a:cubicBezTo>
                  <a:cubicBezTo>
                    <a:pt x="1001" y="6705"/>
                    <a:pt x="1068" y="7072"/>
                    <a:pt x="1168" y="7439"/>
                  </a:cubicBezTo>
                  <a:cubicBezTo>
                    <a:pt x="1201" y="7072"/>
                    <a:pt x="1168" y="6672"/>
                    <a:pt x="1135" y="6338"/>
                  </a:cubicBezTo>
                  <a:cubicBezTo>
                    <a:pt x="1068" y="5637"/>
                    <a:pt x="935" y="4703"/>
                    <a:pt x="768" y="3703"/>
                  </a:cubicBezTo>
                  <a:cubicBezTo>
                    <a:pt x="601" y="2669"/>
                    <a:pt x="434" y="1735"/>
                    <a:pt x="267" y="1068"/>
                  </a:cubicBezTo>
                  <a:cubicBezTo>
                    <a:pt x="234" y="701"/>
                    <a:pt x="134" y="3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4"/>
            <p:cNvSpPr/>
            <p:nvPr/>
          </p:nvSpPr>
          <p:spPr>
            <a:xfrm>
              <a:off x="965519" y="3262873"/>
              <a:ext cx="120851" cy="153444"/>
            </a:xfrm>
            <a:custGeom>
              <a:avLst/>
              <a:gdLst/>
              <a:ahLst/>
              <a:cxnLst/>
              <a:rect l="l" t="t" r="r" b="b"/>
              <a:pathLst>
                <a:path w="6029" h="7655" extrusionOk="0">
                  <a:moveTo>
                    <a:pt x="247" y="1"/>
                  </a:moveTo>
                  <a:cubicBezTo>
                    <a:pt x="111" y="1"/>
                    <a:pt x="1" y="142"/>
                    <a:pt x="57" y="283"/>
                  </a:cubicBezTo>
                  <a:cubicBezTo>
                    <a:pt x="357" y="1217"/>
                    <a:pt x="1558" y="3986"/>
                    <a:pt x="6028" y="7655"/>
                  </a:cubicBezTo>
                  <a:cubicBezTo>
                    <a:pt x="6028" y="7655"/>
                    <a:pt x="4894" y="1550"/>
                    <a:pt x="324" y="16"/>
                  </a:cubicBezTo>
                  <a:cubicBezTo>
                    <a:pt x="298" y="6"/>
                    <a:pt x="272" y="1"/>
                    <a:pt x="24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4"/>
            <p:cNvSpPr/>
            <p:nvPr/>
          </p:nvSpPr>
          <p:spPr>
            <a:xfrm>
              <a:off x="996749" y="3295285"/>
              <a:ext cx="90283" cy="119709"/>
            </a:xfrm>
            <a:custGeom>
              <a:avLst/>
              <a:gdLst/>
              <a:ahLst/>
              <a:cxnLst/>
              <a:rect l="l" t="t" r="r" b="b"/>
              <a:pathLst>
                <a:path w="4504" h="5972" extrusionOk="0">
                  <a:moveTo>
                    <a:pt x="0" y="0"/>
                  </a:moveTo>
                  <a:lnTo>
                    <a:pt x="0" y="0"/>
                  </a:lnTo>
                  <a:cubicBezTo>
                    <a:pt x="200" y="300"/>
                    <a:pt x="401" y="601"/>
                    <a:pt x="634" y="901"/>
                  </a:cubicBezTo>
                  <a:lnTo>
                    <a:pt x="2235" y="3002"/>
                  </a:lnTo>
                  <a:lnTo>
                    <a:pt x="3836" y="5137"/>
                  </a:lnTo>
                  <a:cubicBezTo>
                    <a:pt x="4037" y="5437"/>
                    <a:pt x="4237" y="5704"/>
                    <a:pt x="4504" y="5971"/>
                  </a:cubicBezTo>
                  <a:cubicBezTo>
                    <a:pt x="4370" y="5638"/>
                    <a:pt x="4170" y="5337"/>
                    <a:pt x="3970" y="5037"/>
                  </a:cubicBezTo>
                  <a:cubicBezTo>
                    <a:pt x="3603" y="4470"/>
                    <a:pt x="3036" y="3669"/>
                    <a:pt x="2402" y="2869"/>
                  </a:cubicBezTo>
                  <a:cubicBezTo>
                    <a:pt x="1802" y="2035"/>
                    <a:pt x="1201" y="1301"/>
                    <a:pt x="734" y="767"/>
                  </a:cubicBezTo>
                  <a:cubicBezTo>
                    <a:pt x="534" y="501"/>
                    <a:pt x="267" y="2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4"/>
            <p:cNvSpPr/>
            <p:nvPr/>
          </p:nvSpPr>
          <p:spPr>
            <a:xfrm>
              <a:off x="1039545" y="3543222"/>
              <a:ext cx="85592" cy="180686"/>
            </a:xfrm>
            <a:custGeom>
              <a:avLst/>
              <a:gdLst/>
              <a:ahLst/>
              <a:cxnLst/>
              <a:rect l="l" t="t" r="r" b="b"/>
              <a:pathLst>
                <a:path w="4270" h="9014" extrusionOk="0">
                  <a:moveTo>
                    <a:pt x="214" y="0"/>
                  </a:moveTo>
                  <a:cubicBezTo>
                    <a:pt x="105" y="0"/>
                    <a:pt x="0" y="86"/>
                    <a:pt x="0" y="207"/>
                  </a:cubicBezTo>
                  <a:cubicBezTo>
                    <a:pt x="0" y="1208"/>
                    <a:pt x="367" y="4176"/>
                    <a:pt x="3569" y="9013"/>
                  </a:cubicBezTo>
                  <a:cubicBezTo>
                    <a:pt x="3569" y="9013"/>
                    <a:pt x="4270" y="2842"/>
                    <a:pt x="334" y="40"/>
                  </a:cubicBezTo>
                  <a:cubicBezTo>
                    <a:pt x="297" y="12"/>
                    <a:pt x="255" y="0"/>
                    <a:pt x="2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4"/>
            <p:cNvSpPr/>
            <p:nvPr/>
          </p:nvSpPr>
          <p:spPr>
            <a:xfrm>
              <a:off x="1060933" y="3582129"/>
              <a:ext cx="51516" cy="141778"/>
            </a:xfrm>
            <a:custGeom>
              <a:avLst/>
              <a:gdLst/>
              <a:ahLst/>
              <a:cxnLst/>
              <a:rect l="l" t="t" r="r" b="b"/>
              <a:pathLst>
                <a:path w="2570" h="7073" extrusionOk="0">
                  <a:moveTo>
                    <a:pt x="1" y="0"/>
                  </a:moveTo>
                  <a:lnTo>
                    <a:pt x="1" y="0"/>
                  </a:lnTo>
                  <a:cubicBezTo>
                    <a:pt x="67" y="334"/>
                    <a:pt x="201" y="701"/>
                    <a:pt x="334" y="1034"/>
                  </a:cubicBezTo>
                  <a:cubicBezTo>
                    <a:pt x="601" y="1768"/>
                    <a:pt x="901" y="2602"/>
                    <a:pt x="1268" y="3536"/>
                  </a:cubicBezTo>
                  <a:lnTo>
                    <a:pt x="2169" y="6038"/>
                  </a:lnTo>
                  <a:cubicBezTo>
                    <a:pt x="2269" y="6405"/>
                    <a:pt x="2402" y="6739"/>
                    <a:pt x="2569" y="7072"/>
                  </a:cubicBezTo>
                  <a:cubicBezTo>
                    <a:pt x="2536" y="6705"/>
                    <a:pt x="2469" y="6338"/>
                    <a:pt x="2336" y="5971"/>
                  </a:cubicBezTo>
                  <a:cubicBezTo>
                    <a:pt x="2135" y="5338"/>
                    <a:pt x="1835" y="4437"/>
                    <a:pt x="1502" y="3470"/>
                  </a:cubicBezTo>
                  <a:cubicBezTo>
                    <a:pt x="1168" y="2536"/>
                    <a:pt x="801" y="1635"/>
                    <a:pt x="534" y="1001"/>
                  </a:cubicBezTo>
                  <a:cubicBezTo>
                    <a:pt x="401" y="634"/>
                    <a:pt x="201"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4"/>
            <p:cNvSpPr/>
            <p:nvPr/>
          </p:nvSpPr>
          <p:spPr>
            <a:xfrm>
              <a:off x="963975" y="3855463"/>
              <a:ext cx="87617" cy="178020"/>
            </a:xfrm>
            <a:custGeom>
              <a:avLst/>
              <a:gdLst/>
              <a:ahLst/>
              <a:cxnLst/>
              <a:rect l="l" t="t" r="r" b="b"/>
              <a:pathLst>
                <a:path w="4371" h="8881" extrusionOk="0">
                  <a:moveTo>
                    <a:pt x="215" y="1"/>
                  </a:moveTo>
                  <a:cubicBezTo>
                    <a:pt x="106" y="1"/>
                    <a:pt x="1" y="87"/>
                    <a:pt x="1" y="208"/>
                  </a:cubicBezTo>
                  <a:cubicBezTo>
                    <a:pt x="68" y="1208"/>
                    <a:pt x="535" y="4177"/>
                    <a:pt x="3904" y="8881"/>
                  </a:cubicBezTo>
                  <a:cubicBezTo>
                    <a:pt x="3904" y="8881"/>
                    <a:pt x="4371" y="2676"/>
                    <a:pt x="334" y="41"/>
                  </a:cubicBezTo>
                  <a:cubicBezTo>
                    <a:pt x="298" y="13"/>
                    <a:pt x="256" y="1"/>
                    <a:pt x="2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4"/>
            <p:cNvSpPr/>
            <p:nvPr/>
          </p:nvSpPr>
          <p:spPr>
            <a:xfrm>
              <a:off x="986706" y="3893047"/>
              <a:ext cx="56186" cy="139774"/>
            </a:xfrm>
            <a:custGeom>
              <a:avLst/>
              <a:gdLst/>
              <a:ahLst/>
              <a:cxnLst/>
              <a:rect l="l" t="t" r="r" b="b"/>
              <a:pathLst>
                <a:path w="2803" h="6973" extrusionOk="0">
                  <a:moveTo>
                    <a:pt x="1" y="1"/>
                  </a:moveTo>
                  <a:lnTo>
                    <a:pt x="1" y="1"/>
                  </a:lnTo>
                  <a:cubicBezTo>
                    <a:pt x="101" y="367"/>
                    <a:pt x="201" y="701"/>
                    <a:pt x="368" y="1035"/>
                  </a:cubicBezTo>
                  <a:cubicBezTo>
                    <a:pt x="668" y="1735"/>
                    <a:pt x="1002" y="2569"/>
                    <a:pt x="1369" y="3503"/>
                  </a:cubicBezTo>
                  <a:lnTo>
                    <a:pt x="2369" y="5938"/>
                  </a:lnTo>
                  <a:cubicBezTo>
                    <a:pt x="2469" y="6305"/>
                    <a:pt x="2603" y="6639"/>
                    <a:pt x="2803" y="6972"/>
                  </a:cubicBezTo>
                  <a:cubicBezTo>
                    <a:pt x="2736" y="6605"/>
                    <a:pt x="2636" y="6238"/>
                    <a:pt x="2503" y="5905"/>
                  </a:cubicBezTo>
                  <a:cubicBezTo>
                    <a:pt x="2303" y="5238"/>
                    <a:pt x="1969" y="4370"/>
                    <a:pt x="1569" y="3403"/>
                  </a:cubicBezTo>
                  <a:cubicBezTo>
                    <a:pt x="1168" y="2436"/>
                    <a:pt x="802" y="1568"/>
                    <a:pt x="501" y="968"/>
                  </a:cubicBezTo>
                  <a:cubicBezTo>
                    <a:pt x="368" y="634"/>
                    <a:pt x="201" y="3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4"/>
            <p:cNvSpPr/>
            <p:nvPr/>
          </p:nvSpPr>
          <p:spPr>
            <a:xfrm>
              <a:off x="1183288" y="2872556"/>
              <a:ext cx="113034" cy="158636"/>
            </a:xfrm>
            <a:custGeom>
              <a:avLst/>
              <a:gdLst/>
              <a:ahLst/>
              <a:cxnLst/>
              <a:rect l="l" t="t" r="r" b="b"/>
              <a:pathLst>
                <a:path w="5639" h="7914" extrusionOk="0">
                  <a:moveTo>
                    <a:pt x="5425" y="1"/>
                  </a:moveTo>
                  <a:cubicBezTo>
                    <a:pt x="5383" y="1"/>
                    <a:pt x="5341" y="13"/>
                    <a:pt x="5305" y="41"/>
                  </a:cubicBezTo>
                  <a:cubicBezTo>
                    <a:pt x="4504" y="608"/>
                    <a:pt x="2236" y="2543"/>
                    <a:pt x="1" y="7913"/>
                  </a:cubicBezTo>
                  <a:cubicBezTo>
                    <a:pt x="1" y="7913"/>
                    <a:pt x="5538" y="5044"/>
                    <a:pt x="5638" y="208"/>
                  </a:cubicBezTo>
                  <a:cubicBezTo>
                    <a:pt x="5638" y="87"/>
                    <a:pt x="5533" y="1"/>
                    <a:pt x="54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4"/>
            <p:cNvSpPr/>
            <p:nvPr/>
          </p:nvSpPr>
          <p:spPr>
            <a:xfrm>
              <a:off x="1183969" y="2910141"/>
              <a:ext cx="89621" cy="121052"/>
            </a:xfrm>
            <a:custGeom>
              <a:avLst/>
              <a:gdLst/>
              <a:ahLst/>
              <a:cxnLst/>
              <a:rect l="l" t="t" r="r" b="b"/>
              <a:pathLst>
                <a:path w="4471" h="6039" extrusionOk="0">
                  <a:moveTo>
                    <a:pt x="4470" y="0"/>
                  </a:moveTo>
                  <a:lnTo>
                    <a:pt x="4470" y="0"/>
                  </a:lnTo>
                  <a:cubicBezTo>
                    <a:pt x="4203" y="267"/>
                    <a:pt x="3970" y="534"/>
                    <a:pt x="3770" y="868"/>
                  </a:cubicBezTo>
                  <a:lnTo>
                    <a:pt x="2202" y="3003"/>
                  </a:lnTo>
                  <a:lnTo>
                    <a:pt x="634" y="5137"/>
                  </a:lnTo>
                  <a:cubicBezTo>
                    <a:pt x="401" y="5438"/>
                    <a:pt x="200" y="5738"/>
                    <a:pt x="0" y="6038"/>
                  </a:cubicBezTo>
                  <a:cubicBezTo>
                    <a:pt x="301" y="5805"/>
                    <a:pt x="534" y="5538"/>
                    <a:pt x="768" y="5237"/>
                  </a:cubicBezTo>
                  <a:cubicBezTo>
                    <a:pt x="1201" y="4737"/>
                    <a:pt x="1768" y="4003"/>
                    <a:pt x="2402" y="3136"/>
                  </a:cubicBezTo>
                  <a:cubicBezTo>
                    <a:pt x="3002" y="2269"/>
                    <a:pt x="3536" y="1535"/>
                    <a:pt x="3903" y="934"/>
                  </a:cubicBezTo>
                  <a:cubicBezTo>
                    <a:pt x="4103" y="668"/>
                    <a:pt x="4303" y="334"/>
                    <a:pt x="4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4"/>
            <p:cNvSpPr/>
            <p:nvPr/>
          </p:nvSpPr>
          <p:spPr>
            <a:xfrm>
              <a:off x="1064942" y="3135046"/>
              <a:ext cx="122234" cy="151560"/>
            </a:xfrm>
            <a:custGeom>
              <a:avLst/>
              <a:gdLst/>
              <a:ahLst/>
              <a:cxnLst/>
              <a:rect l="l" t="t" r="r" b="b"/>
              <a:pathLst>
                <a:path w="6098" h="7561" extrusionOk="0">
                  <a:moveTo>
                    <a:pt x="5863" y="1"/>
                  </a:moveTo>
                  <a:cubicBezTo>
                    <a:pt x="5832" y="1"/>
                    <a:pt x="5800" y="8"/>
                    <a:pt x="5772" y="22"/>
                  </a:cubicBezTo>
                  <a:cubicBezTo>
                    <a:pt x="4904" y="555"/>
                    <a:pt x="2536" y="2357"/>
                    <a:pt x="1" y="7561"/>
                  </a:cubicBezTo>
                  <a:cubicBezTo>
                    <a:pt x="1" y="7561"/>
                    <a:pt x="5671" y="5025"/>
                    <a:pt x="6072" y="222"/>
                  </a:cubicBezTo>
                  <a:cubicBezTo>
                    <a:pt x="6098" y="91"/>
                    <a:pt x="5980" y="1"/>
                    <a:pt x="58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4"/>
            <p:cNvSpPr/>
            <p:nvPr/>
          </p:nvSpPr>
          <p:spPr>
            <a:xfrm>
              <a:off x="1066285" y="3170906"/>
              <a:ext cx="95635" cy="116361"/>
            </a:xfrm>
            <a:custGeom>
              <a:avLst/>
              <a:gdLst/>
              <a:ahLst/>
              <a:cxnLst/>
              <a:rect l="l" t="t" r="r" b="b"/>
              <a:pathLst>
                <a:path w="4771" h="5805" extrusionOk="0">
                  <a:moveTo>
                    <a:pt x="4771" y="1"/>
                  </a:moveTo>
                  <a:lnTo>
                    <a:pt x="4771" y="1"/>
                  </a:lnTo>
                  <a:cubicBezTo>
                    <a:pt x="4504" y="268"/>
                    <a:pt x="4237" y="534"/>
                    <a:pt x="4037" y="835"/>
                  </a:cubicBezTo>
                  <a:lnTo>
                    <a:pt x="2369" y="2903"/>
                  </a:lnTo>
                  <a:lnTo>
                    <a:pt x="668" y="4938"/>
                  </a:lnTo>
                  <a:cubicBezTo>
                    <a:pt x="401" y="5204"/>
                    <a:pt x="201" y="5505"/>
                    <a:pt x="0" y="5805"/>
                  </a:cubicBezTo>
                  <a:cubicBezTo>
                    <a:pt x="267" y="5571"/>
                    <a:pt x="568" y="5338"/>
                    <a:pt x="801" y="5038"/>
                  </a:cubicBezTo>
                  <a:cubicBezTo>
                    <a:pt x="1268" y="4537"/>
                    <a:pt x="1868" y="3837"/>
                    <a:pt x="2536" y="3036"/>
                  </a:cubicBezTo>
                  <a:cubicBezTo>
                    <a:pt x="3203" y="2236"/>
                    <a:pt x="3803" y="1502"/>
                    <a:pt x="4170" y="935"/>
                  </a:cubicBezTo>
                  <a:cubicBezTo>
                    <a:pt x="4404" y="668"/>
                    <a:pt x="4604" y="334"/>
                    <a:pt x="4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4"/>
            <p:cNvSpPr/>
            <p:nvPr/>
          </p:nvSpPr>
          <p:spPr>
            <a:xfrm>
              <a:off x="1127803" y="3383183"/>
              <a:ext cx="80922" cy="188944"/>
            </a:xfrm>
            <a:custGeom>
              <a:avLst/>
              <a:gdLst/>
              <a:ahLst/>
              <a:cxnLst/>
              <a:rect l="l" t="t" r="r" b="b"/>
              <a:pathLst>
                <a:path w="4037" h="9426" extrusionOk="0">
                  <a:moveTo>
                    <a:pt x="2005" y="0"/>
                  </a:moveTo>
                  <a:cubicBezTo>
                    <a:pt x="1942" y="0"/>
                    <a:pt x="1879" y="27"/>
                    <a:pt x="1835" y="85"/>
                  </a:cubicBezTo>
                  <a:cubicBezTo>
                    <a:pt x="1301" y="919"/>
                    <a:pt x="0" y="3621"/>
                    <a:pt x="134" y="9425"/>
                  </a:cubicBezTo>
                  <a:cubicBezTo>
                    <a:pt x="134" y="9425"/>
                    <a:pt x="4037" y="4588"/>
                    <a:pt x="2202" y="118"/>
                  </a:cubicBezTo>
                  <a:cubicBezTo>
                    <a:pt x="2164" y="43"/>
                    <a:pt x="2085" y="0"/>
                    <a:pt x="2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4"/>
            <p:cNvSpPr/>
            <p:nvPr/>
          </p:nvSpPr>
          <p:spPr>
            <a:xfrm>
              <a:off x="1131151" y="3424997"/>
              <a:ext cx="32774" cy="146449"/>
            </a:xfrm>
            <a:custGeom>
              <a:avLst/>
              <a:gdLst/>
              <a:ahLst/>
              <a:cxnLst/>
              <a:rect l="l" t="t" r="r" b="b"/>
              <a:pathLst>
                <a:path w="1635" h="7306" extrusionOk="0">
                  <a:moveTo>
                    <a:pt x="1635" y="0"/>
                  </a:moveTo>
                  <a:lnTo>
                    <a:pt x="1635" y="0"/>
                  </a:lnTo>
                  <a:cubicBezTo>
                    <a:pt x="1501" y="334"/>
                    <a:pt x="1401" y="701"/>
                    <a:pt x="1368" y="1068"/>
                  </a:cubicBezTo>
                  <a:cubicBezTo>
                    <a:pt x="1201" y="1802"/>
                    <a:pt x="1001" y="2669"/>
                    <a:pt x="801" y="3636"/>
                  </a:cubicBezTo>
                  <a:lnTo>
                    <a:pt x="234" y="6238"/>
                  </a:lnTo>
                  <a:cubicBezTo>
                    <a:pt x="134" y="6605"/>
                    <a:pt x="67" y="6939"/>
                    <a:pt x="0" y="7306"/>
                  </a:cubicBezTo>
                  <a:cubicBezTo>
                    <a:pt x="167" y="7005"/>
                    <a:pt x="300" y="6639"/>
                    <a:pt x="400" y="6272"/>
                  </a:cubicBezTo>
                  <a:cubicBezTo>
                    <a:pt x="567" y="5638"/>
                    <a:pt x="801" y="4704"/>
                    <a:pt x="1034" y="3703"/>
                  </a:cubicBezTo>
                  <a:cubicBezTo>
                    <a:pt x="1234" y="2702"/>
                    <a:pt x="1401" y="1768"/>
                    <a:pt x="1535" y="1101"/>
                  </a:cubicBezTo>
                  <a:cubicBezTo>
                    <a:pt x="1601" y="734"/>
                    <a:pt x="1635" y="367"/>
                    <a:pt x="1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4"/>
            <p:cNvSpPr/>
            <p:nvPr/>
          </p:nvSpPr>
          <p:spPr>
            <a:xfrm>
              <a:off x="1052915" y="3753554"/>
              <a:ext cx="119027" cy="153545"/>
            </a:xfrm>
            <a:custGeom>
              <a:avLst/>
              <a:gdLst/>
              <a:ahLst/>
              <a:cxnLst/>
              <a:rect l="l" t="t" r="r" b="b"/>
              <a:pathLst>
                <a:path w="5938" h="7660" extrusionOk="0">
                  <a:moveTo>
                    <a:pt x="5726" y="0"/>
                  </a:moveTo>
                  <a:cubicBezTo>
                    <a:pt x="5696" y="0"/>
                    <a:pt x="5666" y="7"/>
                    <a:pt x="5638" y="21"/>
                  </a:cubicBezTo>
                  <a:cubicBezTo>
                    <a:pt x="4804" y="555"/>
                    <a:pt x="2435" y="2423"/>
                    <a:pt x="0" y="7660"/>
                  </a:cubicBezTo>
                  <a:cubicBezTo>
                    <a:pt x="0" y="7660"/>
                    <a:pt x="5604" y="5025"/>
                    <a:pt x="5938" y="221"/>
                  </a:cubicBezTo>
                  <a:cubicBezTo>
                    <a:pt x="5938" y="90"/>
                    <a:pt x="5835" y="0"/>
                    <a:pt x="5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4"/>
            <p:cNvSpPr/>
            <p:nvPr/>
          </p:nvSpPr>
          <p:spPr>
            <a:xfrm>
              <a:off x="1052915" y="3790076"/>
              <a:ext cx="94973" cy="118366"/>
            </a:xfrm>
            <a:custGeom>
              <a:avLst/>
              <a:gdLst/>
              <a:ahLst/>
              <a:cxnLst/>
              <a:rect l="l" t="t" r="r" b="b"/>
              <a:pathLst>
                <a:path w="4738" h="5905" extrusionOk="0">
                  <a:moveTo>
                    <a:pt x="4737" y="0"/>
                  </a:moveTo>
                  <a:lnTo>
                    <a:pt x="4737" y="0"/>
                  </a:lnTo>
                  <a:cubicBezTo>
                    <a:pt x="4470" y="267"/>
                    <a:pt x="4237" y="534"/>
                    <a:pt x="4003" y="834"/>
                  </a:cubicBezTo>
                  <a:lnTo>
                    <a:pt x="2335" y="2936"/>
                  </a:lnTo>
                  <a:lnTo>
                    <a:pt x="667" y="5004"/>
                  </a:lnTo>
                  <a:cubicBezTo>
                    <a:pt x="434" y="5271"/>
                    <a:pt x="200" y="5571"/>
                    <a:pt x="0" y="5905"/>
                  </a:cubicBezTo>
                  <a:cubicBezTo>
                    <a:pt x="301" y="5671"/>
                    <a:pt x="567" y="5404"/>
                    <a:pt x="801" y="5104"/>
                  </a:cubicBezTo>
                  <a:cubicBezTo>
                    <a:pt x="1268" y="4604"/>
                    <a:pt x="1868" y="3903"/>
                    <a:pt x="2502" y="3069"/>
                  </a:cubicBezTo>
                  <a:cubicBezTo>
                    <a:pt x="3169" y="2269"/>
                    <a:pt x="3703" y="1502"/>
                    <a:pt x="4103" y="968"/>
                  </a:cubicBezTo>
                  <a:cubicBezTo>
                    <a:pt x="4337" y="668"/>
                    <a:pt x="4570" y="334"/>
                    <a:pt x="47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4"/>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4"/>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4"/>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4"/>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4"/>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4"/>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4"/>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4"/>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4"/>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4"/>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4"/>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4"/>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4"/>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64"/>
          <p:cNvGrpSpPr/>
          <p:nvPr/>
        </p:nvGrpSpPr>
        <p:grpSpPr>
          <a:xfrm flipH="1">
            <a:off x="634230" y="4224885"/>
            <a:ext cx="551967" cy="915573"/>
            <a:chOff x="731955" y="3388996"/>
            <a:chExt cx="355077" cy="588982"/>
          </a:xfrm>
        </p:grpSpPr>
        <p:sp>
          <p:nvSpPr>
            <p:cNvPr id="2174" name="Google Shape;2174;p64"/>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4"/>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4"/>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4"/>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4"/>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4"/>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4"/>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4"/>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4"/>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4"/>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4"/>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4"/>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4"/>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grpSp>
        <p:nvGrpSpPr>
          <p:cNvPr id="2191" name="Google Shape;2191;p65"/>
          <p:cNvGrpSpPr/>
          <p:nvPr/>
        </p:nvGrpSpPr>
        <p:grpSpPr>
          <a:xfrm>
            <a:off x="911159" y="2253320"/>
            <a:ext cx="7348382" cy="1444655"/>
            <a:chOff x="911159" y="2316820"/>
            <a:chExt cx="7348382" cy="1444655"/>
          </a:xfrm>
        </p:grpSpPr>
        <p:sp>
          <p:nvSpPr>
            <p:cNvPr id="2192" name="Google Shape;2192;p65"/>
            <p:cNvSpPr/>
            <p:nvPr/>
          </p:nvSpPr>
          <p:spPr>
            <a:xfrm>
              <a:off x="6923007" y="2479271"/>
              <a:ext cx="1109700" cy="1109700"/>
            </a:xfrm>
            <a:prstGeom prst="ellipse">
              <a:avLst/>
            </a:pr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5"/>
            <p:cNvSpPr/>
            <p:nvPr/>
          </p:nvSpPr>
          <p:spPr>
            <a:xfrm>
              <a:off x="5487349" y="2479271"/>
              <a:ext cx="1109700" cy="1109700"/>
            </a:xfrm>
            <a:prstGeom prst="ellipse">
              <a:avLst/>
            </a:prstGeom>
            <a:solidFill>
              <a:srgbClr val="4E7B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5"/>
            <p:cNvSpPr/>
            <p:nvPr/>
          </p:nvSpPr>
          <p:spPr>
            <a:xfrm>
              <a:off x="4031111" y="2479271"/>
              <a:ext cx="1109700" cy="1109700"/>
            </a:xfrm>
            <a:prstGeom prst="ellipse">
              <a:avLst/>
            </a:prstGeom>
            <a:solidFill>
              <a:srgbClr val="466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5"/>
            <p:cNvSpPr/>
            <p:nvPr/>
          </p:nvSpPr>
          <p:spPr>
            <a:xfrm>
              <a:off x="2574849" y="2479271"/>
              <a:ext cx="1109700" cy="1109700"/>
            </a:xfrm>
            <a:prstGeom prst="ellipse">
              <a:avLst/>
            </a:prstGeom>
            <a:solidFill>
              <a:srgbClr val="3E5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5"/>
            <p:cNvSpPr/>
            <p:nvPr/>
          </p:nvSpPr>
          <p:spPr>
            <a:xfrm>
              <a:off x="1111791" y="2479271"/>
              <a:ext cx="1109700" cy="1109700"/>
            </a:xfrm>
            <a:prstGeom prst="ellipse">
              <a:avLst/>
            </a:prstGeom>
            <a:solidFill>
              <a:srgbClr val="364F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64F7A"/>
                </a:solidFill>
              </a:endParaRPr>
            </a:p>
          </p:txBody>
        </p:sp>
        <p:sp>
          <p:nvSpPr>
            <p:cNvPr id="2197" name="Google Shape;2197;p65"/>
            <p:cNvSpPr/>
            <p:nvPr/>
          </p:nvSpPr>
          <p:spPr>
            <a:xfrm rot="10800000">
              <a:off x="5305502" y="3038621"/>
              <a:ext cx="1444814" cy="722854"/>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5"/>
            <p:cNvSpPr/>
            <p:nvPr/>
          </p:nvSpPr>
          <p:spPr>
            <a:xfrm rot="10800000">
              <a:off x="3860755" y="2316841"/>
              <a:ext cx="1444814" cy="721772"/>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5"/>
            <p:cNvSpPr/>
            <p:nvPr/>
          </p:nvSpPr>
          <p:spPr>
            <a:xfrm rot="10800000">
              <a:off x="2416040" y="3038621"/>
              <a:ext cx="1444781" cy="722854"/>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5"/>
            <p:cNvSpPr/>
            <p:nvPr/>
          </p:nvSpPr>
          <p:spPr>
            <a:xfrm rot="10800000">
              <a:off x="971292" y="2316841"/>
              <a:ext cx="1444814" cy="721772"/>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5"/>
            <p:cNvSpPr/>
            <p:nvPr/>
          </p:nvSpPr>
          <p:spPr>
            <a:xfrm rot="10800000">
              <a:off x="3800654" y="2973949"/>
              <a:ext cx="120330" cy="12034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5"/>
            <p:cNvSpPr/>
            <p:nvPr/>
          </p:nvSpPr>
          <p:spPr>
            <a:xfrm rot="10800000">
              <a:off x="2355907" y="2973949"/>
              <a:ext cx="120330" cy="12034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5"/>
            <p:cNvSpPr/>
            <p:nvPr/>
          </p:nvSpPr>
          <p:spPr>
            <a:xfrm rot="10800000">
              <a:off x="911159" y="2973949"/>
              <a:ext cx="120330" cy="12034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5"/>
            <p:cNvSpPr/>
            <p:nvPr/>
          </p:nvSpPr>
          <p:spPr>
            <a:xfrm rot="10800000">
              <a:off x="5245369" y="2973949"/>
              <a:ext cx="120363" cy="12034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5"/>
            <p:cNvSpPr/>
            <p:nvPr/>
          </p:nvSpPr>
          <p:spPr>
            <a:xfrm rot="10800000">
              <a:off x="6755736" y="2316820"/>
              <a:ext cx="1444814" cy="721772"/>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5"/>
            <p:cNvSpPr/>
            <p:nvPr/>
          </p:nvSpPr>
          <p:spPr>
            <a:xfrm rot="10800000">
              <a:off x="6695636" y="2973949"/>
              <a:ext cx="120330" cy="12034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5"/>
            <p:cNvSpPr/>
            <p:nvPr/>
          </p:nvSpPr>
          <p:spPr>
            <a:xfrm rot="10800000">
              <a:off x="8139211" y="2973949"/>
              <a:ext cx="120330" cy="12034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8" name="Google Shape;2208;p65"/>
          <p:cNvSpPr txBox="1">
            <a:spLocks noGrp="1"/>
          </p:cNvSpPr>
          <p:nvPr>
            <p:ph type="subTitle" idx="4294967295"/>
          </p:nvPr>
        </p:nvSpPr>
        <p:spPr>
          <a:xfrm>
            <a:off x="477855" y="1539375"/>
            <a:ext cx="23775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Neptune is the farthest planet from the Sun</a:t>
            </a:r>
            <a:endParaRPr sz="1400"/>
          </a:p>
          <a:p>
            <a:pPr marL="0" lvl="0" indent="0" algn="ctr" rtl="0">
              <a:spcBef>
                <a:spcPts val="0"/>
              </a:spcBef>
              <a:spcAft>
                <a:spcPts val="0"/>
              </a:spcAft>
              <a:buNone/>
            </a:pPr>
            <a:endParaRPr sz="1400"/>
          </a:p>
        </p:txBody>
      </p:sp>
      <p:sp>
        <p:nvSpPr>
          <p:cNvPr id="2209" name="Google Shape;2209;p65"/>
          <p:cNvSpPr txBox="1">
            <a:spLocks noGrp="1"/>
          </p:cNvSpPr>
          <p:nvPr>
            <p:ph type="subTitle" idx="4294967295"/>
          </p:nvPr>
        </p:nvSpPr>
        <p:spPr>
          <a:xfrm>
            <a:off x="477940" y="1203575"/>
            <a:ext cx="23775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rgbClr val="364F7A"/>
                </a:solidFill>
                <a:latin typeface="Fredoka One"/>
                <a:ea typeface="Fredoka One"/>
                <a:cs typeface="Fredoka One"/>
                <a:sym typeface="Fredoka One"/>
              </a:rPr>
              <a:t>Step 1</a:t>
            </a:r>
            <a:endParaRPr sz="1900">
              <a:solidFill>
                <a:srgbClr val="364F7A"/>
              </a:solidFill>
              <a:latin typeface="Fredoka One"/>
              <a:ea typeface="Fredoka One"/>
              <a:cs typeface="Fredoka One"/>
              <a:sym typeface="Fredoka One"/>
            </a:endParaRPr>
          </a:p>
        </p:txBody>
      </p:sp>
      <p:sp>
        <p:nvSpPr>
          <p:cNvPr id="2210" name="Google Shape;2210;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Strategy</a:t>
            </a:r>
            <a:endParaRPr/>
          </a:p>
        </p:txBody>
      </p:sp>
      <p:sp>
        <p:nvSpPr>
          <p:cNvPr id="2211" name="Google Shape;2211;p65"/>
          <p:cNvSpPr txBox="1">
            <a:spLocks noGrp="1"/>
          </p:cNvSpPr>
          <p:nvPr>
            <p:ph type="subTitle" idx="4294967295"/>
          </p:nvPr>
        </p:nvSpPr>
        <p:spPr>
          <a:xfrm>
            <a:off x="1942638" y="4087806"/>
            <a:ext cx="23775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Venus has a beautiful name, but it’s terribly hot</a:t>
            </a:r>
            <a:endParaRPr sz="1400"/>
          </a:p>
        </p:txBody>
      </p:sp>
      <p:sp>
        <p:nvSpPr>
          <p:cNvPr id="2212" name="Google Shape;2212;p65"/>
          <p:cNvSpPr txBox="1">
            <a:spLocks noGrp="1"/>
          </p:cNvSpPr>
          <p:nvPr>
            <p:ph type="subTitle" idx="4294967295"/>
          </p:nvPr>
        </p:nvSpPr>
        <p:spPr>
          <a:xfrm>
            <a:off x="1942638" y="3744950"/>
            <a:ext cx="23775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rgbClr val="3E5E9C"/>
                </a:solidFill>
                <a:latin typeface="Fredoka One"/>
                <a:ea typeface="Fredoka One"/>
                <a:cs typeface="Fredoka One"/>
                <a:sym typeface="Fredoka One"/>
              </a:rPr>
              <a:t>Step 2</a:t>
            </a:r>
            <a:endParaRPr sz="1900">
              <a:solidFill>
                <a:srgbClr val="3E5E9C"/>
              </a:solidFill>
              <a:latin typeface="Fredoka One"/>
              <a:ea typeface="Fredoka One"/>
              <a:cs typeface="Fredoka One"/>
              <a:sym typeface="Fredoka One"/>
            </a:endParaRPr>
          </a:p>
        </p:txBody>
      </p:sp>
      <p:sp>
        <p:nvSpPr>
          <p:cNvPr id="2213" name="Google Shape;2213;p65"/>
          <p:cNvSpPr txBox="1">
            <a:spLocks noGrp="1"/>
          </p:cNvSpPr>
          <p:nvPr>
            <p:ph type="subTitle" idx="4294967295"/>
          </p:nvPr>
        </p:nvSpPr>
        <p:spPr>
          <a:xfrm>
            <a:off x="4854181" y="4087806"/>
            <a:ext cx="23775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Despite being red, Mars is a cold place</a:t>
            </a:r>
            <a:endParaRPr sz="1400"/>
          </a:p>
        </p:txBody>
      </p:sp>
      <p:sp>
        <p:nvSpPr>
          <p:cNvPr id="2214" name="Google Shape;2214;p65"/>
          <p:cNvSpPr txBox="1">
            <a:spLocks noGrp="1"/>
          </p:cNvSpPr>
          <p:nvPr>
            <p:ph type="subTitle" idx="4294967295"/>
          </p:nvPr>
        </p:nvSpPr>
        <p:spPr>
          <a:xfrm>
            <a:off x="4854194" y="3744950"/>
            <a:ext cx="23775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rgbClr val="4E7BDE"/>
                </a:solidFill>
                <a:latin typeface="Fredoka One"/>
                <a:ea typeface="Fredoka One"/>
                <a:cs typeface="Fredoka One"/>
                <a:sym typeface="Fredoka One"/>
              </a:rPr>
              <a:t>Step 4</a:t>
            </a:r>
            <a:endParaRPr sz="1900">
              <a:solidFill>
                <a:srgbClr val="4E7BDE"/>
              </a:solidFill>
              <a:latin typeface="Fredoka One"/>
              <a:ea typeface="Fredoka One"/>
              <a:cs typeface="Fredoka One"/>
              <a:sym typeface="Fredoka One"/>
            </a:endParaRPr>
          </a:p>
        </p:txBody>
      </p:sp>
      <p:sp>
        <p:nvSpPr>
          <p:cNvPr id="2215" name="Google Shape;2215;p65"/>
          <p:cNvSpPr txBox="1">
            <a:spLocks noGrp="1"/>
          </p:cNvSpPr>
          <p:nvPr>
            <p:ph type="subTitle" idx="4294967295"/>
          </p:nvPr>
        </p:nvSpPr>
        <p:spPr>
          <a:xfrm>
            <a:off x="3438455" y="1539375"/>
            <a:ext cx="23775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Jupiter is the biggest planet in the Solar System</a:t>
            </a:r>
            <a:endParaRPr sz="1400"/>
          </a:p>
          <a:p>
            <a:pPr marL="0" lvl="0" indent="0" algn="ctr" rtl="0">
              <a:spcBef>
                <a:spcPts val="0"/>
              </a:spcBef>
              <a:spcAft>
                <a:spcPts val="0"/>
              </a:spcAft>
              <a:buNone/>
            </a:pPr>
            <a:endParaRPr sz="1400"/>
          </a:p>
        </p:txBody>
      </p:sp>
      <p:sp>
        <p:nvSpPr>
          <p:cNvPr id="2216" name="Google Shape;2216;p65"/>
          <p:cNvSpPr txBox="1">
            <a:spLocks noGrp="1"/>
          </p:cNvSpPr>
          <p:nvPr>
            <p:ph type="subTitle" idx="4294967295"/>
          </p:nvPr>
        </p:nvSpPr>
        <p:spPr>
          <a:xfrm>
            <a:off x="3438493" y="1203575"/>
            <a:ext cx="23775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rgbClr val="466DBD"/>
                </a:solidFill>
                <a:latin typeface="Fredoka One"/>
                <a:ea typeface="Fredoka One"/>
                <a:cs typeface="Fredoka One"/>
                <a:sym typeface="Fredoka One"/>
              </a:rPr>
              <a:t>Step 3</a:t>
            </a:r>
            <a:endParaRPr sz="1900">
              <a:solidFill>
                <a:srgbClr val="466DBD"/>
              </a:solidFill>
              <a:latin typeface="Fredoka One"/>
              <a:ea typeface="Fredoka One"/>
              <a:cs typeface="Fredoka One"/>
              <a:sym typeface="Fredoka One"/>
            </a:endParaRPr>
          </a:p>
        </p:txBody>
      </p:sp>
      <p:sp>
        <p:nvSpPr>
          <p:cNvPr id="2217" name="Google Shape;2217;p65"/>
          <p:cNvSpPr txBox="1">
            <a:spLocks noGrp="1"/>
          </p:cNvSpPr>
          <p:nvPr>
            <p:ph type="subTitle" idx="4294967295"/>
          </p:nvPr>
        </p:nvSpPr>
        <p:spPr>
          <a:xfrm>
            <a:off x="6288643" y="1539375"/>
            <a:ext cx="23775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Mercury is the closest planet to the Sun</a:t>
            </a:r>
            <a:endParaRPr sz="1400"/>
          </a:p>
        </p:txBody>
      </p:sp>
      <p:sp>
        <p:nvSpPr>
          <p:cNvPr id="2218" name="Google Shape;2218;p65"/>
          <p:cNvSpPr txBox="1">
            <a:spLocks noGrp="1"/>
          </p:cNvSpPr>
          <p:nvPr>
            <p:ph type="subTitle" idx="4294967295"/>
          </p:nvPr>
        </p:nvSpPr>
        <p:spPr>
          <a:xfrm>
            <a:off x="6288645" y="1203575"/>
            <a:ext cx="23775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rgbClr val="407BFF"/>
                </a:solidFill>
                <a:latin typeface="Fredoka One"/>
                <a:ea typeface="Fredoka One"/>
                <a:cs typeface="Fredoka One"/>
                <a:sym typeface="Fredoka One"/>
              </a:rPr>
              <a:t>Step 5</a:t>
            </a:r>
            <a:endParaRPr sz="1900">
              <a:solidFill>
                <a:srgbClr val="407BFF"/>
              </a:solidFill>
              <a:latin typeface="Fredoka One"/>
              <a:ea typeface="Fredoka One"/>
              <a:cs typeface="Fredoka One"/>
              <a:sym typeface="Fredoka One"/>
            </a:endParaRPr>
          </a:p>
        </p:txBody>
      </p:sp>
      <p:grpSp>
        <p:nvGrpSpPr>
          <p:cNvPr id="2219" name="Google Shape;2219;p65"/>
          <p:cNvGrpSpPr/>
          <p:nvPr/>
        </p:nvGrpSpPr>
        <p:grpSpPr>
          <a:xfrm>
            <a:off x="7276226" y="2769454"/>
            <a:ext cx="402323" cy="402333"/>
            <a:chOff x="-6689825" y="3992050"/>
            <a:chExt cx="293025" cy="291250"/>
          </a:xfrm>
        </p:grpSpPr>
        <p:sp>
          <p:nvSpPr>
            <p:cNvPr id="2220" name="Google Shape;2220;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 name="Google Shape;2232;p65"/>
          <p:cNvGrpSpPr/>
          <p:nvPr/>
        </p:nvGrpSpPr>
        <p:grpSpPr>
          <a:xfrm>
            <a:off x="1515787" y="2769451"/>
            <a:ext cx="301746" cy="402339"/>
            <a:chOff x="-4082800" y="3612425"/>
            <a:chExt cx="222150" cy="291825"/>
          </a:xfrm>
        </p:grpSpPr>
        <p:sp>
          <p:nvSpPr>
            <p:cNvPr id="2233" name="Google Shape;2233;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65"/>
          <p:cNvGrpSpPr/>
          <p:nvPr/>
        </p:nvGrpSpPr>
        <p:grpSpPr>
          <a:xfrm>
            <a:off x="5841763" y="2784541"/>
            <a:ext cx="402335" cy="372159"/>
            <a:chOff x="-4118225" y="3990475"/>
            <a:chExt cx="292225" cy="273325"/>
          </a:xfrm>
        </p:grpSpPr>
        <p:sp>
          <p:nvSpPr>
            <p:cNvPr id="2237" name="Google Shape;2237;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1" name="Google Shape;2241;p65"/>
          <p:cNvGrpSpPr/>
          <p:nvPr/>
        </p:nvGrpSpPr>
        <p:grpSpPr>
          <a:xfrm>
            <a:off x="2930219" y="2769453"/>
            <a:ext cx="402335" cy="402335"/>
            <a:chOff x="-804700" y="3226500"/>
            <a:chExt cx="292225" cy="292225"/>
          </a:xfrm>
        </p:grpSpPr>
        <p:sp>
          <p:nvSpPr>
            <p:cNvPr id="2242" name="Google Shape;2242;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 name="Google Shape;2249;p65"/>
          <p:cNvGrpSpPr/>
          <p:nvPr/>
        </p:nvGrpSpPr>
        <p:grpSpPr>
          <a:xfrm>
            <a:off x="4390904" y="2769453"/>
            <a:ext cx="402347" cy="402335"/>
            <a:chOff x="-5251625" y="3991275"/>
            <a:chExt cx="291450" cy="292225"/>
          </a:xfrm>
        </p:grpSpPr>
        <p:sp>
          <p:nvSpPr>
            <p:cNvPr id="2250" name="Google Shape;2250;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258"/>
        <p:cNvGrpSpPr/>
        <p:nvPr/>
      </p:nvGrpSpPr>
      <p:grpSpPr>
        <a:xfrm>
          <a:off x="0" y="0"/>
          <a:ext cx="0" cy="0"/>
          <a:chOff x="0" y="0"/>
          <a:chExt cx="0" cy="0"/>
        </a:xfrm>
      </p:grpSpPr>
      <p:sp>
        <p:nvSpPr>
          <p:cNvPr id="2259" name="Google Shape;2259;p66"/>
          <p:cNvSpPr txBox="1">
            <a:spLocks noGrp="1"/>
          </p:cNvSpPr>
          <p:nvPr>
            <p:ph type="title"/>
          </p:nvPr>
        </p:nvSpPr>
        <p:spPr>
          <a:xfrm>
            <a:off x="4428825" y="1297544"/>
            <a:ext cx="3673800" cy="98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2260" name="Google Shape;2260;p66"/>
          <p:cNvSpPr txBox="1">
            <a:spLocks noGrp="1"/>
          </p:cNvSpPr>
          <p:nvPr>
            <p:ph type="subTitle" idx="1"/>
          </p:nvPr>
        </p:nvSpPr>
        <p:spPr>
          <a:xfrm>
            <a:off x="5628075" y="2277569"/>
            <a:ext cx="1596000" cy="4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Instagram</a:t>
            </a:r>
            <a:endParaRPr/>
          </a:p>
        </p:txBody>
      </p:sp>
      <p:grpSp>
        <p:nvGrpSpPr>
          <p:cNvPr id="2261" name="Google Shape;2261;p66"/>
          <p:cNvGrpSpPr/>
          <p:nvPr/>
        </p:nvGrpSpPr>
        <p:grpSpPr>
          <a:xfrm>
            <a:off x="6460334" y="3756652"/>
            <a:ext cx="454385" cy="453500"/>
            <a:chOff x="1693050" y="1546550"/>
            <a:chExt cx="446175" cy="445350"/>
          </a:xfrm>
        </p:grpSpPr>
        <p:sp>
          <p:nvSpPr>
            <p:cNvPr id="2262" name="Google Shape;2262;p66"/>
            <p:cNvSpPr/>
            <p:nvPr/>
          </p:nvSpPr>
          <p:spPr>
            <a:xfrm>
              <a:off x="1693050" y="1546550"/>
              <a:ext cx="446175" cy="445350"/>
            </a:xfrm>
            <a:custGeom>
              <a:avLst/>
              <a:gdLst/>
              <a:ahLst/>
              <a:cxnLst/>
              <a:rect l="l" t="t" r="r" b="b"/>
              <a:pathLst>
                <a:path w="17847" h="17814" extrusionOk="0">
                  <a:moveTo>
                    <a:pt x="8907" y="0"/>
                  </a:moveTo>
                  <a:cubicBezTo>
                    <a:pt x="4003" y="0"/>
                    <a:pt x="0" y="3970"/>
                    <a:pt x="0" y="8907"/>
                  </a:cubicBezTo>
                  <a:cubicBezTo>
                    <a:pt x="0" y="13810"/>
                    <a:pt x="4003" y="17813"/>
                    <a:pt x="8907" y="17813"/>
                  </a:cubicBezTo>
                  <a:cubicBezTo>
                    <a:pt x="13844" y="17813"/>
                    <a:pt x="17846" y="13810"/>
                    <a:pt x="17846" y="8907"/>
                  </a:cubicBezTo>
                  <a:cubicBezTo>
                    <a:pt x="17846" y="3970"/>
                    <a:pt x="13844" y="0"/>
                    <a:pt x="89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6"/>
            <p:cNvSpPr/>
            <p:nvPr/>
          </p:nvSpPr>
          <p:spPr>
            <a:xfrm>
              <a:off x="1797300" y="1672200"/>
              <a:ext cx="237675" cy="193125"/>
            </a:xfrm>
            <a:custGeom>
              <a:avLst/>
              <a:gdLst/>
              <a:ahLst/>
              <a:cxnLst/>
              <a:rect l="l" t="t" r="r" b="b"/>
              <a:pathLst>
                <a:path w="9507" h="7725" extrusionOk="0">
                  <a:moveTo>
                    <a:pt x="6577" y="0"/>
                  </a:moveTo>
                  <a:cubicBezTo>
                    <a:pt x="5423" y="0"/>
                    <a:pt x="4310" y="1068"/>
                    <a:pt x="4637" y="2446"/>
                  </a:cubicBezTo>
                  <a:cubicBezTo>
                    <a:pt x="3069" y="2346"/>
                    <a:pt x="1635" y="1613"/>
                    <a:pt x="634" y="378"/>
                  </a:cubicBezTo>
                  <a:lnTo>
                    <a:pt x="634" y="378"/>
                  </a:lnTo>
                  <a:cubicBezTo>
                    <a:pt x="133" y="1279"/>
                    <a:pt x="400" y="2413"/>
                    <a:pt x="1234" y="2980"/>
                  </a:cubicBezTo>
                  <a:cubicBezTo>
                    <a:pt x="934" y="2980"/>
                    <a:pt x="634" y="2913"/>
                    <a:pt x="367" y="2747"/>
                  </a:cubicBezTo>
                  <a:lnTo>
                    <a:pt x="367" y="2747"/>
                  </a:lnTo>
                  <a:cubicBezTo>
                    <a:pt x="334" y="3681"/>
                    <a:pt x="1001" y="4515"/>
                    <a:pt x="1935" y="4681"/>
                  </a:cubicBezTo>
                  <a:cubicBezTo>
                    <a:pt x="1749" y="4723"/>
                    <a:pt x="1564" y="4751"/>
                    <a:pt x="1378" y="4751"/>
                  </a:cubicBezTo>
                  <a:cubicBezTo>
                    <a:pt x="1263" y="4751"/>
                    <a:pt x="1149" y="4740"/>
                    <a:pt x="1034" y="4715"/>
                  </a:cubicBezTo>
                  <a:lnTo>
                    <a:pt x="1034" y="4715"/>
                  </a:lnTo>
                  <a:cubicBezTo>
                    <a:pt x="1301" y="5515"/>
                    <a:pt x="2035" y="6049"/>
                    <a:pt x="2869" y="6082"/>
                  </a:cubicBezTo>
                  <a:cubicBezTo>
                    <a:pt x="2166" y="6588"/>
                    <a:pt x="1346" y="6881"/>
                    <a:pt x="486" y="6881"/>
                  </a:cubicBezTo>
                  <a:cubicBezTo>
                    <a:pt x="325" y="6881"/>
                    <a:pt x="163" y="6871"/>
                    <a:pt x="0" y="6850"/>
                  </a:cubicBezTo>
                  <a:lnTo>
                    <a:pt x="0" y="6850"/>
                  </a:lnTo>
                  <a:cubicBezTo>
                    <a:pt x="953" y="7452"/>
                    <a:pt x="1978" y="7725"/>
                    <a:pt x="2975" y="7725"/>
                  </a:cubicBezTo>
                  <a:cubicBezTo>
                    <a:pt x="5955" y="7725"/>
                    <a:pt x="8689" y="5287"/>
                    <a:pt x="8539" y="1913"/>
                  </a:cubicBezTo>
                  <a:cubicBezTo>
                    <a:pt x="8906" y="1646"/>
                    <a:pt x="9240" y="1312"/>
                    <a:pt x="9507" y="945"/>
                  </a:cubicBezTo>
                  <a:lnTo>
                    <a:pt x="9507" y="945"/>
                  </a:lnTo>
                  <a:cubicBezTo>
                    <a:pt x="9140" y="1079"/>
                    <a:pt x="8740" y="1179"/>
                    <a:pt x="8373" y="1246"/>
                  </a:cubicBezTo>
                  <a:cubicBezTo>
                    <a:pt x="8773" y="1012"/>
                    <a:pt x="9073" y="612"/>
                    <a:pt x="9240" y="178"/>
                  </a:cubicBezTo>
                  <a:lnTo>
                    <a:pt x="9240" y="178"/>
                  </a:lnTo>
                  <a:cubicBezTo>
                    <a:pt x="8840" y="412"/>
                    <a:pt x="8439" y="578"/>
                    <a:pt x="7972" y="645"/>
                  </a:cubicBezTo>
                  <a:cubicBezTo>
                    <a:pt x="7573" y="196"/>
                    <a:pt x="7071" y="0"/>
                    <a:pt x="65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66"/>
          <p:cNvGrpSpPr/>
          <p:nvPr/>
        </p:nvGrpSpPr>
        <p:grpSpPr>
          <a:xfrm>
            <a:off x="4216395" y="3748366"/>
            <a:ext cx="471830" cy="470071"/>
            <a:chOff x="3350800" y="2398963"/>
            <a:chExt cx="202650" cy="201825"/>
          </a:xfrm>
        </p:grpSpPr>
        <p:sp>
          <p:nvSpPr>
            <p:cNvPr id="2265" name="Google Shape;2265;p66"/>
            <p:cNvSpPr/>
            <p:nvPr/>
          </p:nvSpPr>
          <p:spPr>
            <a:xfrm>
              <a:off x="3350800" y="2398963"/>
              <a:ext cx="202650" cy="201825"/>
            </a:xfrm>
            <a:custGeom>
              <a:avLst/>
              <a:gdLst/>
              <a:ahLst/>
              <a:cxnLst/>
              <a:rect l="l" t="t" r="r" b="b"/>
              <a:pathLst>
                <a:path w="8106" h="8073" extrusionOk="0">
                  <a:moveTo>
                    <a:pt x="3976" y="0"/>
                  </a:moveTo>
                  <a:cubicBezTo>
                    <a:pt x="1769" y="0"/>
                    <a:pt x="0" y="1822"/>
                    <a:pt x="0" y="4037"/>
                  </a:cubicBezTo>
                  <a:cubicBezTo>
                    <a:pt x="0" y="6272"/>
                    <a:pt x="1801" y="8073"/>
                    <a:pt x="4036" y="8073"/>
                  </a:cubicBezTo>
                  <a:cubicBezTo>
                    <a:pt x="6271" y="8073"/>
                    <a:pt x="8106" y="6272"/>
                    <a:pt x="8106" y="4037"/>
                  </a:cubicBezTo>
                  <a:cubicBezTo>
                    <a:pt x="8106" y="1802"/>
                    <a:pt x="6271" y="0"/>
                    <a:pt x="4036" y="0"/>
                  </a:cubicBezTo>
                  <a:cubicBezTo>
                    <a:pt x="4016" y="0"/>
                    <a:pt x="3996" y="0"/>
                    <a:pt x="39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6"/>
            <p:cNvSpPr/>
            <p:nvPr/>
          </p:nvSpPr>
          <p:spPr>
            <a:xfrm>
              <a:off x="3423350" y="2438163"/>
              <a:ext cx="57550" cy="122600"/>
            </a:xfrm>
            <a:custGeom>
              <a:avLst/>
              <a:gdLst/>
              <a:ahLst/>
              <a:cxnLst/>
              <a:rect l="l" t="t" r="r" b="b"/>
              <a:pathLst>
                <a:path w="2302" h="4904" extrusionOk="0">
                  <a:moveTo>
                    <a:pt x="1601" y="0"/>
                  </a:moveTo>
                  <a:cubicBezTo>
                    <a:pt x="868" y="0"/>
                    <a:pt x="534" y="334"/>
                    <a:pt x="534" y="968"/>
                  </a:cubicBezTo>
                  <a:lnTo>
                    <a:pt x="534" y="1601"/>
                  </a:lnTo>
                  <a:lnTo>
                    <a:pt x="0" y="1601"/>
                  </a:lnTo>
                  <a:lnTo>
                    <a:pt x="0" y="2435"/>
                  </a:lnTo>
                  <a:lnTo>
                    <a:pt x="534" y="2435"/>
                  </a:lnTo>
                  <a:lnTo>
                    <a:pt x="534" y="4904"/>
                  </a:lnTo>
                  <a:lnTo>
                    <a:pt x="1501" y="4904"/>
                  </a:lnTo>
                  <a:lnTo>
                    <a:pt x="1501" y="2435"/>
                  </a:lnTo>
                  <a:lnTo>
                    <a:pt x="2235" y="2435"/>
                  </a:lnTo>
                  <a:lnTo>
                    <a:pt x="2302" y="1601"/>
                  </a:lnTo>
                  <a:lnTo>
                    <a:pt x="1535" y="1601"/>
                  </a:lnTo>
                  <a:lnTo>
                    <a:pt x="1535" y="1134"/>
                  </a:lnTo>
                  <a:cubicBezTo>
                    <a:pt x="1535" y="934"/>
                    <a:pt x="1568" y="868"/>
                    <a:pt x="1768" y="868"/>
                  </a:cubicBezTo>
                  <a:lnTo>
                    <a:pt x="2302" y="868"/>
                  </a:lnTo>
                  <a:lnTo>
                    <a:pt x="23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66"/>
          <p:cNvGrpSpPr/>
          <p:nvPr/>
        </p:nvGrpSpPr>
        <p:grpSpPr>
          <a:xfrm>
            <a:off x="5309329" y="2283312"/>
            <a:ext cx="458668" cy="458620"/>
            <a:chOff x="4660050" y="2674163"/>
            <a:chExt cx="241875" cy="241850"/>
          </a:xfrm>
        </p:grpSpPr>
        <p:sp>
          <p:nvSpPr>
            <p:cNvPr id="2268" name="Google Shape;2268;p66"/>
            <p:cNvSpPr/>
            <p:nvPr/>
          </p:nvSpPr>
          <p:spPr>
            <a:xfrm>
              <a:off x="4660050" y="2674163"/>
              <a:ext cx="241875" cy="241850"/>
            </a:xfrm>
            <a:custGeom>
              <a:avLst/>
              <a:gdLst/>
              <a:ahLst/>
              <a:cxnLst/>
              <a:rect l="l" t="t" r="r" b="b"/>
              <a:pathLst>
                <a:path w="9675" h="9674" extrusionOk="0">
                  <a:moveTo>
                    <a:pt x="4838" y="0"/>
                  </a:moveTo>
                  <a:cubicBezTo>
                    <a:pt x="2169" y="0"/>
                    <a:pt x="1" y="2169"/>
                    <a:pt x="1" y="4837"/>
                  </a:cubicBezTo>
                  <a:cubicBezTo>
                    <a:pt x="1" y="7506"/>
                    <a:pt x="2169" y="9674"/>
                    <a:pt x="4838" y="9674"/>
                  </a:cubicBezTo>
                  <a:cubicBezTo>
                    <a:pt x="7506" y="9674"/>
                    <a:pt x="9674" y="7506"/>
                    <a:pt x="9674" y="4837"/>
                  </a:cubicBezTo>
                  <a:cubicBezTo>
                    <a:pt x="9674" y="2169"/>
                    <a:pt x="7506" y="0"/>
                    <a:pt x="48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6"/>
            <p:cNvSpPr/>
            <p:nvPr/>
          </p:nvSpPr>
          <p:spPr>
            <a:xfrm>
              <a:off x="4715100" y="2729188"/>
              <a:ext cx="131775" cy="131800"/>
            </a:xfrm>
            <a:custGeom>
              <a:avLst/>
              <a:gdLst/>
              <a:ahLst/>
              <a:cxnLst/>
              <a:rect l="l" t="t" r="r" b="b"/>
              <a:pathLst>
                <a:path w="5271" h="5272" extrusionOk="0">
                  <a:moveTo>
                    <a:pt x="3703" y="468"/>
                  </a:moveTo>
                  <a:cubicBezTo>
                    <a:pt x="3870" y="468"/>
                    <a:pt x="4037" y="501"/>
                    <a:pt x="4203" y="568"/>
                  </a:cubicBezTo>
                  <a:cubicBezTo>
                    <a:pt x="4304" y="601"/>
                    <a:pt x="4404" y="668"/>
                    <a:pt x="4504" y="768"/>
                  </a:cubicBezTo>
                  <a:cubicBezTo>
                    <a:pt x="4604" y="835"/>
                    <a:pt x="4670" y="935"/>
                    <a:pt x="4704" y="1068"/>
                  </a:cubicBezTo>
                  <a:cubicBezTo>
                    <a:pt x="4771" y="1235"/>
                    <a:pt x="4804" y="1402"/>
                    <a:pt x="4804" y="1569"/>
                  </a:cubicBezTo>
                  <a:lnTo>
                    <a:pt x="4804" y="2636"/>
                  </a:lnTo>
                  <a:lnTo>
                    <a:pt x="4804" y="3704"/>
                  </a:lnTo>
                  <a:cubicBezTo>
                    <a:pt x="4804" y="3870"/>
                    <a:pt x="4771" y="4037"/>
                    <a:pt x="4704" y="4204"/>
                  </a:cubicBezTo>
                  <a:cubicBezTo>
                    <a:pt x="4604" y="4437"/>
                    <a:pt x="4437" y="4604"/>
                    <a:pt x="4203" y="4704"/>
                  </a:cubicBezTo>
                  <a:cubicBezTo>
                    <a:pt x="4037" y="4738"/>
                    <a:pt x="3870" y="4771"/>
                    <a:pt x="3703" y="4771"/>
                  </a:cubicBezTo>
                  <a:lnTo>
                    <a:pt x="1568" y="4771"/>
                  </a:lnTo>
                  <a:cubicBezTo>
                    <a:pt x="1401" y="4771"/>
                    <a:pt x="1235" y="4738"/>
                    <a:pt x="1068" y="4704"/>
                  </a:cubicBezTo>
                  <a:cubicBezTo>
                    <a:pt x="968" y="4638"/>
                    <a:pt x="868" y="4571"/>
                    <a:pt x="768" y="4504"/>
                  </a:cubicBezTo>
                  <a:cubicBezTo>
                    <a:pt x="668" y="4404"/>
                    <a:pt x="601" y="4304"/>
                    <a:pt x="568" y="4204"/>
                  </a:cubicBezTo>
                  <a:cubicBezTo>
                    <a:pt x="501" y="4037"/>
                    <a:pt x="467" y="3870"/>
                    <a:pt x="467" y="3704"/>
                  </a:cubicBezTo>
                  <a:lnTo>
                    <a:pt x="467" y="2636"/>
                  </a:lnTo>
                  <a:lnTo>
                    <a:pt x="467" y="1569"/>
                  </a:lnTo>
                  <a:cubicBezTo>
                    <a:pt x="467" y="1402"/>
                    <a:pt x="501" y="1235"/>
                    <a:pt x="568" y="1068"/>
                  </a:cubicBezTo>
                  <a:cubicBezTo>
                    <a:pt x="668" y="835"/>
                    <a:pt x="834" y="635"/>
                    <a:pt x="1068" y="568"/>
                  </a:cubicBezTo>
                  <a:cubicBezTo>
                    <a:pt x="1235" y="501"/>
                    <a:pt x="1401" y="468"/>
                    <a:pt x="1568" y="468"/>
                  </a:cubicBezTo>
                  <a:close/>
                  <a:moveTo>
                    <a:pt x="1535" y="1"/>
                  </a:moveTo>
                  <a:cubicBezTo>
                    <a:pt x="1335" y="1"/>
                    <a:pt x="1101" y="34"/>
                    <a:pt x="901" y="101"/>
                  </a:cubicBezTo>
                  <a:cubicBezTo>
                    <a:pt x="734" y="168"/>
                    <a:pt x="568" y="301"/>
                    <a:pt x="434" y="435"/>
                  </a:cubicBezTo>
                  <a:cubicBezTo>
                    <a:pt x="301" y="568"/>
                    <a:pt x="201" y="701"/>
                    <a:pt x="134" y="902"/>
                  </a:cubicBezTo>
                  <a:cubicBezTo>
                    <a:pt x="34" y="1102"/>
                    <a:pt x="0" y="1302"/>
                    <a:pt x="0" y="1535"/>
                  </a:cubicBezTo>
                  <a:lnTo>
                    <a:pt x="0" y="2636"/>
                  </a:lnTo>
                  <a:lnTo>
                    <a:pt x="0" y="3737"/>
                  </a:lnTo>
                  <a:cubicBezTo>
                    <a:pt x="0" y="3937"/>
                    <a:pt x="34" y="4171"/>
                    <a:pt x="134" y="4371"/>
                  </a:cubicBezTo>
                  <a:cubicBezTo>
                    <a:pt x="201" y="4537"/>
                    <a:pt x="301" y="4704"/>
                    <a:pt x="434" y="4838"/>
                  </a:cubicBezTo>
                  <a:cubicBezTo>
                    <a:pt x="568" y="4971"/>
                    <a:pt x="734" y="5071"/>
                    <a:pt x="901" y="5138"/>
                  </a:cubicBezTo>
                  <a:cubicBezTo>
                    <a:pt x="1101" y="5205"/>
                    <a:pt x="1335" y="5271"/>
                    <a:pt x="1535" y="5271"/>
                  </a:cubicBezTo>
                  <a:lnTo>
                    <a:pt x="3736" y="5271"/>
                  </a:lnTo>
                  <a:cubicBezTo>
                    <a:pt x="3937" y="5271"/>
                    <a:pt x="4170" y="5205"/>
                    <a:pt x="4370" y="5138"/>
                  </a:cubicBezTo>
                  <a:cubicBezTo>
                    <a:pt x="4737" y="5004"/>
                    <a:pt x="5004" y="4704"/>
                    <a:pt x="5137" y="4371"/>
                  </a:cubicBezTo>
                  <a:cubicBezTo>
                    <a:pt x="5238" y="4171"/>
                    <a:pt x="5271" y="3937"/>
                    <a:pt x="5271" y="3704"/>
                  </a:cubicBezTo>
                  <a:lnTo>
                    <a:pt x="5271" y="2636"/>
                  </a:lnTo>
                  <a:lnTo>
                    <a:pt x="5271" y="1535"/>
                  </a:lnTo>
                  <a:cubicBezTo>
                    <a:pt x="5271" y="1302"/>
                    <a:pt x="5238" y="1102"/>
                    <a:pt x="5137" y="902"/>
                  </a:cubicBezTo>
                  <a:cubicBezTo>
                    <a:pt x="5071" y="701"/>
                    <a:pt x="4971" y="568"/>
                    <a:pt x="4837" y="435"/>
                  </a:cubicBezTo>
                  <a:cubicBezTo>
                    <a:pt x="4704" y="301"/>
                    <a:pt x="4537" y="168"/>
                    <a:pt x="4370" y="101"/>
                  </a:cubicBezTo>
                  <a:cubicBezTo>
                    <a:pt x="4170" y="34"/>
                    <a:pt x="3937" y="1"/>
                    <a:pt x="3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6"/>
            <p:cNvSpPr/>
            <p:nvPr/>
          </p:nvSpPr>
          <p:spPr>
            <a:xfrm>
              <a:off x="4735125" y="2760888"/>
              <a:ext cx="80075" cy="68625"/>
            </a:xfrm>
            <a:custGeom>
              <a:avLst/>
              <a:gdLst/>
              <a:ahLst/>
              <a:cxnLst/>
              <a:rect l="l" t="t" r="r" b="b"/>
              <a:pathLst>
                <a:path w="3203" h="2745" extrusionOk="0">
                  <a:moveTo>
                    <a:pt x="1836" y="501"/>
                  </a:moveTo>
                  <a:cubicBezTo>
                    <a:pt x="2296" y="501"/>
                    <a:pt x="2735" y="851"/>
                    <a:pt x="2735" y="1368"/>
                  </a:cubicBezTo>
                  <a:cubicBezTo>
                    <a:pt x="2735" y="1868"/>
                    <a:pt x="2335" y="2269"/>
                    <a:pt x="1835" y="2269"/>
                  </a:cubicBezTo>
                  <a:cubicBezTo>
                    <a:pt x="1034" y="2269"/>
                    <a:pt x="667" y="1301"/>
                    <a:pt x="1201" y="768"/>
                  </a:cubicBezTo>
                  <a:cubicBezTo>
                    <a:pt x="1386" y="583"/>
                    <a:pt x="1613" y="501"/>
                    <a:pt x="1836" y="501"/>
                  </a:cubicBezTo>
                  <a:close/>
                  <a:moveTo>
                    <a:pt x="1835" y="0"/>
                  </a:moveTo>
                  <a:cubicBezTo>
                    <a:pt x="634" y="0"/>
                    <a:pt x="0" y="1468"/>
                    <a:pt x="867" y="2335"/>
                  </a:cubicBezTo>
                  <a:cubicBezTo>
                    <a:pt x="1150" y="2618"/>
                    <a:pt x="1496" y="2745"/>
                    <a:pt x="1834" y="2745"/>
                  </a:cubicBezTo>
                  <a:cubicBezTo>
                    <a:pt x="2535" y="2745"/>
                    <a:pt x="3202" y="2201"/>
                    <a:pt x="3202" y="1368"/>
                  </a:cubicBezTo>
                  <a:cubicBezTo>
                    <a:pt x="3202" y="634"/>
                    <a:pt x="2602" y="0"/>
                    <a:pt x="18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6"/>
            <p:cNvSpPr/>
            <p:nvPr/>
          </p:nvSpPr>
          <p:spPr>
            <a:xfrm>
              <a:off x="4808500" y="2751713"/>
              <a:ext cx="15875" cy="15875"/>
            </a:xfrm>
            <a:custGeom>
              <a:avLst/>
              <a:gdLst/>
              <a:ahLst/>
              <a:cxnLst/>
              <a:rect l="l" t="t" r="r" b="b"/>
              <a:pathLst>
                <a:path w="635" h="635" extrusionOk="0">
                  <a:moveTo>
                    <a:pt x="301" y="1"/>
                  </a:moveTo>
                  <a:cubicBezTo>
                    <a:pt x="134" y="1"/>
                    <a:pt x="0" y="167"/>
                    <a:pt x="0" y="334"/>
                  </a:cubicBezTo>
                  <a:cubicBezTo>
                    <a:pt x="0" y="501"/>
                    <a:pt x="134" y="634"/>
                    <a:pt x="301" y="634"/>
                  </a:cubicBezTo>
                  <a:cubicBezTo>
                    <a:pt x="501" y="634"/>
                    <a:pt x="634" y="501"/>
                    <a:pt x="634" y="334"/>
                  </a:cubicBezTo>
                  <a:cubicBezTo>
                    <a:pt x="634" y="134"/>
                    <a:pt x="501" y="1"/>
                    <a:pt x="3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2" name="Google Shape;2272;p66"/>
          <p:cNvSpPr txBox="1">
            <a:spLocks noGrp="1"/>
          </p:cNvSpPr>
          <p:nvPr>
            <p:ph type="subTitle" idx="2"/>
          </p:nvPr>
        </p:nvSpPr>
        <p:spPr>
          <a:xfrm>
            <a:off x="6628963" y="3756663"/>
            <a:ext cx="1596000" cy="4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Twitter</a:t>
            </a:r>
            <a:endParaRPr/>
          </a:p>
        </p:txBody>
      </p:sp>
      <p:sp>
        <p:nvSpPr>
          <p:cNvPr id="2273" name="Google Shape;2273;p66"/>
          <p:cNvSpPr txBox="1">
            <a:spLocks noGrp="1"/>
          </p:cNvSpPr>
          <p:nvPr>
            <p:ph type="subTitle" idx="3"/>
          </p:nvPr>
        </p:nvSpPr>
        <p:spPr>
          <a:xfrm>
            <a:off x="4493950" y="3756675"/>
            <a:ext cx="1596000" cy="4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Facebook</a:t>
            </a:r>
            <a:endParaRPr/>
          </a:p>
        </p:txBody>
      </p:sp>
      <p:sp>
        <p:nvSpPr>
          <p:cNvPr id="2274" name="Google Shape;2274;p66"/>
          <p:cNvSpPr txBox="1">
            <a:spLocks noGrp="1"/>
          </p:cNvSpPr>
          <p:nvPr>
            <p:ph type="title" idx="5"/>
          </p:nvPr>
        </p:nvSpPr>
        <p:spPr>
          <a:xfrm>
            <a:off x="6227110" y="2968725"/>
            <a:ext cx="2231100" cy="71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$240,000</a:t>
            </a:r>
            <a:endParaRPr/>
          </a:p>
        </p:txBody>
      </p:sp>
      <p:sp>
        <p:nvSpPr>
          <p:cNvPr id="2275" name="Google Shape;2275;p66"/>
          <p:cNvSpPr txBox="1">
            <a:spLocks noGrp="1"/>
          </p:cNvSpPr>
          <p:nvPr>
            <p:ph type="title" idx="4"/>
          </p:nvPr>
        </p:nvSpPr>
        <p:spPr>
          <a:xfrm>
            <a:off x="723900" y="448056"/>
            <a:ext cx="231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Budget</a:t>
            </a:r>
            <a:endParaRPr/>
          </a:p>
        </p:txBody>
      </p:sp>
      <p:sp>
        <p:nvSpPr>
          <p:cNvPr id="2276" name="Google Shape;2276;p66"/>
          <p:cNvSpPr txBox="1">
            <a:spLocks noGrp="1"/>
          </p:cNvSpPr>
          <p:nvPr>
            <p:ph type="title" idx="6"/>
          </p:nvPr>
        </p:nvSpPr>
        <p:spPr>
          <a:xfrm>
            <a:off x="4037625" y="2968625"/>
            <a:ext cx="2231100" cy="71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a:t>
            </a:r>
            <a:endParaRPr/>
          </a:p>
        </p:txBody>
      </p:sp>
      <p:grpSp>
        <p:nvGrpSpPr>
          <p:cNvPr id="2277" name="Google Shape;2277;p66"/>
          <p:cNvGrpSpPr/>
          <p:nvPr/>
        </p:nvGrpSpPr>
        <p:grpSpPr>
          <a:xfrm>
            <a:off x="123165" y="2896076"/>
            <a:ext cx="3598021" cy="2233473"/>
            <a:chOff x="108081" y="3169827"/>
            <a:chExt cx="3157544" cy="1960047"/>
          </a:xfrm>
        </p:grpSpPr>
        <p:grpSp>
          <p:nvGrpSpPr>
            <p:cNvPr id="2278" name="Google Shape;2278;p66"/>
            <p:cNvGrpSpPr/>
            <p:nvPr/>
          </p:nvGrpSpPr>
          <p:grpSpPr>
            <a:xfrm>
              <a:off x="108081" y="3169827"/>
              <a:ext cx="3128152" cy="1960047"/>
              <a:chOff x="-705579" y="2690484"/>
              <a:chExt cx="3892673" cy="2439083"/>
            </a:xfrm>
          </p:grpSpPr>
          <p:sp>
            <p:nvSpPr>
              <p:cNvPr id="2279" name="Google Shape;2279;p66"/>
              <p:cNvSpPr/>
              <p:nvPr/>
            </p:nvSpPr>
            <p:spPr>
              <a:xfrm>
                <a:off x="260" y="3576793"/>
                <a:ext cx="1153978" cy="1541763"/>
              </a:xfrm>
              <a:custGeom>
                <a:avLst/>
                <a:gdLst/>
                <a:ahLst/>
                <a:cxnLst/>
                <a:rect l="l" t="t" r="r" b="b"/>
                <a:pathLst>
                  <a:path w="50937" h="68054" extrusionOk="0">
                    <a:moveTo>
                      <a:pt x="6440" y="1"/>
                    </a:moveTo>
                    <a:cubicBezTo>
                      <a:pt x="3962" y="1"/>
                      <a:pt x="1419" y="1497"/>
                      <a:pt x="734" y="3893"/>
                    </a:cubicBezTo>
                    <a:cubicBezTo>
                      <a:pt x="1" y="6462"/>
                      <a:pt x="1402" y="9164"/>
                      <a:pt x="2969" y="11332"/>
                    </a:cubicBezTo>
                    <a:cubicBezTo>
                      <a:pt x="5304" y="14534"/>
                      <a:pt x="8106" y="17370"/>
                      <a:pt x="11275" y="19805"/>
                    </a:cubicBezTo>
                    <a:cubicBezTo>
                      <a:pt x="11842" y="20205"/>
                      <a:pt x="12443" y="20672"/>
                      <a:pt x="12643" y="21373"/>
                    </a:cubicBezTo>
                    <a:cubicBezTo>
                      <a:pt x="13010" y="22640"/>
                      <a:pt x="11809" y="23808"/>
                      <a:pt x="10575" y="24175"/>
                    </a:cubicBezTo>
                    <a:cubicBezTo>
                      <a:pt x="9174" y="24575"/>
                      <a:pt x="7673" y="24375"/>
                      <a:pt x="6238" y="24508"/>
                    </a:cubicBezTo>
                    <a:cubicBezTo>
                      <a:pt x="4804" y="24642"/>
                      <a:pt x="3203" y="25209"/>
                      <a:pt x="2602" y="26543"/>
                    </a:cubicBezTo>
                    <a:cubicBezTo>
                      <a:pt x="1768" y="28411"/>
                      <a:pt x="3303" y="30446"/>
                      <a:pt x="4804" y="31780"/>
                    </a:cubicBezTo>
                    <a:cubicBezTo>
                      <a:pt x="7839" y="34482"/>
                      <a:pt x="11309" y="36650"/>
                      <a:pt x="15045" y="38185"/>
                    </a:cubicBezTo>
                    <a:cubicBezTo>
                      <a:pt x="16412" y="38718"/>
                      <a:pt x="17813" y="39185"/>
                      <a:pt x="18881" y="40186"/>
                    </a:cubicBezTo>
                    <a:cubicBezTo>
                      <a:pt x="19948" y="41187"/>
                      <a:pt x="20549" y="42855"/>
                      <a:pt x="19848" y="44155"/>
                    </a:cubicBezTo>
                    <a:cubicBezTo>
                      <a:pt x="19309" y="45131"/>
                      <a:pt x="18158" y="45573"/>
                      <a:pt x="17017" y="45573"/>
                    </a:cubicBezTo>
                    <a:cubicBezTo>
                      <a:pt x="16676" y="45573"/>
                      <a:pt x="16335" y="45533"/>
                      <a:pt x="16012" y="45456"/>
                    </a:cubicBezTo>
                    <a:cubicBezTo>
                      <a:pt x="14578" y="45156"/>
                      <a:pt x="13343" y="44322"/>
                      <a:pt x="12009" y="43789"/>
                    </a:cubicBezTo>
                    <a:cubicBezTo>
                      <a:pt x="11010" y="43375"/>
                      <a:pt x="9882" y="43138"/>
                      <a:pt x="8782" y="43138"/>
                    </a:cubicBezTo>
                    <a:cubicBezTo>
                      <a:pt x="7129" y="43138"/>
                      <a:pt x="5539" y="43674"/>
                      <a:pt x="4537" y="44956"/>
                    </a:cubicBezTo>
                    <a:cubicBezTo>
                      <a:pt x="3403" y="46357"/>
                      <a:pt x="3236" y="48359"/>
                      <a:pt x="3737" y="50093"/>
                    </a:cubicBezTo>
                    <a:cubicBezTo>
                      <a:pt x="4204" y="51828"/>
                      <a:pt x="5271" y="53329"/>
                      <a:pt x="6372" y="54763"/>
                    </a:cubicBezTo>
                    <a:cubicBezTo>
                      <a:pt x="10275" y="59667"/>
                      <a:pt x="15345" y="63669"/>
                      <a:pt x="21149" y="65904"/>
                    </a:cubicBezTo>
                    <a:cubicBezTo>
                      <a:pt x="24669" y="67252"/>
                      <a:pt x="28044" y="68054"/>
                      <a:pt x="31463" y="68054"/>
                    </a:cubicBezTo>
                    <a:cubicBezTo>
                      <a:pt x="33714" y="68054"/>
                      <a:pt x="35984" y="67706"/>
                      <a:pt x="38328" y="66938"/>
                    </a:cubicBezTo>
                    <a:cubicBezTo>
                      <a:pt x="48102" y="60601"/>
                      <a:pt x="50670" y="48325"/>
                      <a:pt x="50670" y="37184"/>
                    </a:cubicBezTo>
                    <a:cubicBezTo>
                      <a:pt x="50670" y="35316"/>
                      <a:pt x="50937" y="33381"/>
                      <a:pt x="50136" y="31713"/>
                    </a:cubicBezTo>
                    <a:cubicBezTo>
                      <a:pt x="49474" y="30416"/>
                      <a:pt x="48055" y="29391"/>
                      <a:pt x="46664" y="29391"/>
                    </a:cubicBezTo>
                    <a:cubicBezTo>
                      <a:pt x="46303" y="29391"/>
                      <a:pt x="45944" y="29460"/>
                      <a:pt x="45600" y="29612"/>
                    </a:cubicBezTo>
                    <a:cubicBezTo>
                      <a:pt x="44199" y="30212"/>
                      <a:pt x="43532" y="31780"/>
                      <a:pt x="42698" y="33081"/>
                    </a:cubicBezTo>
                    <a:cubicBezTo>
                      <a:pt x="41630" y="34815"/>
                      <a:pt x="40062" y="36216"/>
                      <a:pt x="38228" y="37117"/>
                    </a:cubicBezTo>
                    <a:cubicBezTo>
                      <a:pt x="37512" y="37455"/>
                      <a:pt x="36701" y="37698"/>
                      <a:pt x="35916" y="37698"/>
                    </a:cubicBezTo>
                    <a:cubicBezTo>
                      <a:pt x="35384" y="37698"/>
                      <a:pt x="34863" y="37587"/>
                      <a:pt x="34392" y="37317"/>
                    </a:cubicBezTo>
                    <a:cubicBezTo>
                      <a:pt x="32824" y="36383"/>
                      <a:pt x="32724" y="34148"/>
                      <a:pt x="32791" y="32314"/>
                    </a:cubicBezTo>
                    <a:lnTo>
                      <a:pt x="33191" y="22006"/>
                    </a:lnTo>
                    <a:cubicBezTo>
                      <a:pt x="33291" y="20138"/>
                      <a:pt x="33358" y="18270"/>
                      <a:pt x="32824" y="16502"/>
                    </a:cubicBezTo>
                    <a:cubicBezTo>
                      <a:pt x="32324" y="14734"/>
                      <a:pt x="31089" y="13067"/>
                      <a:pt x="29355" y="12499"/>
                    </a:cubicBezTo>
                    <a:cubicBezTo>
                      <a:pt x="29027" y="12399"/>
                      <a:pt x="28682" y="12350"/>
                      <a:pt x="28336" y="12350"/>
                    </a:cubicBezTo>
                    <a:cubicBezTo>
                      <a:pt x="26851" y="12350"/>
                      <a:pt x="25337" y="13240"/>
                      <a:pt x="24985" y="14701"/>
                    </a:cubicBezTo>
                    <a:cubicBezTo>
                      <a:pt x="24818" y="15435"/>
                      <a:pt x="24952" y="16202"/>
                      <a:pt x="24852" y="16969"/>
                    </a:cubicBezTo>
                    <a:cubicBezTo>
                      <a:pt x="24785" y="17737"/>
                      <a:pt x="24385" y="18571"/>
                      <a:pt x="23651" y="18771"/>
                    </a:cubicBezTo>
                    <a:cubicBezTo>
                      <a:pt x="23547" y="18799"/>
                      <a:pt x="23444" y="18812"/>
                      <a:pt x="23341" y="18812"/>
                    </a:cubicBezTo>
                    <a:cubicBezTo>
                      <a:pt x="22714" y="18812"/>
                      <a:pt x="22108" y="18329"/>
                      <a:pt x="21649" y="17870"/>
                    </a:cubicBezTo>
                    <a:cubicBezTo>
                      <a:pt x="19815" y="15935"/>
                      <a:pt x="18614" y="13467"/>
                      <a:pt x="17480" y="11065"/>
                    </a:cubicBezTo>
                    <a:cubicBezTo>
                      <a:pt x="16379" y="8630"/>
                      <a:pt x="15278" y="6128"/>
                      <a:pt x="13610" y="4060"/>
                    </a:cubicBezTo>
                    <a:cubicBezTo>
                      <a:pt x="11942" y="1959"/>
                      <a:pt x="9607" y="257"/>
                      <a:pt x="6972" y="24"/>
                    </a:cubicBezTo>
                    <a:cubicBezTo>
                      <a:pt x="6796" y="8"/>
                      <a:pt x="6618" y="1"/>
                      <a:pt x="644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6"/>
              <p:cNvSpPr/>
              <p:nvPr/>
            </p:nvSpPr>
            <p:spPr>
              <a:xfrm>
                <a:off x="78103" y="3610572"/>
                <a:ext cx="764787" cy="1491786"/>
              </a:xfrm>
              <a:custGeom>
                <a:avLst/>
                <a:gdLst/>
                <a:ahLst/>
                <a:cxnLst/>
                <a:rect l="l" t="t" r="r" b="b"/>
                <a:pathLst>
                  <a:path w="33758" h="65848" extrusionOk="0">
                    <a:moveTo>
                      <a:pt x="0" y="1"/>
                    </a:moveTo>
                    <a:cubicBezTo>
                      <a:pt x="67" y="67"/>
                      <a:pt x="134" y="101"/>
                      <a:pt x="200" y="167"/>
                    </a:cubicBezTo>
                    <a:lnTo>
                      <a:pt x="734" y="668"/>
                    </a:lnTo>
                    <a:cubicBezTo>
                      <a:pt x="1201" y="1135"/>
                      <a:pt x="1868" y="1769"/>
                      <a:pt x="2736" y="2636"/>
                    </a:cubicBezTo>
                    <a:cubicBezTo>
                      <a:pt x="5204" y="5071"/>
                      <a:pt x="7472" y="7706"/>
                      <a:pt x="9540" y="10475"/>
                    </a:cubicBezTo>
                    <a:cubicBezTo>
                      <a:pt x="10841" y="12243"/>
                      <a:pt x="12209" y="14244"/>
                      <a:pt x="13643" y="16379"/>
                    </a:cubicBezTo>
                    <a:cubicBezTo>
                      <a:pt x="15044" y="18514"/>
                      <a:pt x="16545" y="20882"/>
                      <a:pt x="18047" y="23351"/>
                    </a:cubicBezTo>
                    <a:cubicBezTo>
                      <a:pt x="19614" y="25953"/>
                      <a:pt x="21049" y="28654"/>
                      <a:pt x="22316" y="31390"/>
                    </a:cubicBezTo>
                    <a:cubicBezTo>
                      <a:pt x="22983" y="32824"/>
                      <a:pt x="23584" y="34325"/>
                      <a:pt x="24184" y="35860"/>
                    </a:cubicBezTo>
                    <a:lnTo>
                      <a:pt x="25986" y="40496"/>
                    </a:lnTo>
                    <a:cubicBezTo>
                      <a:pt x="28287" y="46367"/>
                      <a:pt x="30289" y="52371"/>
                      <a:pt x="31956" y="58476"/>
                    </a:cubicBezTo>
                    <a:cubicBezTo>
                      <a:pt x="33424" y="64113"/>
                      <a:pt x="33224" y="61445"/>
                      <a:pt x="33524" y="65848"/>
                    </a:cubicBezTo>
                    <a:lnTo>
                      <a:pt x="33758" y="65848"/>
                    </a:lnTo>
                    <a:cubicBezTo>
                      <a:pt x="33524" y="61411"/>
                      <a:pt x="33724" y="64080"/>
                      <a:pt x="32257" y="58409"/>
                    </a:cubicBezTo>
                    <a:cubicBezTo>
                      <a:pt x="30622" y="52271"/>
                      <a:pt x="28621" y="46267"/>
                      <a:pt x="26319" y="40396"/>
                    </a:cubicBezTo>
                    <a:cubicBezTo>
                      <a:pt x="25685" y="38828"/>
                      <a:pt x="25085" y="37261"/>
                      <a:pt x="24484" y="35726"/>
                    </a:cubicBezTo>
                    <a:cubicBezTo>
                      <a:pt x="23884" y="34225"/>
                      <a:pt x="23317" y="32691"/>
                      <a:pt x="22650" y="31256"/>
                    </a:cubicBezTo>
                    <a:cubicBezTo>
                      <a:pt x="21349" y="28488"/>
                      <a:pt x="19915" y="25786"/>
                      <a:pt x="18313" y="23184"/>
                    </a:cubicBezTo>
                    <a:cubicBezTo>
                      <a:pt x="16812" y="20682"/>
                      <a:pt x="15311" y="18380"/>
                      <a:pt x="13877" y="16212"/>
                    </a:cubicBezTo>
                    <a:cubicBezTo>
                      <a:pt x="12443" y="14077"/>
                      <a:pt x="11075" y="12076"/>
                      <a:pt x="9741" y="10341"/>
                    </a:cubicBezTo>
                    <a:cubicBezTo>
                      <a:pt x="7639" y="7573"/>
                      <a:pt x="5337" y="4971"/>
                      <a:pt x="2836" y="2536"/>
                    </a:cubicBezTo>
                    <a:cubicBezTo>
                      <a:pt x="1968" y="1702"/>
                      <a:pt x="1268" y="1068"/>
                      <a:pt x="768" y="634"/>
                    </a:cubicBezTo>
                    <a:lnTo>
                      <a:pt x="200" y="134"/>
                    </a:lnTo>
                    <a:cubicBezTo>
                      <a:pt x="134" y="67"/>
                      <a:pt x="67" y="34"/>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6"/>
              <p:cNvSpPr/>
              <p:nvPr/>
            </p:nvSpPr>
            <p:spPr>
              <a:xfrm>
                <a:off x="588203" y="3859958"/>
                <a:ext cx="77095" cy="457971"/>
              </a:xfrm>
              <a:custGeom>
                <a:avLst/>
                <a:gdLst/>
                <a:ahLst/>
                <a:cxnLst/>
                <a:rect l="l" t="t" r="r" b="b"/>
                <a:pathLst>
                  <a:path w="3403" h="20215" extrusionOk="0">
                    <a:moveTo>
                      <a:pt x="3403" y="0"/>
                    </a:moveTo>
                    <a:lnTo>
                      <a:pt x="3403" y="0"/>
                    </a:lnTo>
                    <a:cubicBezTo>
                      <a:pt x="3303" y="234"/>
                      <a:pt x="3203" y="501"/>
                      <a:pt x="3136" y="768"/>
                    </a:cubicBezTo>
                    <a:cubicBezTo>
                      <a:pt x="3003" y="1268"/>
                      <a:pt x="2836" y="2002"/>
                      <a:pt x="2602" y="2903"/>
                    </a:cubicBezTo>
                    <a:cubicBezTo>
                      <a:pt x="2202" y="4704"/>
                      <a:pt x="1768" y="7239"/>
                      <a:pt x="1368" y="10041"/>
                    </a:cubicBezTo>
                    <a:cubicBezTo>
                      <a:pt x="934" y="12843"/>
                      <a:pt x="668" y="15311"/>
                      <a:pt x="401" y="17246"/>
                    </a:cubicBezTo>
                    <a:cubicBezTo>
                      <a:pt x="267" y="18080"/>
                      <a:pt x="167" y="18814"/>
                      <a:pt x="67" y="19414"/>
                    </a:cubicBezTo>
                    <a:cubicBezTo>
                      <a:pt x="34" y="19681"/>
                      <a:pt x="0" y="19948"/>
                      <a:pt x="34" y="20215"/>
                    </a:cubicBezTo>
                    <a:cubicBezTo>
                      <a:pt x="134" y="19948"/>
                      <a:pt x="201" y="19715"/>
                      <a:pt x="234" y="19448"/>
                    </a:cubicBezTo>
                    <a:cubicBezTo>
                      <a:pt x="367" y="18914"/>
                      <a:pt x="501" y="18180"/>
                      <a:pt x="668" y="17280"/>
                    </a:cubicBezTo>
                    <a:cubicBezTo>
                      <a:pt x="968" y="15445"/>
                      <a:pt x="1335" y="12910"/>
                      <a:pt x="1735" y="10108"/>
                    </a:cubicBezTo>
                    <a:cubicBezTo>
                      <a:pt x="2102" y="7306"/>
                      <a:pt x="2502" y="4771"/>
                      <a:pt x="2869" y="2969"/>
                    </a:cubicBezTo>
                    <a:cubicBezTo>
                      <a:pt x="3036" y="2035"/>
                      <a:pt x="3169" y="1301"/>
                      <a:pt x="3269" y="801"/>
                    </a:cubicBezTo>
                    <a:cubicBezTo>
                      <a:pt x="3336" y="534"/>
                      <a:pt x="3403" y="267"/>
                      <a:pt x="34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6"/>
              <p:cNvSpPr/>
              <p:nvPr/>
            </p:nvSpPr>
            <p:spPr>
              <a:xfrm>
                <a:off x="54677" y="4198696"/>
                <a:ext cx="534296" cy="119233"/>
              </a:xfrm>
              <a:custGeom>
                <a:avLst/>
                <a:gdLst/>
                <a:ahLst/>
                <a:cxnLst/>
                <a:rect l="l" t="t" r="r" b="b"/>
                <a:pathLst>
                  <a:path w="23584" h="5263" extrusionOk="0">
                    <a:moveTo>
                      <a:pt x="484" y="1"/>
                    </a:moveTo>
                    <a:cubicBezTo>
                      <a:pt x="325" y="1"/>
                      <a:pt x="167" y="9"/>
                      <a:pt x="0" y="26"/>
                    </a:cubicBezTo>
                    <a:cubicBezTo>
                      <a:pt x="300" y="93"/>
                      <a:pt x="634" y="159"/>
                      <a:pt x="934" y="159"/>
                    </a:cubicBezTo>
                    <a:cubicBezTo>
                      <a:pt x="1568" y="259"/>
                      <a:pt x="2435" y="359"/>
                      <a:pt x="3503" y="526"/>
                    </a:cubicBezTo>
                    <a:cubicBezTo>
                      <a:pt x="5671" y="826"/>
                      <a:pt x="8673" y="1360"/>
                      <a:pt x="11909" y="2094"/>
                    </a:cubicBezTo>
                    <a:cubicBezTo>
                      <a:pt x="15178" y="2828"/>
                      <a:pt x="18080" y="3595"/>
                      <a:pt x="20181" y="4229"/>
                    </a:cubicBezTo>
                    <a:cubicBezTo>
                      <a:pt x="21249" y="4562"/>
                      <a:pt x="22083" y="4829"/>
                      <a:pt x="22650" y="4996"/>
                    </a:cubicBezTo>
                    <a:cubicBezTo>
                      <a:pt x="22950" y="5130"/>
                      <a:pt x="23250" y="5196"/>
                      <a:pt x="23584" y="5263"/>
                    </a:cubicBezTo>
                    <a:cubicBezTo>
                      <a:pt x="23317" y="5096"/>
                      <a:pt x="23017" y="4996"/>
                      <a:pt x="22716" y="4896"/>
                    </a:cubicBezTo>
                    <a:cubicBezTo>
                      <a:pt x="22116" y="4663"/>
                      <a:pt x="21282" y="4362"/>
                      <a:pt x="20248" y="3995"/>
                    </a:cubicBezTo>
                    <a:cubicBezTo>
                      <a:pt x="18180" y="3328"/>
                      <a:pt x="15244" y="2494"/>
                      <a:pt x="11975" y="1760"/>
                    </a:cubicBezTo>
                    <a:cubicBezTo>
                      <a:pt x="9207" y="1093"/>
                      <a:pt x="6371" y="626"/>
                      <a:pt x="3536" y="259"/>
                    </a:cubicBezTo>
                    <a:cubicBezTo>
                      <a:pt x="2469" y="126"/>
                      <a:pt x="1568" y="59"/>
                      <a:pt x="968" y="26"/>
                    </a:cubicBezTo>
                    <a:cubicBezTo>
                      <a:pt x="801" y="9"/>
                      <a:pt x="642" y="1"/>
                      <a:pt x="48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6"/>
              <p:cNvSpPr/>
              <p:nvPr/>
            </p:nvSpPr>
            <p:spPr>
              <a:xfrm>
                <a:off x="802813" y="4246135"/>
                <a:ext cx="293246" cy="677135"/>
              </a:xfrm>
              <a:custGeom>
                <a:avLst/>
                <a:gdLst/>
                <a:ahLst/>
                <a:cxnLst/>
                <a:rect l="l" t="t" r="r" b="b"/>
                <a:pathLst>
                  <a:path w="12944" h="29889" extrusionOk="0">
                    <a:moveTo>
                      <a:pt x="12943" y="0"/>
                    </a:moveTo>
                    <a:lnTo>
                      <a:pt x="12943" y="0"/>
                    </a:lnTo>
                    <a:cubicBezTo>
                      <a:pt x="12877" y="100"/>
                      <a:pt x="12843" y="200"/>
                      <a:pt x="12777" y="300"/>
                    </a:cubicBezTo>
                    <a:lnTo>
                      <a:pt x="12376" y="1134"/>
                    </a:lnTo>
                    <a:cubicBezTo>
                      <a:pt x="11976" y="1868"/>
                      <a:pt x="11476" y="2935"/>
                      <a:pt x="10842" y="4270"/>
                    </a:cubicBezTo>
                    <a:cubicBezTo>
                      <a:pt x="9608" y="6972"/>
                      <a:pt x="8040" y="10708"/>
                      <a:pt x="6339" y="14877"/>
                    </a:cubicBezTo>
                    <a:cubicBezTo>
                      <a:pt x="4637" y="19047"/>
                      <a:pt x="3070" y="22816"/>
                      <a:pt x="1902" y="25518"/>
                    </a:cubicBezTo>
                    <a:cubicBezTo>
                      <a:pt x="1302" y="26819"/>
                      <a:pt x="835" y="27920"/>
                      <a:pt x="468" y="28721"/>
                    </a:cubicBezTo>
                    <a:lnTo>
                      <a:pt x="101" y="29588"/>
                    </a:lnTo>
                    <a:cubicBezTo>
                      <a:pt x="68" y="29688"/>
                      <a:pt x="34" y="29788"/>
                      <a:pt x="1" y="29888"/>
                    </a:cubicBezTo>
                    <a:cubicBezTo>
                      <a:pt x="68" y="29788"/>
                      <a:pt x="134" y="29721"/>
                      <a:pt x="168" y="29621"/>
                    </a:cubicBezTo>
                    <a:lnTo>
                      <a:pt x="601" y="28787"/>
                    </a:lnTo>
                    <a:cubicBezTo>
                      <a:pt x="968" y="28053"/>
                      <a:pt x="1469" y="26953"/>
                      <a:pt x="2102" y="25618"/>
                    </a:cubicBezTo>
                    <a:cubicBezTo>
                      <a:pt x="3337" y="22950"/>
                      <a:pt x="4938" y="19180"/>
                      <a:pt x="6606" y="15011"/>
                    </a:cubicBezTo>
                    <a:cubicBezTo>
                      <a:pt x="8307" y="10841"/>
                      <a:pt x="9875" y="7105"/>
                      <a:pt x="11042" y="4370"/>
                    </a:cubicBezTo>
                    <a:cubicBezTo>
                      <a:pt x="11642" y="3069"/>
                      <a:pt x="12109" y="2001"/>
                      <a:pt x="12476" y="1201"/>
                    </a:cubicBezTo>
                    <a:cubicBezTo>
                      <a:pt x="12610" y="834"/>
                      <a:pt x="12743" y="567"/>
                      <a:pt x="12843" y="334"/>
                    </a:cubicBezTo>
                    <a:cubicBezTo>
                      <a:pt x="12910" y="234"/>
                      <a:pt x="12943" y="100"/>
                      <a:pt x="1294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6"/>
              <p:cNvSpPr/>
              <p:nvPr/>
            </p:nvSpPr>
            <p:spPr>
              <a:xfrm>
                <a:off x="96227" y="4668560"/>
                <a:ext cx="706609" cy="254710"/>
              </a:xfrm>
              <a:custGeom>
                <a:avLst/>
                <a:gdLst/>
                <a:ahLst/>
                <a:cxnLst/>
                <a:rect l="l" t="t" r="r" b="b"/>
                <a:pathLst>
                  <a:path w="31190" h="11243" extrusionOk="0">
                    <a:moveTo>
                      <a:pt x="1" y="1"/>
                    </a:moveTo>
                    <a:lnTo>
                      <a:pt x="1" y="1"/>
                    </a:lnTo>
                    <a:cubicBezTo>
                      <a:pt x="101" y="67"/>
                      <a:pt x="201" y="134"/>
                      <a:pt x="301" y="134"/>
                    </a:cubicBezTo>
                    <a:lnTo>
                      <a:pt x="1235" y="501"/>
                    </a:lnTo>
                    <a:lnTo>
                      <a:pt x="4537" y="1702"/>
                    </a:lnTo>
                    <a:cubicBezTo>
                      <a:pt x="7373" y="2703"/>
                      <a:pt x="11242" y="4170"/>
                      <a:pt x="15545" y="5772"/>
                    </a:cubicBezTo>
                    <a:cubicBezTo>
                      <a:pt x="19815" y="7406"/>
                      <a:pt x="23718" y="8807"/>
                      <a:pt x="26553" y="9774"/>
                    </a:cubicBezTo>
                    <a:cubicBezTo>
                      <a:pt x="27988" y="10275"/>
                      <a:pt x="29122" y="10642"/>
                      <a:pt x="29922" y="10875"/>
                    </a:cubicBezTo>
                    <a:lnTo>
                      <a:pt x="30856" y="11175"/>
                    </a:lnTo>
                    <a:cubicBezTo>
                      <a:pt x="30956" y="11209"/>
                      <a:pt x="31056" y="11242"/>
                      <a:pt x="31190" y="11242"/>
                    </a:cubicBezTo>
                    <a:cubicBezTo>
                      <a:pt x="31090" y="11175"/>
                      <a:pt x="30990" y="11142"/>
                      <a:pt x="30890" y="11109"/>
                    </a:cubicBezTo>
                    <a:lnTo>
                      <a:pt x="29956" y="10775"/>
                    </a:lnTo>
                    <a:lnTo>
                      <a:pt x="26620" y="9574"/>
                    </a:lnTo>
                    <a:cubicBezTo>
                      <a:pt x="23818" y="8540"/>
                      <a:pt x="19948" y="7072"/>
                      <a:pt x="15645" y="5471"/>
                    </a:cubicBezTo>
                    <a:cubicBezTo>
                      <a:pt x="11376" y="3837"/>
                      <a:pt x="7473" y="2436"/>
                      <a:pt x="4638" y="1468"/>
                    </a:cubicBezTo>
                    <a:cubicBezTo>
                      <a:pt x="3203" y="968"/>
                      <a:pt x="2069" y="601"/>
                      <a:pt x="1268" y="368"/>
                    </a:cubicBezTo>
                    <a:lnTo>
                      <a:pt x="334" y="101"/>
                    </a:lnTo>
                    <a:cubicBezTo>
                      <a:pt x="234" y="34"/>
                      <a:pt x="134" y="34"/>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6"/>
              <p:cNvSpPr/>
              <p:nvPr/>
            </p:nvSpPr>
            <p:spPr>
              <a:xfrm>
                <a:off x="1482192" y="2957881"/>
                <a:ext cx="1316097" cy="2152791"/>
              </a:xfrm>
              <a:custGeom>
                <a:avLst/>
                <a:gdLst/>
                <a:ahLst/>
                <a:cxnLst/>
                <a:rect l="l" t="t" r="r" b="b"/>
                <a:pathLst>
                  <a:path w="58093" h="95025" extrusionOk="0">
                    <a:moveTo>
                      <a:pt x="51313" y="0"/>
                    </a:moveTo>
                    <a:cubicBezTo>
                      <a:pt x="49517" y="0"/>
                      <a:pt x="46120" y="1270"/>
                      <a:pt x="42898" y="9463"/>
                    </a:cubicBezTo>
                    <a:cubicBezTo>
                      <a:pt x="38262" y="21305"/>
                      <a:pt x="36727" y="28043"/>
                      <a:pt x="36727" y="28043"/>
                    </a:cubicBezTo>
                    <a:cubicBezTo>
                      <a:pt x="36727" y="28043"/>
                      <a:pt x="35925" y="29586"/>
                      <a:pt x="34724" y="29586"/>
                    </a:cubicBezTo>
                    <a:cubicBezTo>
                      <a:pt x="34396" y="29586"/>
                      <a:pt x="34038" y="29471"/>
                      <a:pt x="33658" y="29178"/>
                    </a:cubicBezTo>
                    <a:cubicBezTo>
                      <a:pt x="32086" y="27961"/>
                      <a:pt x="29801" y="24503"/>
                      <a:pt x="27415" y="24503"/>
                    </a:cubicBezTo>
                    <a:cubicBezTo>
                      <a:pt x="27118" y="24503"/>
                      <a:pt x="26819" y="24556"/>
                      <a:pt x="26520" y="24674"/>
                    </a:cubicBezTo>
                    <a:cubicBezTo>
                      <a:pt x="23751" y="25775"/>
                      <a:pt x="23117" y="29077"/>
                      <a:pt x="24118" y="33714"/>
                    </a:cubicBezTo>
                    <a:cubicBezTo>
                      <a:pt x="25119" y="38384"/>
                      <a:pt x="26953" y="48625"/>
                      <a:pt x="27120" y="49559"/>
                    </a:cubicBezTo>
                    <a:cubicBezTo>
                      <a:pt x="27253" y="50304"/>
                      <a:pt x="27025" y="51348"/>
                      <a:pt x="26232" y="51348"/>
                    </a:cubicBezTo>
                    <a:cubicBezTo>
                      <a:pt x="26031" y="51348"/>
                      <a:pt x="25795" y="51281"/>
                      <a:pt x="25519" y="51127"/>
                    </a:cubicBezTo>
                    <a:cubicBezTo>
                      <a:pt x="24467" y="50548"/>
                      <a:pt x="19168" y="45784"/>
                      <a:pt x="15353" y="45784"/>
                    </a:cubicBezTo>
                    <a:cubicBezTo>
                      <a:pt x="14328" y="45784"/>
                      <a:pt x="13410" y="46128"/>
                      <a:pt x="12710" y="46990"/>
                    </a:cubicBezTo>
                    <a:cubicBezTo>
                      <a:pt x="9408" y="51093"/>
                      <a:pt x="14344" y="63569"/>
                      <a:pt x="14845" y="64936"/>
                    </a:cubicBezTo>
                    <a:cubicBezTo>
                      <a:pt x="15379" y="66304"/>
                      <a:pt x="15145" y="66938"/>
                      <a:pt x="14511" y="67338"/>
                    </a:cubicBezTo>
                    <a:cubicBezTo>
                      <a:pt x="14466" y="67369"/>
                      <a:pt x="14412" y="67384"/>
                      <a:pt x="14349" y="67384"/>
                    </a:cubicBezTo>
                    <a:cubicBezTo>
                      <a:pt x="13524" y="67384"/>
                      <a:pt x="11206" y="64859"/>
                      <a:pt x="8974" y="62968"/>
                    </a:cubicBezTo>
                    <a:cubicBezTo>
                      <a:pt x="7389" y="61626"/>
                      <a:pt x="5485" y="60341"/>
                      <a:pt x="3875" y="60341"/>
                    </a:cubicBezTo>
                    <a:cubicBezTo>
                      <a:pt x="3045" y="60341"/>
                      <a:pt x="2292" y="60683"/>
                      <a:pt x="1702" y="61534"/>
                    </a:cubicBezTo>
                    <a:cubicBezTo>
                      <a:pt x="1" y="64069"/>
                      <a:pt x="334" y="73743"/>
                      <a:pt x="11042" y="88520"/>
                    </a:cubicBezTo>
                    <a:lnTo>
                      <a:pt x="16479" y="95025"/>
                    </a:lnTo>
                    <a:lnTo>
                      <a:pt x="24852" y="93724"/>
                    </a:lnTo>
                    <a:cubicBezTo>
                      <a:pt x="42698" y="89854"/>
                      <a:pt x="49369" y="82816"/>
                      <a:pt x="49770" y="79814"/>
                    </a:cubicBezTo>
                    <a:cubicBezTo>
                      <a:pt x="50170" y="76778"/>
                      <a:pt x="46567" y="76145"/>
                      <a:pt x="43399" y="76044"/>
                    </a:cubicBezTo>
                    <a:cubicBezTo>
                      <a:pt x="43137" y="76039"/>
                      <a:pt x="42872" y="76037"/>
                      <a:pt x="42605" y="76037"/>
                    </a:cubicBezTo>
                    <a:cubicBezTo>
                      <a:pt x="41271" y="76037"/>
                      <a:pt x="39897" y="76094"/>
                      <a:pt x="38779" y="76094"/>
                    </a:cubicBezTo>
                    <a:cubicBezTo>
                      <a:pt x="37436" y="76094"/>
                      <a:pt x="36460" y="76011"/>
                      <a:pt x="36360" y="75644"/>
                    </a:cubicBezTo>
                    <a:cubicBezTo>
                      <a:pt x="36160" y="74910"/>
                      <a:pt x="36427" y="74276"/>
                      <a:pt x="37728" y="73609"/>
                    </a:cubicBezTo>
                    <a:cubicBezTo>
                      <a:pt x="38995" y="72909"/>
                      <a:pt x="51004" y="66905"/>
                      <a:pt x="51271" y="61667"/>
                    </a:cubicBezTo>
                    <a:cubicBezTo>
                      <a:pt x="51504" y="56397"/>
                      <a:pt x="40463" y="56530"/>
                      <a:pt x="38929" y="56197"/>
                    </a:cubicBezTo>
                    <a:cubicBezTo>
                      <a:pt x="37428" y="55863"/>
                      <a:pt x="38061" y="54529"/>
                      <a:pt x="38795" y="53962"/>
                    </a:cubicBezTo>
                    <a:cubicBezTo>
                      <a:pt x="39529" y="53395"/>
                      <a:pt x="47735" y="46957"/>
                      <a:pt x="51571" y="44155"/>
                    </a:cubicBezTo>
                    <a:cubicBezTo>
                      <a:pt x="55440" y="41353"/>
                      <a:pt x="57142" y="38484"/>
                      <a:pt x="55807" y="35816"/>
                    </a:cubicBezTo>
                    <a:cubicBezTo>
                      <a:pt x="55143" y="34504"/>
                      <a:pt x="53575" y="34202"/>
                      <a:pt x="51901" y="34202"/>
                    </a:cubicBezTo>
                    <a:cubicBezTo>
                      <a:pt x="50465" y="34202"/>
                      <a:pt x="48952" y="34425"/>
                      <a:pt x="47865" y="34425"/>
                    </a:cubicBezTo>
                    <a:cubicBezTo>
                      <a:pt x="47738" y="34425"/>
                      <a:pt x="47616" y="34421"/>
                      <a:pt x="47501" y="34415"/>
                    </a:cubicBezTo>
                    <a:cubicBezTo>
                      <a:pt x="45233" y="34281"/>
                      <a:pt x="45967" y="31546"/>
                      <a:pt x="45967" y="31546"/>
                    </a:cubicBezTo>
                    <a:cubicBezTo>
                      <a:pt x="45967" y="31546"/>
                      <a:pt x="49303" y="25475"/>
                      <a:pt x="53739" y="13533"/>
                    </a:cubicBezTo>
                    <a:cubicBezTo>
                      <a:pt x="58092" y="1728"/>
                      <a:pt x="52600" y="256"/>
                      <a:pt x="52474" y="224"/>
                    </a:cubicBezTo>
                    <a:lnTo>
                      <a:pt x="52474" y="224"/>
                    </a:lnTo>
                    <a:lnTo>
                      <a:pt x="52605" y="257"/>
                    </a:lnTo>
                    <a:cubicBezTo>
                      <a:pt x="52605" y="257"/>
                      <a:pt x="52121" y="0"/>
                      <a:pt x="5131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6"/>
              <p:cNvSpPr/>
              <p:nvPr/>
            </p:nvSpPr>
            <p:spPr>
              <a:xfrm>
                <a:off x="1859307" y="3202487"/>
                <a:ext cx="718685" cy="1868131"/>
              </a:xfrm>
              <a:custGeom>
                <a:avLst/>
                <a:gdLst/>
                <a:ahLst/>
                <a:cxnLst/>
                <a:rect l="l" t="t" r="r" b="b"/>
                <a:pathLst>
                  <a:path w="31723" h="82460" extrusionOk="0">
                    <a:moveTo>
                      <a:pt x="31723" y="1"/>
                    </a:moveTo>
                    <a:lnTo>
                      <a:pt x="31723" y="1"/>
                    </a:lnTo>
                    <a:cubicBezTo>
                      <a:pt x="31723" y="1"/>
                      <a:pt x="31656" y="67"/>
                      <a:pt x="31589" y="234"/>
                    </a:cubicBezTo>
                    <a:lnTo>
                      <a:pt x="31322" y="968"/>
                    </a:lnTo>
                    <a:lnTo>
                      <a:pt x="30255" y="3803"/>
                    </a:lnTo>
                    <a:lnTo>
                      <a:pt x="26319" y="14144"/>
                    </a:lnTo>
                    <a:cubicBezTo>
                      <a:pt x="22983" y="22884"/>
                      <a:pt x="18313" y="34926"/>
                      <a:pt x="13143" y="48235"/>
                    </a:cubicBezTo>
                    <a:cubicBezTo>
                      <a:pt x="7939" y="61578"/>
                      <a:pt x="3302" y="73620"/>
                      <a:pt x="0" y="82393"/>
                    </a:cubicBezTo>
                    <a:lnTo>
                      <a:pt x="200" y="82460"/>
                    </a:lnTo>
                    <a:cubicBezTo>
                      <a:pt x="3536" y="73720"/>
                      <a:pt x="8173" y="61645"/>
                      <a:pt x="13376" y="48335"/>
                    </a:cubicBezTo>
                    <a:cubicBezTo>
                      <a:pt x="18547" y="35026"/>
                      <a:pt x="23183" y="22984"/>
                      <a:pt x="26486" y="14211"/>
                    </a:cubicBezTo>
                    <a:cubicBezTo>
                      <a:pt x="28120" y="9841"/>
                      <a:pt x="29454" y="6272"/>
                      <a:pt x="30355" y="3837"/>
                    </a:cubicBezTo>
                    <a:lnTo>
                      <a:pt x="31356" y="1001"/>
                    </a:lnTo>
                    <a:lnTo>
                      <a:pt x="31623" y="268"/>
                    </a:lnTo>
                    <a:cubicBezTo>
                      <a:pt x="31723" y="101"/>
                      <a:pt x="31723" y="1"/>
                      <a:pt x="317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6"/>
              <p:cNvSpPr/>
              <p:nvPr/>
            </p:nvSpPr>
            <p:spPr>
              <a:xfrm>
                <a:off x="2160822" y="3650626"/>
                <a:ext cx="119437" cy="331782"/>
              </a:xfrm>
              <a:custGeom>
                <a:avLst/>
                <a:gdLst/>
                <a:ahLst/>
                <a:cxnLst/>
                <a:rect l="l" t="t" r="r" b="b"/>
                <a:pathLst>
                  <a:path w="5272" h="14645" extrusionOk="0">
                    <a:moveTo>
                      <a:pt x="1" y="1"/>
                    </a:moveTo>
                    <a:cubicBezTo>
                      <a:pt x="34" y="201"/>
                      <a:pt x="101" y="401"/>
                      <a:pt x="167" y="601"/>
                    </a:cubicBezTo>
                    <a:lnTo>
                      <a:pt x="734" y="2169"/>
                    </a:lnTo>
                    <a:lnTo>
                      <a:pt x="2536" y="7372"/>
                    </a:lnTo>
                    <a:cubicBezTo>
                      <a:pt x="3236" y="9374"/>
                      <a:pt x="3870" y="11209"/>
                      <a:pt x="4370" y="12543"/>
                    </a:cubicBezTo>
                    <a:cubicBezTo>
                      <a:pt x="4604" y="13210"/>
                      <a:pt x="4837" y="13710"/>
                      <a:pt x="5004" y="14077"/>
                    </a:cubicBezTo>
                    <a:cubicBezTo>
                      <a:pt x="5071" y="14277"/>
                      <a:pt x="5138" y="14444"/>
                      <a:pt x="5271" y="14644"/>
                    </a:cubicBezTo>
                    <a:cubicBezTo>
                      <a:pt x="5238" y="14444"/>
                      <a:pt x="5171" y="14244"/>
                      <a:pt x="5071" y="14044"/>
                    </a:cubicBezTo>
                    <a:lnTo>
                      <a:pt x="4537" y="12476"/>
                    </a:lnTo>
                    <a:cubicBezTo>
                      <a:pt x="4070" y="11075"/>
                      <a:pt x="3470" y="9307"/>
                      <a:pt x="2769" y="7272"/>
                    </a:cubicBezTo>
                    <a:cubicBezTo>
                      <a:pt x="2069" y="5238"/>
                      <a:pt x="1435" y="3403"/>
                      <a:pt x="901" y="2102"/>
                    </a:cubicBezTo>
                    <a:cubicBezTo>
                      <a:pt x="634" y="1435"/>
                      <a:pt x="434" y="935"/>
                      <a:pt x="267" y="568"/>
                    </a:cubicBezTo>
                    <a:cubicBezTo>
                      <a:pt x="201" y="367"/>
                      <a:pt x="101" y="20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6"/>
              <p:cNvSpPr/>
              <p:nvPr/>
            </p:nvSpPr>
            <p:spPr>
              <a:xfrm>
                <a:off x="2297613" y="3834222"/>
                <a:ext cx="378633" cy="149750"/>
              </a:xfrm>
              <a:custGeom>
                <a:avLst/>
                <a:gdLst/>
                <a:ahLst/>
                <a:cxnLst/>
                <a:rect l="l" t="t" r="r" b="b"/>
                <a:pathLst>
                  <a:path w="16713" h="6610" extrusionOk="0">
                    <a:moveTo>
                      <a:pt x="16671" y="0"/>
                    </a:moveTo>
                    <a:cubicBezTo>
                      <a:pt x="16476" y="0"/>
                      <a:pt x="12774" y="1410"/>
                      <a:pt x="8306" y="3171"/>
                    </a:cubicBezTo>
                    <a:cubicBezTo>
                      <a:pt x="3703" y="5006"/>
                      <a:pt x="0" y="6540"/>
                      <a:pt x="0" y="6607"/>
                    </a:cubicBezTo>
                    <a:cubicBezTo>
                      <a:pt x="1" y="6609"/>
                      <a:pt x="4" y="6609"/>
                      <a:pt x="8" y="6609"/>
                    </a:cubicBezTo>
                    <a:cubicBezTo>
                      <a:pt x="203" y="6609"/>
                      <a:pt x="3905" y="5198"/>
                      <a:pt x="8373" y="3405"/>
                    </a:cubicBezTo>
                    <a:cubicBezTo>
                      <a:pt x="12976" y="1604"/>
                      <a:pt x="16712" y="69"/>
                      <a:pt x="16679" y="2"/>
                    </a:cubicBezTo>
                    <a:cubicBezTo>
                      <a:pt x="16678" y="1"/>
                      <a:pt x="16675" y="0"/>
                      <a:pt x="1667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6"/>
              <p:cNvSpPr/>
              <p:nvPr/>
            </p:nvSpPr>
            <p:spPr>
              <a:xfrm>
                <a:off x="2097343" y="4390470"/>
                <a:ext cx="355208" cy="48957"/>
              </a:xfrm>
              <a:custGeom>
                <a:avLst/>
                <a:gdLst/>
                <a:ahLst/>
                <a:cxnLst/>
                <a:rect l="l" t="t" r="r" b="b"/>
                <a:pathLst>
                  <a:path w="15679" h="2161" extrusionOk="0">
                    <a:moveTo>
                      <a:pt x="15678" y="0"/>
                    </a:moveTo>
                    <a:cubicBezTo>
                      <a:pt x="15478" y="0"/>
                      <a:pt x="15245" y="0"/>
                      <a:pt x="15045" y="67"/>
                    </a:cubicBezTo>
                    <a:lnTo>
                      <a:pt x="13377" y="367"/>
                    </a:lnTo>
                    <a:cubicBezTo>
                      <a:pt x="11976" y="634"/>
                      <a:pt x="10008" y="934"/>
                      <a:pt x="7873" y="1234"/>
                    </a:cubicBezTo>
                    <a:cubicBezTo>
                      <a:pt x="5705" y="1535"/>
                      <a:pt x="3737" y="1735"/>
                      <a:pt x="2302" y="1868"/>
                    </a:cubicBezTo>
                    <a:lnTo>
                      <a:pt x="601" y="2035"/>
                    </a:lnTo>
                    <a:cubicBezTo>
                      <a:pt x="401" y="2035"/>
                      <a:pt x="201" y="2068"/>
                      <a:pt x="1" y="2135"/>
                    </a:cubicBezTo>
                    <a:cubicBezTo>
                      <a:pt x="101" y="2152"/>
                      <a:pt x="201" y="2160"/>
                      <a:pt x="301" y="2160"/>
                    </a:cubicBezTo>
                    <a:cubicBezTo>
                      <a:pt x="401" y="2160"/>
                      <a:pt x="501" y="2152"/>
                      <a:pt x="601" y="2135"/>
                    </a:cubicBezTo>
                    <a:cubicBezTo>
                      <a:pt x="1001" y="2135"/>
                      <a:pt x="1568" y="2102"/>
                      <a:pt x="2302" y="2068"/>
                    </a:cubicBezTo>
                    <a:cubicBezTo>
                      <a:pt x="3703" y="1968"/>
                      <a:pt x="5705" y="1802"/>
                      <a:pt x="7873" y="1501"/>
                    </a:cubicBezTo>
                    <a:cubicBezTo>
                      <a:pt x="10041" y="1201"/>
                      <a:pt x="12009" y="834"/>
                      <a:pt x="13410" y="534"/>
                    </a:cubicBezTo>
                    <a:cubicBezTo>
                      <a:pt x="14111" y="401"/>
                      <a:pt x="14678" y="267"/>
                      <a:pt x="15078" y="167"/>
                    </a:cubicBezTo>
                    <a:cubicBezTo>
                      <a:pt x="15278" y="134"/>
                      <a:pt x="15478" y="67"/>
                      <a:pt x="1567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6"/>
              <p:cNvSpPr/>
              <p:nvPr/>
            </p:nvSpPr>
            <p:spPr>
              <a:xfrm>
                <a:off x="1906905" y="4165257"/>
                <a:ext cx="192726" cy="269821"/>
              </a:xfrm>
              <a:custGeom>
                <a:avLst/>
                <a:gdLst/>
                <a:ahLst/>
                <a:cxnLst/>
                <a:rect l="l" t="t" r="r" b="b"/>
                <a:pathLst>
                  <a:path w="8507" h="11910" extrusionOk="0">
                    <a:moveTo>
                      <a:pt x="1" y="1"/>
                    </a:moveTo>
                    <a:lnTo>
                      <a:pt x="1" y="1"/>
                    </a:lnTo>
                    <a:cubicBezTo>
                      <a:pt x="67" y="168"/>
                      <a:pt x="167" y="334"/>
                      <a:pt x="301" y="501"/>
                    </a:cubicBezTo>
                    <a:lnTo>
                      <a:pt x="1168" y="1802"/>
                    </a:lnTo>
                    <a:cubicBezTo>
                      <a:pt x="1902" y="2870"/>
                      <a:pt x="2969" y="4371"/>
                      <a:pt x="4137" y="6038"/>
                    </a:cubicBezTo>
                    <a:cubicBezTo>
                      <a:pt x="5304" y="7673"/>
                      <a:pt x="6405" y="9141"/>
                      <a:pt x="7172" y="10208"/>
                    </a:cubicBezTo>
                    <a:cubicBezTo>
                      <a:pt x="7573" y="10708"/>
                      <a:pt x="7873" y="11142"/>
                      <a:pt x="8140" y="11476"/>
                    </a:cubicBezTo>
                    <a:cubicBezTo>
                      <a:pt x="8240" y="11642"/>
                      <a:pt x="8373" y="11776"/>
                      <a:pt x="8507" y="11909"/>
                    </a:cubicBezTo>
                    <a:cubicBezTo>
                      <a:pt x="8440" y="11743"/>
                      <a:pt x="8340" y="11576"/>
                      <a:pt x="8206" y="11409"/>
                    </a:cubicBezTo>
                    <a:lnTo>
                      <a:pt x="7339" y="10108"/>
                    </a:lnTo>
                    <a:cubicBezTo>
                      <a:pt x="6605" y="9007"/>
                      <a:pt x="5538" y="7506"/>
                      <a:pt x="4370" y="5872"/>
                    </a:cubicBezTo>
                    <a:cubicBezTo>
                      <a:pt x="3170" y="4237"/>
                      <a:pt x="2102" y="2736"/>
                      <a:pt x="1302" y="1669"/>
                    </a:cubicBezTo>
                    <a:lnTo>
                      <a:pt x="368" y="434"/>
                    </a:lnTo>
                    <a:cubicBezTo>
                      <a:pt x="267" y="268"/>
                      <a:pt x="134" y="10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6"/>
              <p:cNvSpPr/>
              <p:nvPr/>
            </p:nvSpPr>
            <p:spPr>
              <a:xfrm>
                <a:off x="1678678" y="4543867"/>
                <a:ext cx="250157" cy="344628"/>
              </a:xfrm>
              <a:custGeom>
                <a:avLst/>
                <a:gdLst/>
                <a:ahLst/>
                <a:cxnLst/>
                <a:rect l="l" t="t" r="r" b="b"/>
                <a:pathLst>
                  <a:path w="11042" h="15212" extrusionOk="0">
                    <a:moveTo>
                      <a:pt x="1" y="1"/>
                    </a:moveTo>
                    <a:lnTo>
                      <a:pt x="1" y="1"/>
                    </a:lnTo>
                    <a:cubicBezTo>
                      <a:pt x="101" y="234"/>
                      <a:pt x="234" y="434"/>
                      <a:pt x="368" y="635"/>
                    </a:cubicBezTo>
                    <a:lnTo>
                      <a:pt x="1535" y="2302"/>
                    </a:lnTo>
                    <a:cubicBezTo>
                      <a:pt x="2503" y="3670"/>
                      <a:pt x="3904" y="5605"/>
                      <a:pt x="5405" y="7673"/>
                    </a:cubicBezTo>
                    <a:cubicBezTo>
                      <a:pt x="6939" y="9774"/>
                      <a:pt x="8340" y="11676"/>
                      <a:pt x="9341" y="13043"/>
                    </a:cubicBezTo>
                    <a:lnTo>
                      <a:pt x="10575" y="14645"/>
                    </a:lnTo>
                    <a:cubicBezTo>
                      <a:pt x="10708" y="14845"/>
                      <a:pt x="10875" y="15045"/>
                      <a:pt x="11042" y="15212"/>
                    </a:cubicBezTo>
                    <a:cubicBezTo>
                      <a:pt x="10942" y="14978"/>
                      <a:pt x="10808" y="14778"/>
                      <a:pt x="10642" y="14578"/>
                    </a:cubicBezTo>
                    <a:lnTo>
                      <a:pt x="9508" y="12910"/>
                    </a:lnTo>
                    <a:cubicBezTo>
                      <a:pt x="8507" y="11509"/>
                      <a:pt x="7139" y="9608"/>
                      <a:pt x="5605" y="7506"/>
                    </a:cubicBezTo>
                    <a:cubicBezTo>
                      <a:pt x="4104" y="5438"/>
                      <a:pt x="2703" y="3537"/>
                      <a:pt x="1669" y="2169"/>
                    </a:cubicBezTo>
                    <a:lnTo>
                      <a:pt x="468" y="568"/>
                    </a:lnTo>
                    <a:cubicBezTo>
                      <a:pt x="334" y="368"/>
                      <a:pt x="168" y="168"/>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6"/>
              <p:cNvSpPr/>
              <p:nvPr/>
            </p:nvSpPr>
            <p:spPr>
              <a:xfrm>
                <a:off x="1925051" y="4803833"/>
                <a:ext cx="449656" cy="74399"/>
              </a:xfrm>
              <a:custGeom>
                <a:avLst/>
                <a:gdLst/>
                <a:ahLst/>
                <a:cxnLst/>
                <a:rect l="l" t="t" r="r" b="b"/>
                <a:pathLst>
                  <a:path w="19848" h="3284" extrusionOk="0">
                    <a:moveTo>
                      <a:pt x="19848" y="1"/>
                    </a:moveTo>
                    <a:lnTo>
                      <a:pt x="19848" y="1"/>
                    </a:lnTo>
                    <a:cubicBezTo>
                      <a:pt x="19581" y="34"/>
                      <a:pt x="19314" y="67"/>
                      <a:pt x="19080" y="134"/>
                    </a:cubicBezTo>
                    <a:lnTo>
                      <a:pt x="16946" y="568"/>
                    </a:lnTo>
                    <a:cubicBezTo>
                      <a:pt x="15178" y="901"/>
                      <a:pt x="12709" y="1368"/>
                      <a:pt x="9974" y="1835"/>
                    </a:cubicBezTo>
                    <a:cubicBezTo>
                      <a:pt x="7239" y="2302"/>
                      <a:pt x="4737" y="2636"/>
                      <a:pt x="2936" y="2869"/>
                    </a:cubicBezTo>
                    <a:lnTo>
                      <a:pt x="801" y="3136"/>
                    </a:lnTo>
                    <a:cubicBezTo>
                      <a:pt x="534" y="3170"/>
                      <a:pt x="267" y="3203"/>
                      <a:pt x="0" y="3270"/>
                    </a:cubicBezTo>
                    <a:cubicBezTo>
                      <a:pt x="78" y="3279"/>
                      <a:pt x="157" y="3283"/>
                      <a:pt x="235" y="3283"/>
                    </a:cubicBezTo>
                    <a:cubicBezTo>
                      <a:pt x="423" y="3283"/>
                      <a:pt x="612" y="3260"/>
                      <a:pt x="801" y="3236"/>
                    </a:cubicBezTo>
                    <a:cubicBezTo>
                      <a:pt x="1334" y="3203"/>
                      <a:pt x="2068" y="3136"/>
                      <a:pt x="2969" y="3036"/>
                    </a:cubicBezTo>
                    <a:cubicBezTo>
                      <a:pt x="4770" y="2869"/>
                      <a:pt x="7272" y="2536"/>
                      <a:pt x="10007" y="2102"/>
                    </a:cubicBezTo>
                    <a:cubicBezTo>
                      <a:pt x="12743" y="1635"/>
                      <a:pt x="15244" y="1168"/>
                      <a:pt x="17012" y="735"/>
                    </a:cubicBezTo>
                    <a:cubicBezTo>
                      <a:pt x="17880" y="534"/>
                      <a:pt x="18613" y="368"/>
                      <a:pt x="19080" y="234"/>
                    </a:cubicBezTo>
                    <a:cubicBezTo>
                      <a:pt x="19347" y="201"/>
                      <a:pt x="19614" y="134"/>
                      <a:pt x="1984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6"/>
              <p:cNvSpPr/>
              <p:nvPr/>
            </p:nvSpPr>
            <p:spPr>
              <a:xfrm>
                <a:off x="1041620" y="2690484"/>
                <a:ext cx="631032" cy="364678"/>
              </a:xfrm>
              <a:custGeom>
                <a:avLst/>
                <a:gdLst/>
                <a:ahLst/>
                <a:cxnLst/>
                <a:rect l="l" t="t" r="r" b="b"/>
                <a:pathLst>
                  <a:path w="27854" h="16097" extrusionOk="0">
                    <a:moveTo>
                      <a:pt x="14310" y="1"/>
                    </a:moveTo>
                    <a:cubicBezTo>
                      <a:pt x="14087" y="1"/>
                      <a:pt x="13864" y="17"/>
                      <a:pt x="13644" y="51"/>
                    </a:cubicBezTo>
                    <a:cubicBezTo>
                      <a:pt x="11943" y="218"/>
                      <a:pt x="10375" y="952"/>
                      <a:pt x="9107" y="2119"/>
                    </a:cubicBezTo>
                    <a:cubicBezTo>
                      <a:pt x="8340" y="2853"/>
                      <a:pt x="7639" y="3787"/>
                      <a:pt x="6639" y="4154"/>
                    </a:cubicBezTo>
                    <a:cubicBezTo>
                      <a:pt x="5771" y="4488"/>
                      <a:pt x="4771" y="4321"/>
                      <a:pt x="3870" y="4521"/>
                    </a:cubicBezTo>
                    <a:cubicBezTo>
                      <a:pt x="2369" y="4855"/>
                      <a:pt x="1168" y="5955"/>
                      <a:pt x="601" y="7390"/>
                    </a:cubicBezTo>
                    <a:cubicBezTo>
                      <a:pt x="67" y="8791"/>
                      <a:pt x="1" y="10359"/>
                      <a:pt x="334" y="11826"/>
                    </a:cubicBezTo>
                    <a:cubicBezTo>
                      <a:pt x="701" y="13294"/>
                      <a:pt x="1202" y="14728"/>
                      <a:pt x="1835" y="16096"/>
                    </a:cubicBezTo>
                    <a:lnTo>
                      <a:pt x="20982" y="10892"/>
                    </a:lnTo>
                    <a:cubicBezTo>
                      <a:pt x="21466" y="11059"/>
                      <a:pt x="22008" y="11118"/>
                      <a:pt x="22554" y="11118"/>
                    </a:cubicBezTo>
                    <a:cubicBezTo>
                      <a:pt x="23101" y="11118"/>
                      <a:pt x="23651" y="11059"/>
                      <a:pt x="24151" y="10992"/>
                    </a:cubicBezTo>
                    <a:cubicBezTo>
                      <a:pt x="25352" y="10792"/>
                      <a:pt x="26386" y="10158"/>
                      <a:pt x="27153" y="9258"/>
                    </a:cubicBezTo>
                    <a:cubicBezTo>
                      <a:pt x="27787" y="8391"/>
                      <a:pt x="27854" y="7256"/>
                      <a:pt x="27320" y="6322"/>
                    </a:cubicBezTo>
                    <a:cubicBezTo>
                      <a:pt x="26932" y="5706"/>
                      <a:pt x="26279" y="5356"/>
                      <a:pt x="25595" y="5356"/>
                    </a:cubicBezTo>
                    <a:cubicBezTo>
                      <a:pt x="25280" y="5356"/>
                      <a:pt x="24957" y="5430"/>
                      <a:pt x="24652" y="5589"/>
                    </a:cubicBezTo>
                    <a:cubicBezTo>
                      <a:pt x="25085" y="4554"/>
                      <a:pt x="24785" y="3354"/>
                      <a:pt x="23951" y="2620"/>
                    </a:cubicBezTo>
                    <a:cubicBezTo>
                      <a:pt x="23192" y="2007"/>
                      <a:pt x="22255" y="1700"/>
                      <a:pt x="21295" y="1700"/>
                    </a:cubicBezTo>
                    <a:cubicBezTo>
                      <a:pt x="21157" y="1700"/>
                      <a:pt x="21020" y="1707"/>
                      <a:pt x="20882" y="1719"/>
                    </a:cubicBezTo>
                    <a:cubicBezTo>
                      <a:pt x="19815" y="1819"/>
                      <a:pt x="18747" y="2086"/>
                      <a:pt x="17713" y="2486"/>
                    </a:cubicBezTo>
                    <a:cubicBezTo>
                      <a:pt x="17613" y="1586"/>
                      <a:pt x="17046" y="818"/>
                      <a:pt x="16246" y="418"/>
                    </a:cubicBezTo>
                    <a:cubicBezTo>
                      <a:pt x="15624" y="144"/>
                      <a:pt x="14964" y="1"/>
                      <a:pt x="143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6"/>
              <p:cNvSpPr/>
              <p:nvPr/>
            </p:nvSpPr>
            <p:spPr>
              <a:xfrm>
                <a:off x="1085457" y="2855164"/>
                <a:ext cx="525234" cy="865761"/>
              </a:xfrm>
              <a:custGeom>
                <a:avLst/>
                <a:gdLst/>
                <a:ahLst/>
                <a:cxnLst/>
                <a:rect l="l" t="t" r="r" b="b"/>
                <a:pathLst>
                  <a:path w="23184" h="38215" extrusionOk="0">
                    <a:moveTo>
                      <a:pt x="13785" y="1"/>
                    </a:moveTo>
                    <a:cubicBezTo>
                      <a:pt x="9201" y="1"/>
                      <a:pt x="4661" y="1498"/>
                      <a:pt x="901" y="4391"/>
                    </a:cubicBezTo>
                    <a:lnTo>
                      <a:pt x="0" y="5091"/>
                    </a:lnTo>
                    <a:lnTo>
                      <a:pt x="2402" y="38215"/>
                    </a:lnTo>
                    <a:lnTo>
                      <a:pt x="16979" y="37047"/>
                    </a:lnTo>
                    <a:cubicBezTo>
                      <a:pt x="17079" y="35346"/>
                      <a:pt x="16946" y="28741"/>
                      <a:pt x="16946" y="28741"/>
                    </a:cubicBezTo>
                    <a:cubicBezTo>
                      <a:pt x="16946" y="28741"/>
                      <a:pt x="23017" y="27807"/>
                      <a:pt x="23084" y="21736"/>
                    </a:cubicBezTo>
                    <a:cubicBezTo>
                      <a:pt x="23184" y="15665"/>
                      <a:pt x="22116" y="1722"/>
                      <a:pt x="22116" y="1722"/>
                    </a:cubicBezTo>
                    <a:cubicBezTo>
                      <a:pt x="19437" y="566"/>
                      <a:pt x="16603" y="1"/>
                      <a:pt x="13785"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6"/>
              <p:cNvSpPr/>
              <p:nvPr/>
            </p:nvSpPr>
            <p:spPr>
              <a:xfrm>
                <a:off x="1290258" y="3453391"/>
                <a:ext cx="179881" cy="87947"/>
              </a:xfrm>
              <a:custGeom>
                <a:avLst/>
                <a:gdLst/>
                <a:ahLst/>
                <a:cxnLst/>
                <a:rect l="l" t="t" r="r" b="b"/>
                <a:pathLst>
                  <a:path w="7940" h="3882" extrusionOk="0">
                    <a:moveTo>
                      <a:pt x="0" y="0"/>
                    </a:moveTo>
                    <a:cubicBezTo>
                      <a:pt x="0" y="1"/>
                      <a:pt x="1660" y="3882"/>
                      <a:pt x="6932" y="3882"/>
                    </a:cubicBezTo>
                    <a:cubicBezTo>
                      <a:pt x="7254" y="3882"/>
                      <a:pt x="7590" y="3867"/>
                      <a:pt x="7939" y="3836"/>
                    </a:cubicBezTo>
                    <a:lnTo>
                      <a:pt x="7939" y="2269"/>
                    </a:lnTo>
                    <a:cubicBezTo>
                      <a:pt x="7880" y="2269"/>
                      <a:pt x="7821" y="2270"/>
                      <a:pt x="7762" y="2270"/>
                    </a:cubicBezTo>
                    <a:cubicBezTo>
                      <a:pt x="4990" y="2270"/>
                      <a:pt x="2319" y="1503"/>
                      <a:pt x="0"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6"/>
              <p:cNvSpPr/>
              <p:nvPr/>
            </p:nvSpPr>
            <p:spPr>
              <a:xfrm>
                <a:off x="1009495" y="3108356"/>
                <a:ext cx="98663" cy="144040"/>
              </a:xfrm>
              <a:custGeom>
                <a:avLst/>
                <a:gdLst/>
                <a:ahLst/>
                <a:cxnLst/>
                <a:rect l="l" t="t" r="r" b="b"/>
                <a:pathLst>
                  <a:path w="4355" h="6358" extrusionOk="0">
                    <a:moveTo>
                      <a:pt x="2788" y="1"/>
                    </a:moveTo>
                    <a:cubicBezTo>
                      <a:pt x="1580" y="1"/>
                      <a:pt x="0" y="499"/>
                      <a:pt x="84" y="3122"/>
                    </a:cubicBezTo>
                    <a:cubicBezTo>
                      <a:pt x="171" y="5830"/>
                      <a:pt x="1947" y="6357"/>
                      <a:pt x="3181" y="6357"/>
                    </a:cubicBezTo>
                    <a:cubicBezTo>
                      <a:pt x="3846" y="6357"/>
                      <a:pt x="4354" y="6204"/>
                      <a:pt x="4354" y="6157"/>
                    </a:cubicBezTo>
                    <a:cubicBezTo>
                      <a:pt x="4354" y="6024"/>
                      <a:pt x="4121" y="186"/>
                      <a:pt x="4121" y="186"/>
                    </a:cubicBezTo>
                    <a:cubicBezTo>
                      <a:pt x="4083" y="174"/>
                      <a:pt x="3500" y="1"/>
                      <a:pt x="2788"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6"/>
              <p:cNvSpPr/>
              <p:nvPr/>
            </p:nvSpPr>
            <p:spPr>
              <a:xfrm>
                <a:off x="1034076" y="3138736"/>
                <a:ext cx="44608" cy="82192"/>
              </a:xfrm>
              <a:custGeom>
                <a:avLst/>
                <a:gdLst/>
                <a:ahLst/>
                <a:cxnLst/>
                <a:rect l="l" t="t" r="r" b="b"/>
                <a:pathLst>
                  <a:path w="1969" h="3628" extrusionOk="0">
                    <a:moveTo>
                      <a:pt x="1073" y="0"/>
                    </a:moveTo>
                    <a:cubicBezTo>
                      <a:pt x="1036" y="0"/>
                      <a:pt x="1001" y="4"/>
                      <a:pt x="967" y="13"/>
                    </a:cubicBezTo>
                    <a:cubicBezTo>
                      <a:pt x="634" y="79"/>
                      <a:pt x="367" y="346"/>
                      <a:pt x="234" y="680"/>
                    </a:cubicBezTo>
                    <a:cubicBezTo>
                      <a:pt x="67" y="1047"/>
                      <a:pt x="0" y="1447"/>
                      <a:pt x="33" y="1847"/>
                    </a:cubicBezTo>
                    <a:cubicBezTo>
                      <a:pt x="67" y="2681"/>
                      <a:pt x="534" y="3449"/>
                      <a:pt x="1134" y="3615"/>
                    </a:cubicBezTo>
                    <a:cubicBezTo>
                      <a:pt x="1189" y="3623"/>
                      <a:pt x="1244" y="3627"/>
                      <a:pt x="1299" y="3627"/>
                    </a:cubicBezTo>
                    <a:cubicBezTo>
                      <a:pt x="1476" y="3627"/>
                      <a:pt x="1649" y="3584"/>
                      <a:pt x="1801" y="3482"/>
                    </a:cubicBezTo>
                    <a:cubicBezTo>
                      <a:pt x="1935" y="3382"/>
                      <a:pt x="1968" y="3282"/>
                      <a:pt x="1968" y="3282"/>
                    </a:cubicBezTo>
                    <a:lnTo>
                      <a:pt x="1968" y="3282"/>
                    </a:lnTo>
                    <a:cubicBezTo>
                      <a:pt x="1968" y="3282"/>
                      <a:pt x="1868" y="3315"/>
                      <a:pt x="1768" y="3382"/>
                    </a:cubicBezTo>
                    <a:cubicBezTo>
                      <a:pt x="1670" y="3421"/>
                      <a:pt x="1561" y="3437"/>
                      <a:pt x="1454" y="3437"/>
                    </a:cubicBezTo>
                    <a:cubicBezTo>
                      <a:pt x="1378" y="3437"/>
                      <a:pt x="1303" y="3429"/>
                      <a:pt x="1234" y="3415"/>
                    </a:cubicBezTo>
                    <a:cubicBezTo>
                      <a:pt x="767" y="3248"/>
                      <a:pt x="400" y="2581"/>
                      <a:pt x="334" y="1814"/>
                    </a:cubicBezTo>
                    <a:cubicBezTo>
                      <a:pt x="334" y="1480"/>
                      <a:pt x="367" y="1114"/>
                      <a:pt x="500" y="780"/>
                    </a:cubicBezTo>
                    <a:cubicBezTo>
                      <a:pt x="567" y="513"/>
                      <a:pt x="767" y="313"/>
                      <a:pt x="1034" y="213"/>
                    </a:cubicBezTo>
                    <a:cubicBezTo>
                      <a:pt x="1063" y="207"/>
                      <a:pt x="1091" y="204"/>
                      <a:pt x="1120" y="204"/>
                    </a:cubicBezTo>
                    <a:cubicBezTo>
                      <a:pt x="1256" y="204"/>
                      <a:pt x="1385" y="269"/>
                      <a:pt x="1468" y="380"/>
                    </a:cubicBezTo>
                    <a:cubicBezTo>
                      <a:pt x="1501" y="513"/>
                      <a:pt x="1501" y="580"/>
                      <a:pt x="1501" y="613"/>
                    </a:cubicBezTo>
                    <a:cubicBezTo>
                      <a:pt x="1535" y="613"/>
                      <a:pt x="1601" y="513"/>
                      <a:pt x="1568" y="346"/>
                    </a:cubicBezTo>
                    <a:cubicBezTo>
                      <a:pt x="1535" y="246"/>
                      <a:pt x="1468" y="180"/>
                      <a:pt x="1401" y="113"/>
                    </a:cubicBezTo>
                    <a:cubicBezTo>
                      <a:pt x="1301" y="38"/>
                      <a:pt x="1182" y="0"/>
                      <a:pt x="1073"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1501856" y="3089711"/>
                <a:ext cx="40077" cy="37290"/>
              </a:xfrm>
              <a:custGeom>
                <a:avLst/>
                <a:gdLst/>
                <a:ahLst/>
                <a:cxnLst/>
                <a:rect l="l" t="t" r="r" b="b"/>
                <a:pathLst>
                  <a:path w="1769" h="1646" extrusionOk="0">
                    <a:moveTo>
                      <a:pt x="977" y="1"/>
                    </a:moveTo>
                    <a:cubicBezTo>
                      <a:pt x="941" y="1"/>
                      <a:pt x="905" y="3"/>
                      <a:pt x="867" y="8"/>
                    </a:cubicBezTo>
                    <a:cubicBezTo>
                      <a:pt x="400" y="8"/>
                      <a:pt x="0" y="409"/>
                      <a:pt x="34" y="876"/>
                    </a:cubicBezTo>
                    <a:cubicBezTo>
                      <a:pt x="34" y="1321"/>
                      <a:pt x="428" y="1645"/>
                      <a:pt x="870" y="1645"/>
                    </a:cubicBezTo>
                    <a:cubicBezTo>
                      <a:pt x="891" y="1645"/>
                      <a:pt x="913" y="1645"/>
                      <a:pt x="934" y="1643"/>
                    </a:cubicBezTo>
                    <a:cubicBezTo>
                      <a:pt x="1401" y="1643"/>
                      <a:pt x="1768" y="1243"/>
                      <a:pt x="1768" y="776"/>
                    </a:cubicBezTo>
                    <a:cubicBezTo>
                      <a:pt x="1737" y="346"/>
                      <a:pt x="1396" y="1"/>
                      <a:pt x="9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1480696" y="3067214"/>
                <a:ext cx="80878" cy="20752"/>
              </a:xfrm>
              <a:custGeom>
                <a:avLst/>
                <a:gdLst/>
                <a:ahLst/>
                <a:cxnLst/>
                <a:rect l="l" t="t" r="r" b="b"/>
                <a:pathLst>
                  <a:path w="3570" h="916" extrusionOk="0">
                    <a:moveTo>
                      <a:pt x="1835" y="1"/>
                    </a:moveTo>
                    <a:cubicBezTo>
                      <a:pt x="1368" y="1"/>
                      <a:pt x="867" y="134"/>
                      <a:pt x="467" y="401"/>
                    </a:cubicBezTo>
                    <a:cubicBezTo>
                      <a:pt x="167" y="635"/>
                      <a:pt x="0" y="768"/>
                      <a:pt x="100" y="901"/>
                    </a:cubicBezTo>
                    <a:cubicBezTo>
                      <a:pt x="110" y="911"/>
                      <a:pt x="125" y="915"/>
                      <a:pt x="146" y="915"/>
                    </a:cubicBezTo>
                    <a:cubicBezTo>
                      <a:pt x="338" y="915"/>
                      <a:pt x="991" y="534"/>
                      <a:pt x="1835" y="534"/>
                    </a:cubicBezTo>
                    <a:cubicBezTo>
                      <a:pt x="2678" y="534"/>
                      <a:pt x="3304" y="915"/>
                      <a:pt x="3491" y="915"/>
                    </a:cubicBezTo>
                    <a:cubicBezTo>
                      <a:pt x="3511" y="915"/>
                      <a:pt x="3526" y="911"/>
                      <a:pt x="3536" y="901"/>
                    </a:cubicBezTo>
                    <a:cubicBezTo>
                      <a:pt x="3569" y="835"/>
                      <a:pt x="3469" y="635"/>
                      <a:pt x="3202" y="401"/>
                    </a:cubicBezTo>
                    <a:cubicBezTo>
                      <a:pt x="2802" y="134"/>
                      <a:pt x="2335" y="1"/>
                      <a:pt x="18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1294019" y="3089711"/>
                <a:ext cx="40077" cy="37290"/>
              </a:xfrm>
              <a:custGeom>
                <a:avLst/>
                <a:gdLst/>
                <a:ahLst/>
                <a:cxnLst/>
                <a:rect l="l" t="t" r="r" b="b"/>
                <a:pathLst>
                  <a:path w="1769" h="1646" extrusionOk="0">
                    <a:moveTo>
                      <a:pt x="978" y="1"/>
                    </a:moveTo>
                    <a:cubicBezTo>
                      <a:pt x="942" y="1"/>
                      <a:pt x="905" y="3"/>
                      <a:pt x="868" y="8"/>
                    </a:cubicBezTo>
                    <a:cubicBezTo>
                      <a:pt x="401" y="8"/>
                      <a:pt x="1" y="409"/>
                      <a:pt x="34" y="876"/>
                    </a:cubicBezTo>
                    <a:cubicBezTo>
                      <a:pt x="34" y="1321"/>
                      <a:pt x="429" y="1645"/>
                      <a:pt x="871" y="1645"/>
                    </a:cubicBezTo>
                    <a:cubicBezTo>
                      <a:pt x="892" y="1645"/>
                      <a:pt x="913" y="1645"/>
                      <a:pt x="935" y="1643"/>
                    </a:cubicBezTo>
                    <a:cubicBezTo>
                      <a:pt x="1402" y="1643"/>
                      <a:pt x="1769" y="1243"/>
                      <a:pt x="1769" y="776"/>
                    </a:cubicBezTo>
                    <a:cubicBezTo>
                      <a:pt x="1738" y="346"/>
                      <a:pt x="1396" y="1"/>
                      <a:pt x="9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6"/>
              <p:cNvSpPr/>
              <p:nvPr/>
            </p:nvSpPr>
            <p:spPr>
              <a:xfrm>
                <a:off x="1274377" y="3070998"/>
                <a:ext cx="79383" cy="20933"/>
              </a:xfrm>
              <a:custGeom>
                <a:avLst/>
                <a:gdLst/>
                <a:ahLst/>
                <a:cxnLst/>
                <a:rect l="l" t="t" r="r" b="b"/>
                <a:pathLst>
                  <a:path w="3504" h="924" extrusionOk="0">
                    <a:moveTo>
                      <a:pt x="1769" y="1"/>
                    </a:moveTo>
                    <a:cubicBezTo>
                      <a:pt x="1302" y="1"/>
                      <a:pt x="801" y="134"/>
                      <a:pt x="401" y="434"/>
                    </a:cubicBezTo>
                    <a:cubicBezTo>
                      <a:pt x="101" y="634"/>
                      <a:pt x="1" y="834"/>
                      <a:pt x="34" y="901"/>
                    </a:cubicBezTo>
                    <a:cubicBezTo>
                      <a:pt x="44" y="911"/>
                      <a:pt x="59" y="915"/>
                      <a:pt x="80" y="915"/>
                    </a:cubicBezTo>
                    <a:cubicBezTo>
                      <a:pt x="272" y="915"/>
                      <a:pt x="925" y="534"/>
                      <a:pt x="1769" y="534"/>
                    </a:cubicBezTo>
                    <a:cubicBezTo>
                      <a:pt x="2593" y="534"/>
                      <a:pt x="3209" y="924"/>
                      <a:pt x="3411" y="924"/>
                    </a:cubicBezTo>
                    <a:cubicBezTo>
                      <a:pt x="3438" y="924"/>
                      <a:pt x="3458" y="917"/>
                      <a:pt x="3470" y="901"/>
                    </a:cubicBezTo>
                    <a:cubicBezTo>
                      <a:pt x="3503" y="868"/>
                      <a:pt x="3403" y="668"/>
                      <a:pt x="3136" y="434"/>
                    </a:cubicBezTo>
                    <a:cubicBezTo>
                      <a:pt x="2736" y="134"/>
                      <a:pt x="2269" y="1"/>
                      <a:pt x="17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6"/>
              <p:cNvSpPr/>
              <p:nvPr/>
            </p:nvSpPr>
            <p:spPr>
              <a:xfrm>
                <a:off x="1417217" y="3071745"/>
                <a:ext cx="66515" cy="177366"/>
              </a:xfrm>
              <a:custGeom>
                <a:avLst/>
                <a:gdLst/>
                <a:ahLst/>
                <a:cxnLst/>
                <a:rect l="l" t="t" r="r" b="b"/>
                <a:pathLst>
                  <a:path w="2936" h="7829" extrusionOk="0">
                    <a:moveTo>
                      <a:pt x="104" y="1"/>
                    </a:moveTo>
                    <a:cubicBezTo>
                      <a:pt x="102" y="1"/>
                      <a:pt x="101" y="1"/>
                      <a:pt x="100" y="1"/>
                    </a:cubicBezTo>
                    <a:cubicBezTo>
                      <a:pt x="0" y="68"/>
                      <a:pt x="734" y="2169"/>
                      <a:pt x="1701" y="4771"/>
                    </a:cubicBezTo>
                    <a:lnTo>
                      <a:pt x="2402" y="6572"/>
                    </a:lnTo>
                    <a:cubicBezTo>
                      <a:pt x="2535" y="6806"/>
                      <a:pt x="2569" y="7039"/>
                      <a:pt x="2569" y="7273"/>
                    </a:cubicBezTo>
                    <a:cubicBezTo>
                      <a:pt x="2535" y="7440"/>
                      <a:pt x="2302" y="7506"/>
                      <a:pt x="2068" y="7506"/>
                    </a:cubicBezTo>
                    <a:cubicBezTo>
                      <a:pt x="1535" y="7540"/>
                      <a:pt x="1034" y="7640"/>
                      <a:pt x="534" y="7807"/>
                    </a:cubicBezTo>
                    <a:cubicBezTo>
                      <a:pt x="741" y="7820"/>
                      <a:pt x="954" y="7828"/>
                      <a:pt x="1168" y="7828"/>
                    </a:cubicBezTo>
                    <a:cubicBezTo>
                      <a:pt x="1471" y="7828"/>
                      <a:pt x="1775" y="7812"/>
                      <a:pt x="2068" y="7773"/>
                    </a:cubicBezTo>
                    <a:cubicBezTo>
                      <a:pt x="2202" y="7773"/>
                      <a:pt x="2335" y="7740"/>
                      <a:pt x="2502" y="7706"/>
                    </a:cubicBezTo>
                    <a:cubicBezTo>
                      <a:pt x="2669" y="7673"/>
                      <a:pt x="2802" y="7540"/>
                      <a:pt x="2869" y="7373"/>
                    </a:cubicBezTo>
                    <a:cubicBezTo>
                      <a:pt x="2936" y="7039"/>
                      <a:pt x="2902" y="6706"/>
                      <a:pt x="2735" y="6439"/>
                    </a:cubicBezTo>
                    <a:cubicBezTo>
                      <a:pt x="2535" y="5838"/>
                      <a:pt x="2302" y="5238"/>
                      <a:pt x="2068" y="4604"/>
                    </a:cubicBezTo>
                    <a:cubicBezTo>
                      <a:pt x="1109" y="2056"/>
                      <a:pt x="248" y="1"/>
                      <a:pt x="1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6"/>
              <p:cNvSpPr/>
              <p:nvPr/>
            </p:nvSpPr>
            <p:spPr>
              <a:xfrm>
                <a:off x="1362800" y="3262954"/>
                <a:ext cx="71816" cy="60557"/>
              </a:xfrm>
              <a:custGeom>
                <a:avLst/>
                <a:gdLst/>
                <a:ahLst/>
                <a:cxnLst/>
                <a:rect l="l" t="t" r="r" b="b"/>
                <a:pathLst>
                  <a:path w="3170" h="2673" extrusionOk="0">
                    <a:moveTo>
                      <a:pt x="201" y="0"/>
                    </a:moveTo>
                    <a:cubicBezTo>
                      <a:pt x="134" y="0"/>
                      <a:pt x="0" y="234"/>
                      <a:pt x="67" y="667"/>
                    </a:cubicBezTo>
                    <a:cubicBezTo>
                      <a:pt x="134" y="1235"/>
                      <a:pt x="401" y="1735"/>
                      <a:pt x="834" y="2102"/>
                    </a:cubicBezTo>
                    <a:cubicBezTo>
                      <a:pt x="1268" y="2473"/>
                      <a:pt x="1788" y="2672"/>
                      <a:pt x="2340" y="2672"/>
                    </a:cubicBezTo>
                    <a:cubicBezTo>
                      <a:pt x="2383" y="2672"/>
                      <a:pt x="2426" y="2671"/>
                      <a:pt x="2469" y="2669"/>
                    </a:cubicBezTo>
                    <a:cubicBezTo>
                      <a:pt x="2936" y="2669"/>
                      <a:pt x="3169" y="2535"/>
                      <a:pt x="3169" y="2469"/>
                    </a:cubicBezTo>
                    <a:cubicBezTo>
                      <a:pt x="3169" y="2335"/>
                      <a:pt x="2102" y="2435"/>
                      <a:pt x="1235" y="1735"/>
                    </a:cubicBezTo>
                    <a:cubicBezTo>
                      <a:pt x="367" y="1001"/>
                      <a:pt x="367" y="0"/>
                      <a:pt x="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1479926" y="3028950"/>
                <a:ext cx="74852" cy="23674"/>
              </a:xfrm>
              <a:custGeom>
                <a:avLst/>
                <a:gdLst/>
                <a:ahLst/>
                <a:cxnLst/>
                <a:rect l="l" t="t" r="r" b="b"/>
                <a:pathLst>
                  <a:path w="3304" h="1045" extrusionOk="0">
                    <a:moveTo>
                      <a:pt x="1600" y="0"/>
                    </a:moveTo>
                    <a:cubicBezTo>
                      <a:pt x="1175" y="0"/>
                      <a:pt x="749" y="117"/>
                      <a:pt x="368" y="355"/>
                    </a:cubicBezTo>
                    <a:cubicBezTo>
                      <a:pt x="101" y="556"/>
                      <a:pt x="1" y="756"/>
                      <a:pt x="68" y="856"/>
                    </a:cubicBezTo>
                    <a:cubicBezTo>
                      <a:pt x="130" y="965"/>
                      <a:pt x="308" y="994"/>
                      <a:pt x="559" y="994"/>
                    </a:cubicBezTo>
                    <a:cubicBezTo>
                      <a:pt x="845" y="994"/>
                      <a:pt x="1226" y="956"/>
                      <a:pt x="1635" y="956"/>
                    </a:cubicBezTo>
                    <a:cubicBezTo>
                      <a:pt x="2147" y="956"/>
                      <a:pt x="2614" y="1045"/>
                      <a:pt x="2918" y="1045"/>
                    </a:cubicBezTo>
                    <a:cubicBezTo>
                      <a:pt x="3070" y="1045"/>
                      <a:pt x="3181" y="1023"/>
                      <a:pt x="3236" y="956"/>
                    </a:cubicBezTo>
                    <a:cubicBezTo>
                      <a:pt x="3303" y="856"/>
                      <a:pt x="3203" y="622"/>
                      <a:pt x="2936" y="422"/>
                    </a:cubicBezTo>
                    <a:cubicBezTo>
                      <a:pt x="2534" y="142"/>
                      <a:pt x="2068" y="0"/>
                      <a:pt x="16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1241120" y="2986902"/>
                <a:ext cx="86180" cy="29950"/>
              </a:xfrm>
              <a:custGeom>
                <a:avLst/>
                <a:gdLst/>
                <a:ahLst/>
                <a:cxnLst/>
                <a:rect l="l" t="t" r="r" b="b"/>
                <a:pathLst>
                  <a:path w="3804" h="1322" extrusionOk="0">
                    <a:moveTo>
                      <a:pt x="1873" y="0"/>
                    </a:moveTo>
                    <a:cubicBezTo>
                      <a:pt x="1368" y="0"/>
                      <a:pt x="863" y="159"/>
                      <a:pt x="435" y="477"/>
                    </a:cubicBezTo>
                    <a:cubicBezTo>
                      <a:pt x="101" y="744"/>
                      <a:pt x="1" y="1011"/>
                      <a:pt x="101" y="1111"/>
                    </a:cubicBezTo>
                    <a:cubicBezTo>
                      <a:pt x="156" y="1184"/>
                      <a:pt x="252" y="1207"/>
                      <a:pt x="384" y="1207"/>
                    </a:cubicBezTo>
                    <a:cubicBezTo>
                      <a:pt x="490" y="1207"/>
                      <a:pt x="619" y="1192"/>
                      <a:pt x="768" y="1177"/>
                    </a:cubicBezTo>
                    <a:cubicBezTo>
                      <a:pt x="1075" y="1122"/>
                      <a:pt x="1392" y="1095"/>
                      <a:pt x="1715" y="1095"/>
                    </a:cubicBezTo>
                    <a:cubicBezTo>
                      <a:pt x="2165" y="1095"/>
                      <a:pt x="2623" y="1147"/>
                      <a:pt x="3070" y="1244"/>
                    </a:cubicBezTo>
                    <a:cubicBezTo>
                      <a:pt x="3243" y="1283"/>
                      <a:pt x="3394" y="1321"/>
                      <a:pt x="3510" y="1321"/>
                    </a:cubicBezTo>
                    <a:cubicBezTo>
                      <a:pt x="3595" y="1321"/>
                      <a:pt x="3661" y="1301"/>
                      <a:pt x="3704" y="1244"/>
                    </a:cubicBezTo>
                    <a:cubicBezTo>
                      <a:pt x="3804" y="1144"/>
                      <a:pt x="3737" y="877"/>
                      <a:pt x="3437" y="577"/>
                    </a:cubicBezTo>
                    <a:cubicBezTo>
                      <a:pt x="2982" y="193"/>
                      <a:pt x="2427" y="0"/>
                      <a:pt x="18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1058248" y="2811802"/>
                <a:ext cx="535066" cy="340844"/>
              </a:xfrm>
              <a:custGeom>
                <a:avLst/>
                <a:gdLst/>
                <a:ahLst/>
                <a:cxnLst/>
                <a:rect l="l" t="t" r="r" b="b"/>
                <a:pathLst>
                  <a:path w="23618" h="15045" extrusionOk="0">
                    <a:moveTo>
                      <a:pt x="17980" y="0"/>
                    </a:moveTo>
                    <a:lnTo>
                      <a:pt x="12143" y="600"/>
                    </a:lnTo>
                    <a:lnTo>
                      <a:pt x="6005" y="2402"/>
                    </a:lnTo>
                    <a:lnTo>
                      <a:pt x="534" y="5804"/>
                    </a:lnTo>
                    <a:cubicBezTo>
                      <a:pt x="534" y="5804"/>
                      <a:pt x="1" y="15044"/>
                      <a:pt x="2369" y="15044"/>
                    </a:cubicBezTo>
                    <a:cubicBezTo>
                      <a:pt x="4704" y="15011"/>
                      <a:pt x="3903" y="9140"/>
                      <a:pt x="3903" y="9140"/>
                    </a:cubicBezTo>
                    <a:cubicBezTo>
                      <a:pt x="6805" y="7939"/>
                      <a:pt x="6639" y="4837"/>
                      <a:pt x="7372" y="4170"/>
                    </a:cubicBezTo>
                    <a:cubicBezTo>
                      <a:pt x="7607" y="3935"/>
                      <a:pt x="8164" y="3824"/>
                      <a:pt x="8920" y="3824"/>
                    </a:cubicBezTo>
                    <a:cubicBezTo>
                      <a:pt x="10417" y="3824"/>
                      <a:pt x="12693" y="4261"/>
                      <a:pt x="14778" y="5037"/>
                    </a:cubicBezTo>
                    <a:cubicBezTo>
                      <a:pt x="16431" y="5679"/>
                      <a:pt x="18176" y="6003"/>
                      <a:pt x="19918" y="6003"/>
                    </a:cubicBezTo>
                    <a:cubicBezTo>
                      <a:pt x="21164" y="6003"/>
                      <a:pt x="22408" y="5838"/>
                      <a:pt x="23617" y="5504"/>
                    </a:cubicBezTo>
                    <a:lnTo>
                      <a:pt x="23617" y="1134"/>
                    </a:lnTo>
                    <a:lnTo>
                      <a:pt x="1798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6"/>
              <p:cNvSpPr/>
              <p:nvPr/>
            </p:nvSpPr>
            <p:spPr>
              <a:xfrm>
                <a:off x="1695307" y="3668138"/>
                <a:ext cx="1491786" cy="926408"/>
              </a:xfrm>
              <a:custGeom>
                <a:avLst/>
                <a:gdLst/>
                <a:ahLst/>
                <a:cxnLst/>
                <a:rect l="l" t="t" r="r" b="b"/>
                <a:pathLst>
                  <a:path w="65848" h="40892" extrusionOk="0">
                    <a:moveTo>
                      <a:pt x="46668" y="1"/>
                    </a:moveTo>
                    <a:cubicBezTo>
                      <a:pt x="46070" y="1"/>
                      <a:pt x="45631" y="735"/>
                      <a:pt x="46033" y="1396"/>
                    </a:cubicBezTo>
                    <a:cubicBezTo>
                      <a:pt x="46434" y="2230"/>
                      <a:pt x="46734" y="3130"/>
                      <a:pt x="46934" y="4098"/>
                    </a:cubicBezTo>
                    <a:cubicBezTo>
                      <a:pt x="47101" y="4832"/>
                      <a:pt x="47134" y="5599"/>
                      <a:pt x="47034" y="6333"/>
                    </a:cubicBezTo>
                    <a:cubicBezTo>
                      <a:pt x="46934" y="7233"/>
                      <a:pt x="46834" y="7967"/>
                      <a:pt x="46701" y="8568"/>
                    </a:cubicBezTo>
                    <a:cubicBezTo>
                      <a:pt x="43865" y="11903"/>
                      <a:pt x="35626" y="21177"/>
                      <a:pt x="25485" y="25546"/>
                    </a:cubicBezTo>
                    <a:cubicBezTo>
                      <a:pt x="25225" y="25660"/>
                      <a:pt x="24931" y="25713"/>
                      <a:pt x="24611" y="25713"/>
                    </a:cubicBezTo>
                    <a:cubicBezTo>
                      <a:pt x="20327" y="25713"/>
                      <a:pt x="11175" y="16273"/>
                      <a:pt x="11175" y="16273"/>
                    </a:cubicBezTo>
                    <a:lnTo>
                      <a:pt x="1" y="25847"/>
                    </a:lnTo>
                    <a:cubicBezTo>
                      <a:pt x="4837" y="30216"/>
                      <a:pt x="7139" y="33118"/>
                      <a:pt x="15645" y="38856"/>
                    </a:cubicBezTo>
                    <a:cubicBezTo>
                      <a:pt x="17739" y="40276"/>
                      <a:pt x="19997" y="40891"/>
                      <a:pt x="22339" y="40891"/>
                    </a:cubicBezTo>
                    <a:cubicBezTo>
                      <a:pt x="37602" y="40891"/>
                      <a:pt x="56408" y="14739"/>
                      <a:pt x="56408" y="14739"/>
                    </a:cubicBezTo>
                    <a:cubicBezTo>
                      <a:pt x="58809" y="12537"/>
                      <a:pt x="60244" y="10803"/>
                      <a:pt x="61911" y="9468"/>
                    </a:cubicBezTo>
                    <a:cubicBezTo>
                      <a:pt x="63980" y="7800"/>
                      <a:pt x="64713" y="6966"/>
                      <a:pt x="64380" y="6599"/>
                    </a:cubicBezTo>
                    <a:cubicBezTo>
                      <a:pt x="64253" y="6463"/>
                      <a:pt x="64175" y="6379"/>
                      <a:pt x="64045" y="6379"/>
                    </a:cubicBezTo>
                    <a:cubicBezTo>
                      <a:pt x="63698" y="6379"/>
                      <a:pt x="62977" y="6981"/>
                      <a:pt x="59943" y="8801"/>
                    </a:cubicBezTo>
                    <a:cubicBezTo>
                      <a:pt x="59943" y="8801"/>
                      <a:pt x="65848" y="5165"/>
                      <a:pt x="63946" y="4932"/>
                    </a:cubicBezTo>
                    <a:cubicBezTo>
                      <a:pt x="63932" y="4930"/>
                      <a:pt x="63918" y="4929"/>
                      <a:pt x="63901" y="4929"/>
                    </a:cubicBezTo>
                    <a:cubicBezTo>
                      <a:pt x="63546" y="4929"/>
                      <a:pt x="62658" y="5330"/>
                      <a:pt x="61683" y="5832"/>
                    </a:cubicBezTo>
                    <a:lnTo>
                      <a:pt x="61683" y="5832"/>
                    </a:lnTo>
                    <a:cubicBezTo>
                      <a:pt x="63075" y="4855"/>
                      <a:pt x="63490" y="4143"/>
                      <a:pt x="63279" y="3764"/>
                    </a:cubicBezTo>
                    <a:cubicBezTo>
                      <a:pt x="63224" y="3665"/>
                      <a:pt x="63103" y="3621"/>
                      <a:pt x="62931" y="3621"/>
                    </a:cubicBezTo>
                    <a:cubicBezTo>
                      <a:pt x="61967" y="3621"/>
                      <a:pt x="59408" y="5007"/>
                      <a:pt x="57932" y="5856"/>
                    </a:cubicBezTo>
                    <a:lnTo>
                      <a:pt x="57932" y="5856"/>
                    </a:lnTo>
                    <a:cubicBezTo>
                      <a:pt x="59335" y="5018"/>
                      <a:pt x="61643" y="3601"/>
                      <a:pt x="62078" y="3097"/>
                    </a:cubicBezTo>
                    <a:cubicBezTo>
                      <a:pt x="62529" y="2601"/>
                      <a:pt x="62142" y="2425"/>
                      <a:pt x="61534" y="2425"/>
                    </a:cubicBezTo>
                    <a:cubicBezTo>
                      <a:pt x="61243" y="2425"/>
                      <a:pt x="60901" y="2465"/>
                      <a:pt x="60577" y="2530"/>
                    </a:cubicBezTo>
                    <a:cubicBezTo>
                      <a:pt x="59476" y="2797"/>
                      <a:pt x="53239" y="5232"/>
                      <a:pt x="51404" y="5832"/>
                    </a:cubicBezTo>
                    <a:cubicBezTo>
                      <a:pt x="51251" y="5905"/>
                      <a:pt x="51093" y="5938"/>
                      <a:pt x="50937" y="5938"/>
                    </a:cubicBezTo>
                    <a:cubicBezTo>
                      <a:pt x="50448" y="5938"/>
                      <a:pt x="49988" y="5605"/>
                      <a:pt x="49836" y="5098"/>
                    </a:cubicBezTo>
                    <a:cubicBezTo>
                      <a:pt x="49469" y="2330"/>
                      <a:pt x="47701" y="362"/>
                      <a:pt x="46967" y="61"/>
                    </a:cubicBezTo>
                    <a:cubicBezTo>
                      <a:pt x="46865" y="20"/>
                      <a:pt x="46765" y="1"/>
                      <a:pt x="46668"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6"/>
              <p:cNvSpPr/>
              <p:nvPr/>
            </p:nvSpPr>
            <p:spPr>
              <a:xfrm>
                <a:off x="2996633" y="3821218"/>
                <a:ext cx="130017" cy="81286"/>
              </a:xfrm>
              <a:custGeom>
                <a:avLst/>
                <a:gdLst/>
                <a:ahLst/>
                <a:cxnLst/>
                <a:rect l="l" t="t" r="r" b="b"/>
                <a:pathLst>
                  <a:path w="5739" h="3588" extrusionOk="0">
                    <a:moveTo>
                      <a:pt x="5612" y="0"/>
                    </a:moveTo>
                    <a:cubicBezTo>
                      <a:pt x="5411" y="0"/>
                      <a:pt x="4176" y="702"/>
                      <a:pt x="2736" y="1610"/>
                    </a:cubicBezTo>
                    <a:cubicBezTo>
                      <a:pt x="1201" y="2578"/>
                      <a:pt x="1" y="3478"/>
                      <a:pt x="67" y="3579"/>
                    </a:cubicBezTo>
                    <a:cubicBezTo>
                      <a:pt x="69" y="3585"/>
                      <a:pt x="77" y="3588"/>
                      <a:pt x="89" y="3588"/>
                    </a:cubicBezTo>
                    <a:cubicBezTo>
                      <a:pt x="272" y="3588"/>
                      <a:pt x="1533" y="2914"/>
                      <a:pt x="2969" y="1977"/>
                    </a:cubicBezTo>
                    <a:cubicBezTo>
                      <a:pt x="4537" y="1010"/>
                      <a:pt x="5738" y="109"/>
                      <a:pt x="5638" y="9"/>
                    </a:cubicBezTo>
                    <a:cubicBezTo>
                      <a:pt x="5634" y="3"/>
                      <a:pt x="5625" y="0"/>
                      <a:pt x="5612"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2970942" y="3790226"/>
                <a:ext cx="142840" cy="79043"/>
              </a:xfrm>
              <a:custGeom>
                <a:avLst/>
                <a:gdLst/>
                <a:ahLst/>
                <a:cxnLst/>
                <a:rect l="l" t="t" r="r" b="b"/>
                <a:pathLst>
                  <a:path w="6305" h="3489" extrusionOk="0">
                    <a:moveTo>
                      <a:pt x="6215" y="0"/>
                    </a:moveTo>
                    <a:cubicBezTo>
                      <a:pt x="6020" y="0"/>
                      <a:pt x="4660" y="670"/>
                      <a:pt x="3036" y="1544"/>
                    </a:cubicBezTo>
                    <a:cubicBezTo>
                      <a:pt x="1335" y="2511"/>
                      <a:pt x="0" y="3345"/>
                      <a:pt x="67" y="3479"/>
                    </a:cubicBezTo>
                    <a:cubicBezTo>
                      <a:pt x="69" y="3485"/>
                      <a:pt x="77" y="3488"/>
                      <a:pt x="91" y="3488"/>
                    </a:cubicBezTo>
                    <a:cubicBezTo>
                      <a:pt x="289" y="3488"/>
                      <a:pt x="1677" y="2819"/>
                      <a:pt x="3269" y="1944"/>
                    </a:cubicBezTo>
                    <a:cubicBezTo>
                      <a:pt x="4971" y="977"/>
                      <a:pt x="6305" y="143"/>
                      <a:pt x="6238" y="10"/>
                    </a:cubicBezTo>
                    <a:cubicBezTo>
                      <a:pt x="6236" y="3"/>
                      <a:pt x="6228" y="0"/>
                      <a:pt x="6215"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6"/>
              <p:cNvSpPr/>
              <p:nvPr/>
            </p:nvSpPr>
            <p:spPr>
              <a:xfrm>
                <a:off x="2944481" y="3761318"/>
                <a:ext cx="136814" cy="72451"/>
              </a:xfrm>
              <a:custGeom>
                <a:avLst/>
                <a:gdLst/>
                <a:ahLst/>
                <a:cxnLst/>
                <a:rect l="l" t="t" r="r" b="b"/>
                <a:pathLst>
                  <a:path w="6039" h="3198" extrusionOk="0">
                    <a:moveTo>
                      <a:pt x="5923" y="0"/>
                    </a:moveTo>
                    <a:cubicBezTo>
                      <a:pt x="5658" y="0"/>
                      <a:pt x="4391" y="596"/>
                      <a:pt x="2903" y="1386"/>
                    </a:cubicBezTo>
                    <a:cubicBezTo>
                      <a:pt x="1269" y="2286"/>
                      <a:pt x="1" y="3087"/>
                      <a:pt x="68" y="3187"/>
                    </a:cubicBezTo>
                    <a:cubicBezTo>
                      <a:pt x="72" y="3194"/>
                      <a:pt x="83" y="3197"/>
                      <a:pt x="100" y="3197"/>
                    </a:cubicBezTo>
                    <a:cubicBezTo>
                      <a:pt x="327" y="3197"/>
                      <a:pt x="1614" y="2593"/>
                      <a:pt x="3103" y="1786"/>
                    </a:cubicBezTo>
                    <a:cubicBezTo>
                      <a:pt x="4738" y="919"/>
                      <a:pt x="6039" y="118"/>
                      <a:pt x="5972" y="18"/>
                    </a:cubicBezTo>
                    <a:cubicBezTo>
                      <a:pt x="5966" y="6"/>
                      <a:pt x="5949" y="0"/>
                      <a:pt x="5923"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6"/>
              <p:cNvSpPr/>
              <p:nvPr/>
            </p:nvSpPr>
            <p:spPr>
              <a:xfrm>
                <a:off x="-705579" y="4215551"/>
                <a:ext cx="1555266" cy="661209"/>
              </a:xfrm>
              <a:custGeom>
                <a:avLst/>
                <a:gdLst/>
                <a:ahLst/>
                <a:cxnLst/>
                <a:rect l="l" t="t" r="r" b="b"/>
                <a:pathLst>
                  <a:path w="68650" h="29186" extrusionOk="0">
                    <a:moveTo>
                      <a:pt x="15832" y="0"/>
                    </a:moveTo>
                    <a:cubicBezTo>
                      <a:pt x="15638" y="0"/>
                      <a:pt x="15442" y="76"/>
                      <a:pt x="15279" y="249"/>
                    </a:cubicBezTo>
                    <a:cubicBezTo>
                      <a:pt x="14711" y="816"/>
                      <a:pt x="13911" y="3318"/>
                      <a:pt x="14678" y="6020"/>
                    </a:cubicBezTo>
                    <a:cubicBezTo>
                      <a:pt x="14778" y="6721"/>
                      <a:pt x="14211" y="7321"/>
                      <a:pt x="13511" y="7321"/>
                    </a:cubicBezTo>
                    <a:cubicBezTo>
                      <a:pt x="11609" y="7488"/>
                      <a:pt x="4904" y="7788"/>
                      <a:pt x="3804" y="7988"/>
                    </a:cubicBezTo>
                    <a:cubicBezTo>
                      <a:pt x="2803" y="8155"/>
                      <a:pt x="1736" y="8689"/>
                      <a:pt x="2636" y="9089"/>
                    </a:cubicBezTo>
                    <a:cubicBezTo>
                      <a:pt x="3270" y="9389"/>
                      <a:pt x="6239" y="9789"/>
                      <a:pt x="7840" y="9990"/>
                    </a:cubicBezTo>
                    <a:cubicBezTo>
                      <a:pt x="6781" y="9862"/>
                      <a:pt x="5093" y="9694"/>
                      <a:pt x="3771" y="9694"/>
                    </a:cubicBezTo>
                    <a:cubicBezTo>
                      <a:pt x="2677" y="9694"/>
                      <a:pt x="1832" y="9809"/>
                      <a:pt x="1802" y="10156"/>
                    </a:cubicBezTo>
                    <a:cubicBezTo>
                      <a:pt x="1769" y="10623"/>
                      <a:pt x="2469" y="11124"/>
                      <a:pt x="4204" y="11457"/>
                    </a:cubicBezTo>
                    <a:cubicBezTo>
                      <a:pt x="3663" y="11426"/>
                      <a:pt x="3144" y="11403"/>
                      <a:pt x="2712" y="11403"/>
                    </a:cubicBezTo>
                    <a:cubicBezTo>
                      <a:pt x="2212" y="11403"/>
                      <a:pt x="1830" y="11434"/>
                      <a:pt x="1669" y="11524"/>
                    </a:cubicBezTo>
                    <a:cubicBezTo>
                      <a:pt x="1" y="12491"/>
                      <a:pt x="6873" y="13459"/>
                      <a:pt x="6873" y="13459"/>
                    </a:cubicBezTo>
                    <a:cubicBezTo>
                      <a:pt x="4042" y="13085"/>
                      <a:pt x="2915" y="12851"/>
                      <a:pt x="2424" y="12851"/>
                    </a:cubicBezTo>
                    <a:cubicBezTo>
                      <a:pt x="2083" y="12851"/>
                      <a:pt x="2051" y="12965"/>
                      <a:pt x="1969" y="13225"/>
                    </a:cubicBezTo>
                    <a:cubicBezTo>
                      <a:pt x="1802" y="13692"/>
                      <a:pt x="2803" y="14159"/>
                      <a:pt x="5338" y="14893"/>
                    </a:cubicBezTo>
                    <a:cubicBezTo>
                      <a:pt x="7406" y="15460"/>
                      <a:pt x="9441" y="16461"/>
                      <a:pt x="12510" y="17495"/>
                    </a:cubicBezTo>
                    <a:cubicBezTo>
                      <a:pt x="12510" y="17495"/>
                      <a:pt x="32220" y="29185"/>
                      <a:pt x="46787" y="29185"/>
                    </a:cubicBezTo>
                    <a:cubicBezTo>
                      <a:pt x="52149" y="29185"/>
                      <a:pt x="56815" y="27601"/>
                      <a:pt x="59543" y="23266"/>
                    </a:cubicBezTo>
                    <a:cubicBezTo>
                      <a:pt x="64981" y="14593"/>
                      <a:pt x="65981" y="11024"/>
                      <a:pt x="68650" y="5086"/>
                    </a:cubicBezTo>
                    <a:lnTo>
                      <a:pt x="54573" y="783"/>
                    </a:lnTo>
                    <a:cubicBezTo>
                      <a:pt x="54573" y="783"/>
                      <a:pt x="49236" y="14993"/>
                      <a:pt x="45167" y="14993"/>
                    </a:cubicBezTo>
                    <a:cubicBezTo>
                      <a:pt x="45131" y="14993"/>
                      <a:pt x="45096" y="14993"/>
                      <a:pt x="45060" y="14993"/>
                    </a:cubicBezTo>
                    <a:cubicBezTo>
                      <a:pt x="34053" y="14993"/>
                      <a:pt x="22838" y="9850"/>
                      <a:pt x="18948" y="7921"/>
                    </a:cubicBezTo>
                    <a:cubicBezTo>
                      <a:pt x="18581" y="7421"/>
                      <a:pt x="18181" y="6787"/>
                      <a:pt x="17714" y="6020"/>
                    </a:cubicBezTo>
                    <a:cubicBezTo>
                      <a:pt x="17347" y="5353"/>
                      <a:pt x="17080" y="4652"/>
                      <a:pt x="16946" y="3885"/>
                    </a:cubicBezTo>
                    <a:cubicBezTo>
                      <a:pt x="16713" y="2985"/>
                      <a:pt x="16646" y="2017"/>
                      <a:pt x="16680" y="1083"/>
                    </a:cubicBezTo>
                    <a:cubicBezTo>
                      <a:pt x="16775" y="466"/>
                      <a:pt x="16311" y="0"/>
                      <a:pt x="15832"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633785" y="4505240"/>
                <a:ext cx="149659" cy="25464"/>
              </a:xfrm>
              <a:custGeom>
                <a:avLst/>
                <a:gdLst/>
                <a:ahLst/>
                <a:cxnLst/>
                <a:rect l="l" t="t" r="r" b="b"/>
                <a:pathLst>
                  <a:path w="6606" h="1124" extrusionOk="0">
                    <a:moveTo>
                      <a:pt x="283" y="0"/>
                    </a:moveTo>
                    <a:cubicBezTo>
                      <a:pt x="109" y="0"/>
                      <a:pt x="9" y="13"/>
                      <a:pt x="1" y="38"/>
                    </a:cubicBezTo>
                    <a:cubicBezTo>
                      <a:pt x="1" y="171"/>
                      <a:pt x="1402" y="472"/>
                      <a:pt x="3270" y="772"/>
                    </a:cubicBezTo>
                    <a:cubicBezTo>
                      <a:pt x="4622" y="993"/>
                      <a:pt x="5793" y="1124"/>
                      <a:pt x="6315" y="1124"/>
                    </a:cubicBezTo>
                    <a:cubicBezTo>
                      <a:pt x="6502" y="1124"/>
                      <a:pt x="6606" y="1107"/>
                      <a:pt x="6606" y="1072"/>
                    </a:cubicBezTo>
                    <a:cubicBezTo>
                      <a:pt x="6606" y="972"/>
                      <a:pt x="5171" y="638"/>
                      <a:pt x="3337" y="338"/>
                    </a:cubicBezTo>
                    <a:cubicBezTo>
                      <a:pt x="1986" y="113"/>
                      <a:pt x="804" y="0"/>
                      <a:pt x="283"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6"/>
              <p:cNvSpPr/>
              <p:nvPr/>
            </p:nvSpPr>
            <p:spPr>
              <a:xfrm>
                <a:off x="-634533" y="4471235"/>
                <a:ext cx="160239" cy="18351"/>
              </a:xfrm>
              <a:custGeom>
                <a:avLst/>
                <a:gdLst/>
                <a:ahLst/>
                <a:cxnLst/>
                <a:rect l="l" t="t" r="r" b="b"/>
                <a:pathLst>
                  <a:path w="7073" h="810" extrusionOk="0">
                    <a:moveTo>
                      <a:pt x="601" y="0"/>
                    </a:moveTo>
                    <a:cubicBezTo>
                      <a:pt x="232" y="0"/>
                      <a:pt x="13" y="22"/>
                      <a:pt x="1" y="71"/>
                    </a:cubicBezTo>
                    <a:cubicBezTo>
                      <a:pt x="1" y="205"/>
                      <a:pt x="1568" y="438"/>
                      <a:pt x="3503" y="638"/>
                    </a:cubicBezTo>
                    <a:cubicBezTo>
                      <a:pt x="4749" y="744"/>
                      <a:pt x="5848" y="809"/>
                      <a:pt x="6486" y="809"/>
                    </a:cubicBezTo>
                    <a:cubicBezTo>
                      <a:pt x="6857" y="809"/>
                      <a:pt x="7072" y="787"/>
                      <a:pt x="7072" y="738"/>
                    </a:cubicBezTo>
                    <a:cubicBezTo>
                      <a:pt x="7072" y="638"/>
                      <a:pt x="5504" y="371"/>
                      <a:pt x="3570" y="171"/>
                    </a:cubicBezTo>
                    <a:cubicBezTo>
                      <a:pt x="2324" y="66"/>
                      <a:pt x="1239" y="0"/>
                      <a:pt x="60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6"/>
              <p:cNvSpPr/>
              <p:nvPr/>
            </p:nvSpPr>
            <p:spPr>
              <a:xfrm>
                <a:off x="-616386" y="4431476"/>
                <a:ext cx="151902" cy="15723"/>
              </a:xfrm>
              <a:custGeom>
                <a:avLst/>
                <a:gdLst/>
                <a:ahLst/>
                <a:cxnLst/>
                <a:rect l="l" t="t" r="r" b="b"/>
                <a:pathLst>
                  <a:path w="6705" h="694" extrusionOk="0">
                    <a:moveTo>
                      <a:pt x="641" y="0"/>
                    </a:moveTo>
                    <a:cubicBezTo>
                      <a:pt x="239" y="0"/>
                      <a:pt x="0" y="19"/>
                      <a:pt x="0" y="58"/>
                    </a:cubicBezTo>
                    <a:cubicBezTo>
                      <a:pt x="0" y="192"/>
                      <a:pt x="1501" y="425"/>
                      <a:pt x="3336" y="559"/>
                    </a:cubicBezTo>
                    <a:cubicBezTo>
                      <a:pt x="4388" y="653"/>
                      <a:pt x="5325" y="694"/>
                      <a:pt x="5941" y="694"/>
                    </a:cubicBezTo>
                    <a:cubicBezTo>
                      <a:pt x="6419" y="694"/>
                      <a:pt x="6705" y="669"/>
                      <a:pt x="6705" y="625"/>
                    </a:cubicBezTo>
                    <a:cubicBezTo>
                      <a:pt x="6705" y="492"/>
                      <a:pt x="5204" y="292"/>
                      <a:pt x="3369" y="125"/>
                    </a:cubicBezTo>
                    <a:cubicBezTo>
                      <a:pt x="2258" y="44"/>
                      <a:pt x="1257" y="0"/>
                      <a:pt x="64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6"/>
              <p:cNvSpPr/>
              <p:nvPr/>
            </p:nvSpPr>
            <p:spPr>
              <a:xfrm>
                <a:off x="347131" y="3641564"/>
                <a:ext cx="1883990" cy="1488003"/>
              </a:xfrm>
              <a:custGeom>
                <a:avLst/>
                <a:gdLst/>
                <a:ahLst/>
                <a:cxnLst/>
                <a:rect l="l" t="t" r="r" b="b"/>
                <a:pathLst>
                  <a:path w="83160" h="65681" extrusionOk="0">
                    <a:moveTo>
                      <a:pt x="33358" y="0"/>
                    </a:moveTo>
                    <a:cubicBezTo>
                      <a:pt x="30923" y="100"/>
                      <a:pt x="28954" y="834"/>
                      <a:pt x="26886" y="1268"/>
                    </a:cubicBezTo>
                    <a:cubicBezTo>
                      <a:pt x="20448" y="2502"/>
                      <a:pt x="15812" y="7172"/>
                      <a:pt x="14544" y="11509"/>
                    </a:cubicBezTo>
                    <a:lnTo>
                      <a:pt x="0" y="39929"/>
                    </a:lnTo>
                    <a:lnTo>
                      <a:pt x="12276" y="50236"/>
                    </a:lnTo>
                    <a:lnTo>
                      <a:pt x="23484" y="32423"/>
                    </a:lnTo>
                    <a:lnTo>
                      <a:pt x="24184" y="51370"/>
                    </a:lnTo>
                    <a:lnTo>
                      <a:pt x="23484" y="65547"/>
                    </a:lnTo>
                    <a:lnTo>
                      <a:pt x="66515" y="65681"/>
                    </a:lnTo>
                    <a:lnTo>
                      <a:pt x="64580" y="32457"/>
                    </a:lnTo>
                    <a:lnTo>
                      <a:pt x="76155" y="41864"/>
                    </a:lnTo>
                    <a:lnTo>
                      <a:pt x="83160" y="26753"/>
                    </a:lnTo>
                    <a:lnTo>
                      <a:pt x="65747" y="7305"/>
                    </a:lnTo>
                    <a:cubicBezTo>
                      <a:pt x="60877" y="2535"/>
                      <a:pt x="58275" y="1101"/>
                      <a:pt x="51537" y="300"/>
                    </a:cubicBezTo>
                    <a:cubicBezTo>
                      <a:pt x="50403" y="167"/>
                      <a:pt x="49536" y="67"/>
                      <a:pt x="48902" y="0"/>
                    </a:cubicBezTo>
                    <a:cubicBezTo>
                      <a:pt x="46367" y="801"/>
                      <a:pt x="43740" y="1201"/>
                      <a:pt x="41117" y="1201"/>
                    </a:cubicBezTo>
                    <a:cubicBezTo>
                      <a:pt x="38495" y="1201"/>
                      <a:pt x="35876" y="801"/>
                      <a:pt x="333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878390" y="4106309"/>
                <a:ext cx="8337" cy="363522"/>
              </a:xfrm>
              <a:custGeom>
                <a:avLst/>
                <a:gdLst/>
                <a:ahLst/>
                <a:cxnLst/>
                <a:rect l="l" t="t" r="r" b="b"/>
                <a:pathLst>
                  <a:path w="368" h="16046" extrusionOk="0">
                    <a:moveTo>
                      <a:pt x="234" y="1"/>
                    </a:moveTo>
                    <a:cubicBezTo>
                      <a:pt x="167" y="201"/>
                      <a:pt x="167" y="401"/>
                      <a:pt x="167" y="635"/>
                    </a:cubicBezTo>
                    <a:cubicBezTo>
                      <a:pt x="134" y="1035"/>
                      <a:pt x="101" y="1602"/>
                      <a:pt x="101" y="2336"/>
                    </a:cubicBezTo>
                    <a:cubicBezTo>
                      <a:pt x="67" y="3804"/>
                      <a:pt x="67" y="5805"/>
                      <a:pt x="34" y="8007"/>
                    </a:cubicBezTo>
                    <a:cubicBezTo>
                      <a:pt x="1" y="10242"/>
                      <a:pt x="34" y="12243"/>
                      <a:pt x="34" y="13711"/>
                    </a:cubicBezTo>
                    <a:cubicBezTo>
                      <a:pt x="67" y="14445"/>
                      <a:pt x="67" y="15012"/>
                      <a:pt x="67" y="15412"/>
                    </a:cubicBezTo>
                    <a:cubicBezTo>
                      <a:pt x="67" y="15645"/>
                      <a:pt x="101" y="15846"/>
                      <a:pt x="134" y="16046"/>
                    </a:cubicBezTo>
                    <a:cubicBezTo>
                      <a:pt x="201" y="15846"/>
                      <a:pt x="201" y="15645"/>
                      <a:pt x="201" y="15412"/>
                    </a:cubicBezTo>
                    <a:cubicBezTo>
                      <a:pt x="234" y="15012"/>
                      <a:pt x="267" y="14445"/>
                      <a:pt x="267" y="13711"/>
                    </a:cubicBezTo>
                    <a:cubicBezTo>
                      <a:pt x="301" y="12243"/>
                      <a:pt x="301" y="10242"/>
                      <a:pt x="334" y="8040"/>
                    </a:cubicBezTo>
                    <a:cubicBezTo>
                      <a:pt x="367" y="5805"/>
                      <a:pt x="334" y="3804"/>
                      <a:pt x="334" y="2336"/>
                    </a:cubicBezTo>
                    <a:cubicBezTo>
                      <a:pt x="301" y="1602"/>
                      <a:pt x="301" y="1035"/>
                      <a:pt x="301" y="635"/>
                    </a:cubicBezTo>
                    <a:cubicBezTo>
                      <a:pt x="301" y="401"/>
                      <a:pt x="267" y="201"/>
                      <a:pt x="234" y="1"/>
                    </a:cubicBezTo>
                    <a:close/>
                  </a:path>
                </a:pathLst>
              </a:custGeom>
              <a:solidFill>
                <a:srgbClr val="1C45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6"/>
              <p:cNvSpPr/>
              <p:nvPr/>
            </p:nvSpPr>
            <p:spPr>
              <a:xfrm>
                <a:off x="1785995" y="4093463"/>
                <a:ext cx="40824" cy="564540"/>
              </a:xfrm>
              <a:custGeom>
                <a:avLst/>
                <a:gdLst/>
                <a:ahLst/>
                <a:cxnLst/>
                <a:rect l="l" t="t" r="r" b="b"/>
                <a:pathLst>
                  <a:path w="1802" h="24919" extrusionOk="0">
                    <a:moveTo>
                      <a:pt x="34" y="1"/>
                    </a:moveTo>
                    <a:cubicBezTo>
                      <a:pt x="0" y="334"/>
                      <a:pt x="0" y="635"/>
                      <a:pt x="34" y="968"/>
                    </a:cubicBezTo>
                    <a:cubicBezTo>
                      <a:pt x="67" y="1669"/>
                      <a:pt x="101" y="2569"/>
                      <a:pt x="167" y="3670"/>
                    </a:cubicBezTo>
                    <a:cubicBezTo>
                      <a:pt x="301" y="5905"/>
                      <a:pt x="501" y="9007"/>
                      <a:pt x="734" y="12443"/>
                    </a:cubicBezTo>
                    <a:cubicBezTo>
                      <a:pt x="1001" y="15912"/>
                      <a:pt x="1235" y="19014"/>
                      <a:pt x="1435" y="21283"/>
                    </a:cubicBezTo>
                    <a:cubicBezTo>
                      <a:pt x="1535" y="22350"/>
                      <a:pt x="1602" y="23251"/>
                      <a:pt x="1668" y="23951"/>
                    </a:cubicBezTo>
                    <a:cubicBezTo>
                      <a:pt x="1668" y="24285"/>
                      <a:pt x="1735" y="24585"/>
                      <a:pt x="1802" y="24919"/>
                    </a:cubicBezTo>
                    <a:cubicBezTo>
                      <a:pt x="1802" y="24585"/>
                      <a:pt x="1802" y="24285"/>
                      <a:pt x="1802" y="23951"/>
                    </a:cubicBezTo>
                    <a:cubicBezTo>
                      <a:pt x="1768" y="23284"/>
                      <a:pt x="1702" y="22350"/>
                      <a:pt x="1635" y="21283"/>
                    </a:cubicBezTo>
                    <a:cubicBezTo>
                      <a:pt x="1502" y="19014"/>
                      <a:pt x="1335" y="15912"/>
                      <a:pt x="1068" y="12443"/>
                    </a:cubicBezTo>
                    <a:cubicBezTo>
                      <a:pt x="801" y="9007"/>
                      <a:pt x="601" y="5905"/>
                      <a:pt x="401" y="3637"/>
                    </a:cubicBezTo>
                    <a:cubicBezTo>
                      <a:pt x="301" y="2536"/>
                      <a:pt x="234" y="1635"/>
                      <a:pt x="167" y="968"/>
                    </a:cubicBezTo>
                    <a:cubicBezTo>
                      <a:pt x="134" y="635"/>
                      <a:pt x="101" y="301"/>
                      <a:pt x="34" y="1"/>
                    </a:cubicBezTo>
                    <a:close/>
                  </a:path>
                </a:pathLst>
              </a:custGeom>
              <a:solidFill>
                <a:srgbClr val="1C45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6"/>
              <p:cNvSpPr/>
              <p:nvPr/>
            </p:nvSpPr>
            <p:spPr>
              <a:xfrm>
                <a:off x="648646" y="3952912"/>
                <a:ext cx="1322508" cy="4554"/>
              </a:xfrm>
              <a:custGeom>
                <a:avLst/>
                <a:gdLst/>
                <a:ahLst/>
                <a:cxnLst/>
                <a:rect l="l" t="t" r="r" b="b"/>
                <a:pathLst>
                  <a:path w="58376" h="201" extrusionOk="0">
                    <a:moveTo>
                      <a:pt x="29188" y="0"/>
                    </a:moveTo>
                    <a:cubicBezTo>
                      <a:pt x="13077" y="0"/>
                      <a:pt x="1" y="34"/>
                      <a:pt x="1" y="101"/>
                    </a:cubicBezTo>
                    <a:cubicBezTo>
                      <a:pt x="1" y="167"/>
                      <a:pt x="13077" y="201"/>
                      <a:pt x="29188" y="201"/>
                    </a:cubicBezTo>
                    <a:cubicBezTo>
                      <a:pt x="45300" y="201"/>
                      <a:pt x="58376" y="167"/>
                      <a:pt x="58376" y="101"/>
                    </a:cubicBezTo>
                    <a:cubicBezTo>
                      <a:pt x="58376" y="34"/>
                      <a:pt x="45300" y="0"/>
                      <a:pt x="2918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6"/>
              <p:cNvSpPr/>
              <p:nvPr/>
            </p:nvSpPr>
            <p:spPr>
              <a:xfrm>
                <a:off x="461992" y="4344367"/>
                <a:ext cx="1611201" cy="5301"/>
              </a:xfrm>
              <a:custGeom>
                <a:avLst/>
                <a:gdLst/>
                <a:ahLst/>
                <a:cxnLst/>
                <a:rect l="l" t="t" r="r" b="b"/>
                <a:pathLst>
                  <a:path w="71119" h="234" extrusionOk="0">
                    <a:moveTo>
                      <a:pt x="35559" y="0"/>
                    </a:moveTo>
                    <a:cubicBezTo>
                      <a:pt x="15945" y="0"/>
                      <a:pt x="1" y="67"/>
                      <a:pt x="1" y="134"/>
                    </a:cubicBezTo>
                    <a:cubicBezTo>
                      <a:pt x="1" y="167"/>
                      <a:pt x="15945" y="234"/>
                      <a:pt x="35559" y="234"/>
                    </a:cubicBezTo>
                    <a:cubicBezTo>
                      <a:pt x="55207" y="234"/>
                      <a:pt x="71118" y="167"/>
                      <a:pt x="71118" y="134"/>
                    </a:cubicBezTo>
                    <a:cubicBezTo>
                      <a:pt x="71118" y="101"/>
                      <a:pt x="55207" y="0"/>
                      <a:pt x="3555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6"/>
              <p:cNvSpPr/>
              <p:nvPr/>
            </p:nvSpPr>
            <p:spPr>
              <a:xfrm>
                <a:off x="898803" y="4791736"/>
                <a:ext cx="935584" cy="4576"/>
              </a:xfrm>
              <a:custGeom>
                <a:avLst/>
                <a:gdLst/>
                <a:ahLst/>
                <a:cxnLst/>
                <a:rect l="l" t="t" r="r" b="b"/>
                <a:pathLst>
                  <a:path w="41297" h="202" extrusionOk="0">
                    <a:moveTo>
                      <a:pt x="20648" y="1"/>
                    </a:moveTo>
                    <a:cubicBezTo>
                      <a:pt x="9240" y="1"/>
                      <a:pt x="0" y="34"/>
                      <a:pt x="0" y="101"/>
                    </a:cubicBezTo>
                    <a:cubicBezTo>
                      <a:pt x="0" y="168"/>
                      <a:pt x="9240" y="201"/>
                      <a:pt x="20648" y="201"/>
                    </a:cubicBezTo>
                    <a:cubicBezTo>
                      <a:pt x="32056" y="201"/>
                      <a:pt x="41296" y="168"/>
                      <a:pt x="41296" y="101"/>
                    </a:cubicBezTo>
                    <a:cubicBezTo>
                      <a:pt x="41296" y="34"/>
                      <a:pt x="32056" y="1"/>
                      <a:pt x="2064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6"/>
              <p:cNvSpPr/>
              <p:nvPr/>
            </p:nvSpPr>
            <p:spPr>
              <a:xfrm>
                <a:off x="1000818" y="3658940"/>
                <a:ext cx="5301" cy="1469879"/>
              </a:xfrm>
              <a:custGeom>
                <a:avLst/>
                <a:gdLst/>
                <a:ahLst/>
                <a:cxnLst/>
                <a:rect l="l" t="t" r="r" b="b"/>
                <a:pathLst>
                  <a:path w="234" h="64881" extrusionOk="0">
                    <a:moveTo>
                      <a:pt x="134" y="0"/>
                    </a:moveTo>
                    <a:cubicBezTo>
                      <a:pt x="67" y="0"/>
                      <a:pt x="0" y="14511"/>
                      <a:pt x="0" y="32424"/>
                    </a:cubicBezTo>
                    <a:cubicBezTo>
                      <a:pt x="0" y="50337"/>
                      <a:pt x="67" y="64880"/>
                      <a:pt x="134" y="64880"/>
                    </a:cubicBezTo>
                    <a:cubicBezTo>
                      <a:pt x="167" y="64880"/>
                      <a:pt x="234" y="50370"/>
                      <a:pt x="234" y="32424"/>
                    </a:cubicBezTo>
                    <a:cubicBezTo>
                      <a:pt x="234" y="14511"/>
                      <a:pt x="167" y="0"/>
                      <a:pt x="13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1559286" y="3669520"/>
                <a:ext cx="9832" cy="1444188"/>
              </a:xfrm>
              <a:custGeom>
                <a:avLst/>
                <a:gdLst/>
                <a:ahLst/>
                <a:cxnLst/>
                <a:rect l="l" t="t" r="r" b="b"/>
                <a:pathLst>
                  <a:path w="434" h="63747" extrusionOk="0">
                    <a:moveTo>
                      <a:pt x="0" y="0"/>
                    </a:moveTo>
                    <a:cubicBezTo>
                      <a:pt x="0" y="434"/>
                      <a:pt x="0" y="1068"/>
                      <a:pt x="0" y="1902"/>
                    </a:cubicBezTo>
                    <a:lnTo>
                      <a:pt x="0" y="8874"/>
                    </a:lnTo>
                    <a:cubicBezTo>
                      <a:pt x="0" y="14744"/>
                      <a:pt x="67" y="22917"/>
                      <a:pt x="134" y="31890"/>
                    </a:cubicBezTo>
                    <a:cubicBezTo>
                      <a:pt x="200" y="40863"/>
                      <a:pt x="301" y="48969"/>
                      <a:pt x="334" y="54873"/>
                    </a:cubicBezTo>
                    <a:cubicBezTo>
                      <a:pt x="367" y="57809"/>
                      <a:pt x="401" y="60177"/>
                      <a:pt x="401" y="61845"/>
                    </a:cubicBezTo>
                    <a:cubicBezTo>
                      <a:pt x="434" y="62679"/>
                      <a:pt x="434" y="63312"/>
                      <a:pt x="434" y="63746"/>
                    </a:cubicBezTo>
                    <a:lnTo>
                      <a:pt x="434" y="61845"/>
                    </a:lnTo>
                    <a:lnTo>
                      <a:pt x="434" y="54873"/>
                    </a:lnTo>
                    <a:cubicBezTo>
                      <a:pt x="434" y="48969"/>
                      <a:pt x="367" y="40863"/>
                      <a:pt x="301" y="31890"/>
                    </a:cubicBezTo>
                    <a:cubicBezTo>
                      <a:pt x="234" y="22884"/>
                      <a:pt x="134" y="14778"/>
                      <a:pt x="100" y="8874"/>
                    </a:cubicBezTo>
                    <a:cubicBezTo>
                      <a:pt x="67" y="5938"/>
                      <a:pt x="34" y="3570"/>
                      <a:pt x="34" y="1902"/>
                    </a:cubicBezTo>
                    <a:cubicBezTo>
                      <a:pt x="0" y="1068"/>
                      <a:pt x="0" y="434"/>
                      <a:pt x="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6"/>
              <p:cNvSpPr/>
              <p:nvPr/>
            </p:nvSpPr>
            <p:spPr>
              <a:xfrm>
                <a:off x="1965853" y="3968770"/>
                <a:ext cx="5301" cy="532053"/>
              </a:xfrm>
              <a:custGeom>
                <a:avLst/>
                <a:gdLst/>
                <a:ahLst/>
                <a:cxnLst/>
                <a:rect l="l" t="t" r="r" b="b"/>
                <a:pathLst>
                  <a:path w="234" h="23485" extrusionOk="0">
                    <a:moveTo>
                      <a:pt x="134" y="1"/>
                    </a:moveTo>
                    <a:cubicBezTo>
                      <a:pt x="67" y="1"/>
                      <a:pt x="0" y="5271"/>
                      <a:pt x="0" y="11743"/>
                    </a:cubicBezTo>
                    <a:cubicBezTo>
                      <a:pt x="0" y="18214"/>
                      <a:pt x="67" y="23484"/>
                      <a:pt x="134" y="23484"/>
                    </a:cubicBezTo>
                    <a:cubicBezTo>
                      <a:pt x="201" y="23484"/>
                      <a:pt x="234" y="18214"/>
                      <a:pt x="234" y="11743"/>
                    </a:cubicBezTo>
                    <a:cubicBezTo>
                      <a:pt x="234" y="5238"/>
                      <a:pt x="167" y="1"/>
                      <a:pt x="13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6"/>
              <p:cNvSpPr/>
              <p:nvPr/>
            </p:nvSpPr>
            <p:spPr>
              <a:xfrm>
                <a:off x="558728" y="4107826"/>
                <a:ext cx="4554" cy="501808"/>
              </a:xfrm>
              <a:custGeom>
                <a:avLst/>
                <a:gdLst/>
                <a:ahLst/>
                <a:cxnLst/>
                <a:rect l="l" t="t" r="r" b="b"/>
                <a:pathLst>
                  <a:path w="201" h="22150" extrusionOk="0">
                    <a:moveTo>
                      <a:pt x="101" y="1"/>
                    </a:moveTo>
                    <a:cubicBezTo>
                      <a:pt x="34" y="1"/>
                      <a:pt x="0" y="4971"/>
                      <a:pt x="0" y="11075"/>
                    </a:cubicBezTo>
                    <a:cubicBezTo>
                      <a:pt x="0" y="17180"/>
                      <a:pt x="34" y="22150"/>
                      <a:pt x="101" y="22150"/>
                    </a:cubicBezTo>
                    <a:cubicBezTo>
                      <a:pt x="167" y="22150"/>
                      <a:pt x="201" y="17180"/>
                      <a:pt x="201" y="11075"/>
                    </a:cubicBezTo>
                    <a:cubicBezTo>
                      <a:pt x="201" y="4971"/>
                      <a:pt x="167" y="1"/>
                      <a:pt x="10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6"/>
              <p:cNvSpPr/>
              <p:nvPr/>
            </p:nvSpPr>
            <p:spPr>
              <a:xfrm>
                <a:off x="1065815" y="3541814"/>
                <a:ext cx="465538" cy="219935"/>
              </a:xfrm>
              <a:custGeom>
                <a:avLst/>
                <a:gdLst/>
                <a:ahLst/>
                <a:cxnLst/>
                <a:rect l="l" t="t" r="r" b="b"/>
                <a:pathLst>
                  <a:path w="20549" h="9708" extrusionOk="0">
                    <a:moveTo>
                      <a:pt x="2402" y="0"/>
                    </a:moveTo>
                    <a:lnTo>
                      <a:pt x="0" y="4970"/>
                    </a:lnTo>
                    <a:lnTo>
                      <a:pt x="0" y="5571"/>
                    </a:lnTo>
                    <a:lnTo>
                      <a:pt x="7706" y="9707"/>
                    </a:lnTo>
                    <a:lnTo>
                      <a:pt x="12843" y="9707"/>
                    </a:lnTo>
                    <a:lnTo>
                      <a:pt x="20548" y="4703"/>
                    </a:lnTo>
                    <a:lnTo>
                      <a:pt x="17846" y="300"/>
                    </a:lnTo>
                    <a:lnTo>
                      <a:pt x="10174" y="5471"/>
                    </a:lnTo>
                    <a:lnTo>
                      <a:pt x="24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6"/>
              <p:cNvSpPr/>
              <p:nvPr/>
            </p:nvSpPr>
            <p:spPr>
              <a:xfrm>
                <a:off x="1068828" y="3645347"/>
                <a:ext cx="227502" cy="152672"/>
              </a:xfrm>
              <a:custGeom>
                <a:avLst/>
                <a:gdLst/>
                <a:ahLst/>
                <a:cxnLst/>
                <a:rect l="l" t="t" r="r" b="b"/>
                <a:pathLst>
                  <a:path w="10042" h="6739" extrusionOk="0">
                    <a:moveTo>
                      <a:pt x="1" y="0"/>
                    </a:moveTo>
                    <a:lnTo>
                      <a:pt x="1" y="0"/>
                    </a:lnTo>
                    <a:cubicBezTo>
                      <a:pt x="101" y="200"/>
                      <a:pt x="201" y="367"/>
                      <a:pt x="334" y="534"/>
                    </a:cubicBezTo>
                    <a:cubicBezTo>
                      <a:pt x="568" y="867"/>
                      <a:pt x="935" y="1334"/>
                      <a:pt x="1402" y="1901"/>
                    </a:cubicBezTo>
                    <a:cubicBezTo>
                      <a:pt x="2302" y="3036"/>
                      <a:pt x="3603" y="4570"/>
                      <a:pt x="5171" y="6204"/>
                    </a:cubicBezTo>
                    <a:lnTo>
                      <a:pt x="5605" y="6671"/>
                    </a:lnTo>
                    <a:lnTo>
                      <a:pt x="5671" y="6738"/>
                    </a:lnTo>
                    <a:lnTo>
                      <a:pt x="5738" y="6671"/>
                    </a:lnTo>
                    <a:cubicBezTo>
                      <a:pt x="6105" y="6305"/>
                      <a:pt x="6405" y="5871"/>
                      <a:pt x="6639" y="5404"/>
                    </a:cubicBezTo>
                    <a:cubicBezTo>
                      <a:pt x="6872" y="4970"/>
                      <a:pt x="7072" y="4570"/>
                      <a:pt x="7239" y="4136"/>
                    </a:cubicBezTo>
                    <a:cubicBezTo>
                      <a:pt x="7539" y="3402"/>
                      <a:pt x="7906" y="2702"/>
                      <a:pt x="8306" y="2068"/>
                    </a:cubicBezTo>
                    <a:cubicBezTo>
                      <a:pt x="8573" y="1601"/>
                      <a:pt x="9007" y="1268"/>
                      <a:pt x="9474" y="1067"/>
                    </a:cubicBezTo>
                    <a:cubicBezTo>
                      <a:pt x="9607" y="1001"/>
                      <a:pt x="9741" y="967"/>
                      <a:pt x="9908" y="967"/>
                    </a:cubicBezTo>
                    <a:cubicBezTo>
                      <a:pt x="9941" y="967"/>
                      <a:pt x="9974" y="934"/>
                      <a:pt x="10041" y="934"/>
                    </a:cubicBezTo>
                    <a:cubicBezTo>
                      <a:pt x="10041" y="917"/>
                      <a:pt x="10024" y="909"/>
                      <a:pt x="9995" y="909"/>
                    </a:cubicBezTo>
                    <a:cubicBezTo>
                      <a:pt x="9966" y="909"/>
                      <a:pt x="9924" y="917"/>
                      <a:pt x="9874" y="934"/>
                    </a:cubicBezTo>
                    <a:cubicBezTo>
                      <a:pt x="9741" y="934"/>
                      <a:pt x="9574" y="967"/>
                      <a:pt x="9441" y="1001"/>
                    </a:cubicBezTo>
                    <a:cubicBezTo>
                      <a:pt x="8940" y="1168"/>
                      <a:pt x="8507" y="1534"/>
                      <a:pt x="8206" y="1968"/>
                    </a:cubicBezTo>
                    <a:cubicBezTo>
                      <a:pt x="7773" y="2635"/>
                      <a:pt x="7372" y="3336"/>
                      <a:pt x="7072" y="4070"/>
                    </a:cubicBezTo>
                    <a:cubicBezTo>
                      <a:pt x="6872" y="4470"/>
                      <a:pt x="6705" y="4904"/>
                      <a:pt x="6472" y="5304"/>
                    </a:cubicBezTo>
                    <a:cubicBezTo>
                      <a:pt x="6257" y="5734"/>
                      <a:pt x="6014" y="6107"/>
                      <a:pt x="5690" y="6424"/>
                    </a:cubicBezTo>
                    <a:lnTo>
                      <a:pt x="5690" y="6424"/>
                    </a:lnTo>
                    <a:lnTo>
                      <a:pt x="5304" y="6038"/>
                    </a:lnTo>
                    <a:cubicBezTo>
                      <a:pt x="3770" y="4437"/>
                      <a:pt x="2436" y="2935"/>
                      <a:pt x="1502" y="1801"/>
                    </a:cubicBezTo>
                    <a:lnTo>
                      <a:pt x="401" y="467"/>
                    </a:lnTo>
                    <a:cubicBezTo>
                      <a:pt x="267" y="300"/>
                      <a:pt x="134" y="1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6"/>
              <p:cNvSpPr/>
              <p:nvPr/>
            </p:nvSpPr>
            <p:spPr>
              <a:xfrm>
                <a:off x="1296307" y="3650626"/>
                <a:ext cx="232010" cy="141345"/>
              </a:xfrm>
              <a:custGeom>
                <a:avLst/>
                <a:gdLst/>
                <a:ahLst/>
                <a:cxnLst/>
                <a:rect l="l" t="t" r="r" b="b"/>
                <a:pathLst>
                  <a:path w="10241" h="6239" extrusionOk="0">
                    <a:moveTo>
                      <a:pt x="10241" y="1"/>
                    </a:moveTo>
                    <a:lnTo>
                      <a:pt x="10241" y="1"/>
                    </a:lnTo>
                    <a:cubicBezTo>
                      <a:pt x="10074" y="134"/>
                      <a:pt x="9940" y="267"/>
                      <a:pt x="9807" y="434"/>
                    </a:cubicBezTo>
                    <a:cubicBezTo>
                      <a:pt x="9540" y="734"/>
                      <a:pt x="9140" y="1168"/>
                      <a:pt x="8606" y="1668"/>
                    </a:cubicBezTo>
                    <a:cubicBezTo>
                      <a:pt x="7272" y="2969"/>
                      <a:pt x="5838" y="4170"/>
                      <a:pt x="4303" y="5271"/>
                    </a:cubicBezTo>
                    <a:cubicBezTo>
                      <a:pt x="4022" y="5468"/>
                      <a:pt x="3740" y="5665"/>
                      <a:pt x="3479" y="5842"/>
                    </a:cubicBezTo>
                    <a:lnTo>
                      <a:pt x="3479" y="5842"/>
                    </a:lnTo>
                    <a:cubicBezTo>
                      <a:pt x="3368" y="5007"/>
                      <a:pt x="3142" y="4176"/>
                      <a:pt x="2802" y="3403"/>
                    </a:cubicBezTo>
                    <a:cubicBezTo>
                      <a:pt x="2569" y="2736"/>
                      <a:pt x="2202" y="2102"/>
                      <a:pt x="1701" y="1535"/>
                    </a:cubicBezTo>
                    <a:cubicBezTo>
                      <a:pt x="1401" y="1168"/>
                      <a:pt x="1001" y="868"/>
                      <a:pt x="534" y="734"/>
                    </a:cubicBezTo>
                    <a:cubicBezTo>
                      <a:pt x="400" y="701"/>
                      <a:pt x="267" y="668"/>
                      <a:pt x="133" y="668"/>
                    </a:cubicBezTo>
                    <a:cubicBezTo>
                      <a:pt x="89" y="668"/>
                      <a:pt x="45" y="653"/>
                      <a:pt x="20" y="653"/>
                    </a:cubicBezTo>
                    <a:cubicBezTo>
                      <a:pt x="7" y="653"/>
                      <a:pt x="0" y="657"/>
                      <a:pt x="0" y="668"/>
                    </a:cubicBezTo>
                    <a:cubicBezTo>
                      <a:pt x="0" y="701"/>
                      <a:pt x="200" y="701"/>
                      <a:pt x="500" y="801"/>
                    </a:cubicBezTo>
                    <a:cubicBezTo>
                      <a:pt x="934" y="968"/>
                      <a:pt x="1334" y="1268"/>
                      <a:pt x="1601" y="1635"/>
                    </a:cubicBezTo>
                    <a:cubicBezTo>
                      <a:pt x="2035" y="2202"/>
                      <a:pt x="2402" y="2803"/>
                      <a:pt x="2635" y="3470"/>
                    </a:cubicBezTo>
                    <a:cubicBezTo>
                      <a:pt x="2969" y="4304"/>
                      <a:pt x="3169" y="5171"/>
                      <a:pt x="3269" y="6038"/>
                    </a:cubicBezTo>
                    <a:lnTo>
                      <a:pt x="3269" y="6238"/>
                    </a:lnTo>
                    <a:lnTo>
                      <a:pt x="3436" y="6138"/>
                    </a:lnTo>
                    <a:cubicBezTo>
                      <a:pt x="3736" y="5905"/>
                      <a:pt x="4070" y="5671"/>
                      <a:pt x="4437" y="5438"/>
                    </a:cubicBezTo>
                    <a:cubicBezTo>
                      <a:pt x="5971" y="4370"/>
                      <a:pt x="7405" y="3136"/>
                      <a:pt x="8706" y="1768"/>
                    </a:cubicBezTo>
                    <a:cubicBezTo>
                      <a:pt x="9207" y="1235"/>
                      <a:pt x="9607" y="801"/>
                      <a:pt x="9874" y="501"/>
                    </a:cubicBezTo>
                    <a:cubicBezTo>
                      <a:pt x="10007" y="334"/>
                      <a:pt x="10141" y="167"/>
                      <a:pt x="102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6"/>
              <p:cNvSpPr/>
              <p:nvPr/>
            </p:nvSpPr>
            <p:spPr>
              <a:xfrm>
                <a:off x="1297055" y="3674051"/>
                <a:ext cx="68033" cy="1454768"/>
              </a:xfrm>
              <a:custGeom>
                <a:avLst/>
                <a:gdLst/>
                <a:ahLst/>
                <a:cxnLst/>
                <a:rect l="l" t="t" r="r" b="b"/>
                <a:pathLst>
                  <a:path w="3003" h="64214" extrusionOk="0">
                    <a:moveTo>
                      <a:pt x="0" y="1"/>
                    </a:moveTo>
                    <a:cubicBezTo>
                      <a:pt x="0" y="34"/>
                      <a:pt x="0" y="101"/>
                      <a:pt x="0" y="167"/>
                    </a:cubicBezTo>
                    <a:cubicBezTo>
                      <a:pt x="0" y="267"/>
                      <a:pt x="34" y="434"/>
                      <a:pt x="34" y="634"/>
                    </a:cubicBezTo>
                    <a:cubicBezTo>
                      <a:pt x="67" y="1101"/>
                      <a:pt x="134" y="1702"/>
                      <a:pt x="167" y="2502"/>
                    </a:cubicBezTo>
                    <a:cubicBezTo>
                      <a:pt x="301" y="4137"/>
                      <a:pt x="501" y="6505"/>
                      <a:pt x="734" y="9374"/>
                    </a:cubicBezTo>
                    <a:cubicBezTo>
                      <a:pt x="1168" y="15178"/>
                      <a:pt x="1735" y="23217"/>
                      <a:pt x="2135" y="32057"/>
                    </a:cubicBezTo>
                    <a:cubicBezTo>
                      <a:pt x="2536" y="40930"/>
                      <a:pt x="2736" y="48969"/>
                      <a:pt x="2802" y="54807"/>
                    </a:cubicBezTo>
                    <a:cubicBezTo>
                      <a:pt x="2869" y="57709"/>
                      <a:pt x="2902" y="60044"/>
                      <a:pt x="2902" y="61678"/>
                    </a:cubicBezTo>
                    <a:cubicBezTo>
                      <a:pt x="2936" y="62479"/>
                      <a:pt x="2936" y="63112"/>
                      <a:pt x="2936" y="63546"/>
                    </a:cubicBezTo>
                    <a:lnTo>
                      <a:pt x="2936" y="64046"/>
                    </a:lnTo>
                    <a:lnTo>
                      <a:pt x="2936" y="64213"/>
                    </a:lnTo>
                    <a:cubicBezTo>
                      <a:pt x="2936" y="64147"/>
                      <a:pt x="2969" y="64113"/>
                      <a:pt x="2969" y="64046"/>
                    </a:cubicBezTo>
                    <a:lnTo>
                      <a:pt x="2969" y="63546"/>
                    </a:lnTo>
                    <a:lnTo>
                      <a:pt x="2969" y="61678"/>
                    </a:lnTo>
                    <a:cubicBezTo>
                      <a:pt x="3003" y="60044"/>
                      <a:pt x="3003" y="57709"/>
                      <a:pt x="2969" y="54807"/>
                    </a:cubicBezTo>
                    <a:cubicBezTo>
                      <a:pt x="2936" y="48969"/>
                      <a:pt x="2769" y="40930"/>
                      <a:pt x="2369" y="32057"/>
                    </a:cubicBezTo>
                    <a:cubicBezTo>
                      <a:pt x="1968" y="23184"/>
                      <a:pt x="1368" y="15178"/>
                      <a:pt x="901" y="9374"/>
                    </a:cubicBezTo>
                    <a:cubicBezTo>
                      <a:pt x="634" y="6472"/>
                      <a:pt x="434" y="4137"/>
                      <a:pt x="267" y="2502"/>
                    </a:cubicBezTo>
                    <a:cubicBezTo>
                      <a:pt x="201" y="1702"/>
                      <a:pt x="134" y="1068"/>
                      <a:pt x="67" y="634"/>
                    </a:cubicBezTo>
                    <a:cubicBezTo>
                      <a:pt x="67" y="434"/>
                      <a:pt x="67" y="267"/>
                      <a:pt x="34" y="167"/>
                    </a:cubicBezTo>
                    <a:cubicBezTo>
                      <a:pt x="0" y="34"/>
                      <a:pt x="0"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6"/>
              <p:cNvSpPr/>
              <p:nvPr/>
            </p:nvSpPr>
            <p:spPr>
              <a:xfrm>
                <a:off x="1291754" y="3665737"/>
                <a:ext cx="224466" cy="175350"/>
              </a:xfrm>
              <a:custGeom>
                <a:avLst/>
                <a:gdLst/>
                <a:ahLst/>
                <a:cxnLst/>
                <a:rect l="l" t="t" r="r" b="b"/>
                <a:pathLst>
                  <a:path w="9908" h="7740" extrusionOk="0">
                    <a:moveTo>
                      <a:pt x="9841" y="1"/>
                    </a:moveTo>
                    <a:lnTo>
                      <a:pt x="9841" y="1"/>
                    </a:lnTo>
                    <a:cubicBezTo>
                      <a:pt x="7840" y="2169"/>
                      <a:pt x="5805" y="3436"/>
                      <a:pt x="3603" y="5138"/>
                    </a:cubicBezTo>
                    <a:cubicBezTo>
                      <a:pt x="3470" y="4004"/>
                      <a:pt x="3070" y="2903"/>
                      <a:pt x="2503" y="1902"/>
                    </a:cubicBezTo>
                    <a:cubicBezTo>
                      <a:pt x="1970" y="962"/>
                      <a:pt x="1231" y="22"/>
                      <a:pt x="204" y="22"/>
                    </a:cubicBezTo>
                    <a:cubicBezTo>
                      <a:pt x="137" y="22"/>
                      <a:pt x="70" y="26"/>
                      <a:pt x="1" y="34"/>
                    </a:cubicBezTo>
                    <a:cubicBezTo>
                      <a:pt x="968" y="568"/>
                      <a:pt x="1302" y="1769"/>
                      <a:pt x="1302" y="2836"/>
                    </a:cubicBezTo>
                    <a:cubicBezTo>
                      <a:pt x="1335" y="3903"/>
                      <a:pt x="1068" y="5004"/>
                      <a:pt x="1168" y="6105"/>
                    </a:cubicBezTo>
                    <a:cubicBezTo>
                      <a:pt x="1135" y="6672"/>
                      <a:pt x="1435" y="7206"/>
                      <a:pt x="1869" y="7573"/>
                    </a:cubicBezTo>
                    <a:cubicBezTo>
                      <a:pt x="2066" y="7691"/>
                      <a:pt x="2278" y="7739"/>
                      <a:pt x="2495" y="7739"/>
                    </a:cubicBezTo>
                    <a:cubicBezTo>
                      <a:pt x="3014" y="7739"/>
                      <a:pt x="3567" y="7464"/>
                      <a:pt x="4037" y="7206"/>
                    </a:cubicBezTo>
                    <a:cubicBezTo>
                      <a:pt x="5505" y="6405"/>
                      <a:pt x="6973" y="5605"/>
                      <a:pt x="8173" y="4437"/>
                    </a:cubicBezTo>
                    <a:cubicBezTo>
                      <a:pt x="9308" y="3270"/>
                      <a:pt x="9908" y="1669"/>
                      <a:pt x="9841" y="1"/>
                    </a:cubicBezTo>
                    <a:close/>
                  </a:path>
                </a:pathLst>
              </a:cu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6"/>
              <p:cNvSpPr/>
              <p:nvPr/>
            </p:nvSpPr>
            <p:spPr>
              <a:xfrm>
                <a:off x="1130042" y="3679352"/>
                <a:ext cx="135296" cy="144652"/>
              </a:xfrm>
              <a:custGeom>
                <a:avLst/>
                <a:gdLst/>
                <a:ahLst/>
                <a:cxnLst/>
                <a:rect l="l" t="t" r="r" b="b"/>
                <a:pathLst>
                  <a:path w="5972" h="6385" extrusionOk="0">
                    <a:moveTo>
                      <a:pt x="5971" y="0"/>
                    </a:moveTo>
                    <a:lnTo>
                      <a:pt x="5971" y="0"/>
                    </a:lnTo>
                    <a:cubicBezTo>
                      <a:pt x="4837" y="1301"/>
                      <a:pt x="4170" y="3636"/>
                      <a:pt x="2969" y="5204"/>
                    </a:cubicBezTo>
                    <a:cubicBezTo>
                      <a:pt x="1702" y="4437"/>
                      <a:pt x="1001" y="3069"/>
                      <a:pt x="101" y="1901"/>
                    </a:cubicBezTo>
                    <a:lnTo>
                      <a:pt x="0" y="1901"/>
                    </a:lnTo>
                    <a:cubicBezTo>
                      <a:pt x="734" y="3336"/>
                      <a:pt x="1502" y="4804"/>
                      <a:pt x="2802" y="5838"/>
                    </a:cubicBezTo>
                    <a:cubicBezTo>
                      <a:pt x="3168" y="6134"/>
                      <a:pt x="3673" y="6384"/>
                      <a:pt x="4149" y="6384"/>
                    </a:cubicBezTo>
                    <a:cubicBezTo>
                      <a:pt x="4368" y="6384"/>
                      <a:pt x="4581" y="6331"/>
                      <a:pt x="4771" y="6205"/>
                    </a:cubicBezTo>
                    <a:cubicBezTo>
                      <a:pt x="5238" y="5871"/>
                      <a:pt x="5304" y="5204"/>
                      <a:pt x="5338" y="4637"/>
                    </a:cubicBezTo>
                    <a:cubicBezTo>
                      <a:pt x="5438" y="3169"/>
                      <a:pt x="5871" y="1468"/>
                      <a:pt x="5971" y="0"/>
                    </a:cubicBezTo>
                    <a:close/>
                  </a:path>
                </a:pathLst>
              </a:cu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6"/>
              <p:cNvSpPr/>
              <p:nvPr/>
            </p:nvSpPr>
            <p:spPr>
              <a:xfrm>
                <a:off x="1801854" y="4271826"/>
                <a:ext cx="318189" cy="244855"/>
              </a:xfrm>
              <a:custGeom>
                <a:avLst/>
                <a:gdLst/>
                <a:ahLst/>
                <a:cxnLst/>
                <a:rect l="l" t="t" r="r" b="b"/>
                <a:pathLst>
                  <a:path w="14045" h="10808" extrusionOk="0">
                    <a:moveTo>
                      <a:pt x="14044" y="0"/>
                    </a:moveTo>
                    <a:lnTo>
                      <a:pt x="14044" y="0"/>
                    </a:lnTo>
                    <a:cubicBezTo>
                      <a:pt x="12310" y="167"/>
                      <a:pt x="11176" y="1768"/>
                      <a:pt x="10275" y="3269"/>
                    </a:cubicBezTo>
                    <a:cubicBezTo>
                      <a:pt x="9408" y="4737"/>
                      <a:pt x="8307" y="6405"/>
                      <a:pt x="6606" y="6705"/>
                    </a:cubicBezTo>
                    <a:cubicBezTo>
                      <a:pt x="6436" y="6734"/>
                      <a:pt x="6265" y="6748"/>
                      <a:pt x="6095" y="6748"/>
                    </a:cubicBezTo>
                    <a:cubicBezTo>
                      <a:pt x="5092" y="6748"/>
                      <a:pt x="4087" y="6279"/>
                      <a:pt x="3203" y="5738"/>
                    </a:cubicBezTo>
                    <a:cubicBezTo>
                      <a:pt x="2169" y="5137"/>
                      <a:pt x="1168" y="4403"/>
                      <a:pt x="1" y="4136"/>
                    </a:cubicBezTo>
                    <a:lnTo>
                      <a:pt x="1" y="4136"/>
                    </a:lnTo>
                    <a:lnTo>
                      <a:pt x="8240" y="10808"/>
                    </a:lnTo>
                    <a:lnTo>
                      <a:pt x="14044" y="0"/>
                    </a:lnTo>
                    <a:close/>
                  </a:path>
                </a:pathLst>
              </a:cu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6"/>
              <p:cNvSpPr/>
              <p:nvPr/>
            </p:nvSpPr>
            <p:spPr>
              <a:xfrm>
                <a:off x="472571" y="4450166"/>
                <a:ext cx="359739" cy="251674"/>
              </a:xfrm>
              <a:custGeom>
                <a:avLst/>
                <a:gdLst/>
                <a:ahLst/>
                <a:cxnLst/>
                <a:rect l="l" t="t" r="r" b="b"/>
                <a:pathLst>
                  <a:path w="15879" h="11109" extrusionOk="0">
                    <a:moveTo>
                      <a:pt x="15879" y="0"/>
                    </a:moveTo>
                    <a:cubicBezTo>
                      <a:pt x="15878" y="1"/>
                      <a:pt x="11842" y="4270"/>
                      <a:pt x="9107" y="4871"/>
                    </a:cubicBezTo>
                    <a:cubicBezTo>
                      <a:pt x="8398" y="5033"/>
                      <a:pt x="7681" y="5112"/>
                      <a:pt x="6967" y="5112"/>
                    </a:cubicBezTo>
                    <a:cubicBezTo>
                      <a:pt x="4892" y="5112"/>
                      <a:pt x="2847" y="4444"/>
                      <a:pt x="1135" y="3203"/>
                    </a:cubicBezTo>
                    <a:cubicBezTo>
                      <a:pt x="968" y="3069"/>
                      <a:pt x="735" y="2969"/>
                      <a:pt x="534" y="2903"/>
                    </a:cubicBezTo>
                    <a:cubicBezTo>
                      <a:pt x="499" y="2892"/>
                      <a:pt x="464" y="2888"/>
                      <a:pt x="429" y="2888"/>
                    </a:cubicBezTo>
                    <a:cubicBezTo>
                      <a:pt x="234" y="2888"/>
                      <a:pt x="57" y="3038"/>
                      <a:pt x="1" y="3236"/>
                    </a:cubicBezTo>
                    <a:cubicBezTo>
                      <a:pt x="1" y="3436"/>
                      <a:pt x="101" y="3603"/>
                      <a:pt x="268" y="3736"/>
                    </a:cubicBezTo>
                    <a:cubicBezTo>
                      <a:pt x="3070" y="6305"/>
                      <a:pt x="5972" y="8773"/>
                      <a:pt x="8974" y="11108"/>
                    </a:cubicBezTo>
                    <a:lnTo>
                      <a:pt x="15879" y="0"/>
                    </a:lnTo>
                    <a:close/>
                  </a:path>
                </a:pathLst>
              </a:cu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6"/>
              <p:cNvSpPr/>
              <p:nvPr/>
            </p:nvSpPr>
            <p:spPr>
              <a:xfrm>
                <a:off x="1192774" y="3792695"/>
                <a:ext cx="267533" cy="1109030"/>
              </a:xfrm>
              <a:custGeom>
                <a:avLst/>
                <a:gdLst/>
                <a:ahLst/>
                <a:cxnLst/>
                <a:rect l="l" t="t" r="r" b="b"/>
                <a:pathLst>
                  <a:path w="11809" h="48953" extrusionOk="0">
                    <a:moveTo>
                      <a:pt x="3136" y="1"/>
                    </a:moveTo>
                    <a:cubicBezTo>
                      <a:pt x="1601" y="12243"/>
                      <a:pt x="601" y="24552"/>
                      <a:pt x="134" y="36927"/>
                    </a:cubicBezTo>
                    <a:cubicBezTo>
                      <a:pt x="67" y="38862"/>
                      <a:pt x="0" y="40830"/>
                      <a:pt x="701" y="42631"/>
                    </a:cubicBezTo>
                    <a:cubicBezTo>
                      <a:pt x="1501" y="44733"/>
                      <a:pt x="3202" y="46367"/>
                      <a:pt x="4870" y="47868"/>
                    </a:cubicBezTo>
                    <a:cubicBezTo>
                      <a:pt x="5429" y="48400"/>
                      <a:pt x="6156" y="48953"/>
                      <a:pt x="6868" y="48953"/>
                    </a:cubicBezTo>
                    <a:cubicBezTo>
                      <a:pt x="7049" y="48953"/>
                      <a:pt x="7229" y="48917"/>
                      <a:pt x="7405" y="48836"/>
                    </a:cubicBezTo>
                    <a:cubicBezTo>
                      <a:pt x="7706" y="48636"/>
                      <a:pt x="8006" y="48369"/>
                      <a:pt x="8206" y="48068"/>
                    </a:cubicBezTo>
                    <a:cubicBezTo>
                      <a:pt x="9240" y="46734"/>
                      <a:pt x="10207" y="45266"/>
                      <a:pt x="10608" y="43632"/>
                    </a:cubicBezTo>
                    <a:cubicBezTo>
                      <a:pt x="11809" y="38428"/>
                      <a:pt x="6905" y="33291"/>
                      <a:pt x="8006" y="28054"/>
                    </a:cubicBezTo>
                    <a:lnTo>
                      <a:pt x="3136" y="1"/>
                    </a:lnTo>
                    <a:close/>
                  </a:path>
                </a:pathLst>
              </a:cu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6"/>
              <p:cNvSpPr/>
              <p:nvPr/>
            </p:nvSpPr>
            <p:spPr>
              <a:xfrm>
                <a:off x="1229792" y="3693693"/>
                <a:ext cx="130765" cy="120185"/>
              </a:xfrm>
              <a:custGeom>
                <a:avLst/>
                <a:gdLst/>
                <a:ahLst/>
                <a:cxnLst/>
                <a:rect l="l" t="t" r="r" b="b"/>
                <a:pathLst>
                  <a:path w="5772" h="5305" extrusionOk="0">
                    <a:moveTo>
                      <a:pt x="4771" y="1"/>
                    </a:moveTo>
                    <a:lnTo>
                      <a:pt x="1101" y="101"/>
                    </a:lnTo>
                    <a:lnTo>
                      <a:pt x="1" y="2336"/>
                    </a:lnTo>
                    <a:lnTo>
                      <a:pt x="1568" y="5305"/>
                    </a:lnTo>
                    <a:lnTo>
                      <a:pt x="4604" y="5305"/>
                    </a:lnTo>
                    <a:lnTo>
                      <a:pt x="5771" y="2002"/>
                    </a:lnTo>
                    <a:lnTo>
                      <a:pt x="477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6"/>
              <p:cNvSpPr/>
              <p:nvPr/>
            </p:nvSpPr>
            <p:spPr>
              <a:xfrm>
                <a:off x="1226779" y="3813855"/>
                <a:ext cx="217669" cy="1077676"/>
              </a:xfrm>
              <a:custGeom>
                <a:avLst/>
                <a:gdLst/>
                <a:ahLst/>
                <a:cxnLst/>
                <a:rect l="l" t="t" r="r" b="b"/>
                <a:pathLst>
                  <a:path w="9608" h="47569" extrusionOk="0">
                    <a:moveTo>
                      <a:pt x="1701" y="1"/>
                    </a:moveTo>
                    <a:lnTo>
                      <a:pt x="0" y="42131"/>
                    </a:lnTo>
                    <a:lnTo>
                      <a:pt x="5004" y="47568"/>
                    </a:lnTo>
                    <a:lnTo>
                      <a:pt x="9607" y="40997"/>
                    </a:lnTo>
                    <a:lnTo>
                      <a:pt x="473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6"/>
              <p:cNvSpPr/>
              <p:nvPr/>
            </p:nvSpPr>
            <p:spPr>
              <a:xfrm>
                <a:off x="1266833" y="3810072"/>
                <a:ext cx="62732" cy="5890"/>
              </a:xfrm>
              <a:custGeom>
                <a:avLst/>
                <a:gdLst/>
                <a:ahLst/>
                <a:cxnLst/>
                <a:rect l="l" t="t" r="r" b="b"/>
                <a:pathLst>
                  <a:path w="2769" h="260" extrusionOk="0">
                    <a:moveTo>
                      <a:pt x="1297" y="0"/>
                    </a:moveTo>
                    <a:cubicBezTo>
                      <a:pt x="859" y="0"/>
                      <a:pt x="422" y="58"/>
                      <a:pt x="0" y="168"/>
                    </a:cubicBezTo>
                    <a:cubicBezTo>
                      <a:pt x="342" y="217"/>
                      <a:pt x="684" y="248"/>
                      <a:pt x="1026" y="248"/>
                    </a:cubicBezTo>
                    <a:cubicBezTo>
                      <a:pt x="1151" y="248"/>
                      <a:pt x="1276" y="243"/>
                      <a:pt x="1401" y="234"/>
                    </a:cubicBezTo>
                    <a:cubicBezTo>
                      <a:pt x="1618" y="251"/>
                      <a:pt x="1843" y="259"/>
                      <a:pt x="2072" y="259"/>
                    </a:cubicBezTo>
                    <a:cubicBezTo>
                      <a:pt x="2302" y="259"/>
                      <a:pt x="2535" y="251"/>
                      <a:pt x="2769" y="234"/>
                    </a:cubicBezTo>
                    <a:cubicBezTo>
                      <a:pt x="2290" y="75"/>
                      <a:pt x="1793" y="0"/>
                      <a:pt x="12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6"/>
              <p:cNvSpPr/>
              <p:nvPr/>
            </p:nvSpPr>
            <p:spPr>
              <a:xfrm>
                <a:off x="1252470" y="3710254"/>
                <a:ext cx="95242" cy="74150"/>
              </a:xfrm>
              <a:custGeom>
                <a:avLst/>
                <a:gdLst/>
                <a:ahLst/>
                <a:cxnLst/>
                <a:rect l="l" t="t" r="r" b="b"/>
                <a:pathLst>
                  <a:path w="4204" h="3273" extrusionOk="0">
                    <a:moveTo>
                      <a:pt x="4197" y="0"/>
                    </a:moveTo>
                    <a:cubicBezTo>
                      <a:pt x="4113" y="0"/>
                      <a:pt x="3330" y="870"/>
                      <a:pt x="2235" y="1772"/>
                    </a:cubicBezTo>
                    <a:cubicBezTo>
                      <a:pt x="1068" y="2672"/>
                      <a:pt x="0" y="3239"/>
                      <a:pt x="34" y="3273"/>
                    </a:cubicBezTo>
                    <a:cubicBezTo>
                      <a:pt x="301" y="3239"/>
                      <a:pt x="534" y="3139"/>
                      <a:pt x="768" y="2973"/>
                    </a:cubicBezTo>
                    <a:cubicBezTo>
                      <a:pt x="1335" y="2672"/>
                      <a:pt x="1868" y="2339"/>
                      <a:pt x="2369" y="1938"/>
                    </a:cubicBezTo>
                    <a:cubicBezTo>
                      <a:pt x="2869" y="1538"/>
                      <a:pt x="3303" y="1105"/>
                      <a:pt x="3736" y="638"/>
                    </a:cubicBezTo>
                    <a:cubicBezTo>
                      <a:pt x="3936" y="437"/>
                      <a:pt x="4070" y="237"/>
                      <a:pt x="4203" y="4"/>
                    </a:cubicBezTo>
                    <a:cubicBezTo>
                      <a:pt x="4202" y="1"/>
                      <a:pt x="4200" y="0"/>
                      <a:pt x="41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6"/>
              <p:cNvSpPr/>
              <p:nvPr/>
            </p:nvSpPr>
            <p:spPr>
              <a:xfrm>
                <a:off x="1259266" y="3906809"/>
                <a:ext cx="84662" cy="84662"/>
              </a:xfrm>
              <a:custGeom>
                <a:avLst/>
                <a:gdLst/>
                <a:ahLst/>
                <a:cxnLst/>
                <a:rect l="l" t="t" r="r" b="b"/>
                <a:pathLst>
                  <a:path w="3737" h="3737" extrusionOk="0">
                    <a:moveTo>
                      <a:pt x="3737" y="1"/>
                    </a:moveTo>
                    <a:cubicBezTo>
                      <a:pt x="3036" y="534"/>
                      <a:pt x="2402" y="1135"/>
                      <a:pt x="1802" y="1802"/>
                    </a:cubicBezTo>
                    <a:cubicBezTo>
                      <a:pt x="1135" y="2369"/>
                      <a:pt x="534" y="3036"/>
                      <a:pt x="1" y="3737"/>
                    </a:cubicBezTo>
                    <a:cubicBezTo>
                      <a:pt x="701" y="3170"/>
                      <a:pt x="1335" y="2603"/>
                      <a:pt x="1935" y="1935"/>
                    </a:cubicBezTo>
                    <a:cubicBezTo>
                      <a:pt x="2602" y="1335"/>
                      <a:pt x="3203" y="701"/>
                      <a:pt x="37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6"/>
              <p:cNvSpPr/>
              <p:nvPr/>
            </p:nvSpPr>
            <p:spPr>
              <a:xfrm>
                <a:off x="1254735" y="3975589"/>
                <a:ext cx="95242" cy="93724"/>
              </a:xfrm>
              <a:custGeom>
                <a:avLst/>
                <a:gdLst/>
                <a:ahLst/>
                <a:cxnLst/>
                <a:rect l="l" t="t" r="r" b="b"/>
                <a:pathLst>
                  <a:path w="4204" h="4137" extrusionOk="0">
                    <a:moveTo>
                      <a:pt x="4203" y="0"/>
                    </a:moveTo>
                    <a:lnTo>
                      <a:pt x="4203" y="0"/>
                    </a:lnTo>
                    <a:cubicBezTo>
                      <a:pt x="3436" y="601"/>
                      <a:pt x="2702" y="1268"/>
                      <a:pt x="2035" y="2002"/>
                    </a:cubicBezTo>
                    <a:cubicBezTo>
                      <a:pt x="1301" y="2669"/>
                      <a:pt x="634" y="3369"/>
                      <a:pt x="0" y="4136"/>
                    </a:cubicBezTo>
                    <a:cubicBezTo>
                      <a:pt x="801" y="3536"/>
                      <a:pt x="1501" y="2869"/>
                      <a:pt x="2169" y="2135"/>
                    </a:cubicBezTo>
                    <a:cubicBezTo>
                      <a:pt x="2902" y="1501"/>
                      <a:pt x="3570" y="767"/>
                      <a:pt x="420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6"/>
              <p:cNvSpPr/>
              <p:nvPr/>
            </p:nvSpPr>
            <p:spPr>
              <a:xfrm>
                <a:off x="1250952" y="4039069"/>
                <a:ext cx="109605" cy="108835"/>
              </a:xfrm>
              <a:custGeom>
                <a:avLst/>
                <a:gdLst/>
                <a:ahLst/>
                <a:cxnLst/>
                <a:rect l="l" t="t" r="r" b="b"/>
                <a:pathLst>
                  <a:path w="4838" h="4804" extrusionOk="0">
                    <a:moveTo>
                      <a:pt x="4837" y="0"/>
                    </a:moveTo>
                    <a:lnTo>
                      <a:pt x="4837" y="0"/>
                    </a:lnTo>
                    <a:cubicBezTo>
                      <a:pt x="3970" y="734"/>
                      <a:pt x="3103" y="1501"/>
                      <a:pt x="2336" y="2335"/>
                    </a:cubicBezTo>
                    <a:cubicBezTo>
                      <a:pt x="1502" y="3102"/>
                      <a:pt x="734" y="3936"/>
                      <a:pt x="1" y="4804"/>
                    </a:cubicBezTo>
                    <a:cubicBezTo>
                      <a:pt x="868" y="4103"/>
                      <a:pt x="1702" y="3303"/>
                      <a:pt x="2502" y="2502"/>
                    </a:cubicBezTo>
                    <a:cubicBezTo>
                      <a:pt x="3336" y="1701"/>
                      <a:pt x="4104" y="867"/>
                      <a:pt x="48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6"/>
              <p:cNvSpPr/>
              <p:nvPr/>
            </p:nvSpPr>
            <p:spPr>
              <a:xfrm>
                <a:off x="1248686" y="4106309"/>
                <a:ext cx="119415" cy="117919"/>
              </a:xfrm>
              <a:custGeom>
                <a:avLst/>
                <a:gdLst/>
                <a:ahLst/>
                <a:cxnLst/>
                <a:rect l="l" t="t" r="r" b="b"/>
                <a:pathLst>
                  <a:path w="5271" h="5205" extrusionOk="0">
                    <a:moveTo>
                      <a:pt x="5271" y="1"/>
                    </a:moveTo>
                    <a:lnTo>
                      <a:pt x="5271" y="1"/>
                    </a:lnTo>
                    <a:cubicBezTo>
                      <a:pt x="4304" y="802"/>
                      <a:pt x="3403" y="1635"/>
                      <a:pt x="2569" y="2536"/>
                    </a:cubicBezTo>
                    <a:cubicBezTo>
                      <a:pt x="1668" y="3370"/>
                      <a:pt x="801" y="4271"/>
                      <a:pt x="1" y="5205"/>
                    </a:cubicBezTo>
                    <a:cubicBezTo>
                      <a:pt x="968" y="4437"/>
                      <a:pt x="1869" y="3570"/>
                      <a:pt x="2702" y="2703"/>
                    </a:cubicBezTo>
                    <a:cubicBezTo>
                      <a:pt x="3603" y="1836"/>
                      <a:pt x="4470" y="935"/>
                      <a:pt x="527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6"/>
              <p:cNvSpPr/>
              <p:nvPr/>
            </p:nvSpPr>
            <p:spPr>
              <a:xfrm>
                <a:off x="1246421" y="4173571"/>
                <a:ext cx="128499" cy="127752"/>
              </a:xfrm>
              <a:custGeom>
                <a:avLst/>
                <a:gdLst/>
                <a:ahLst/>
                <a:cxnLst/>
                <a:rect l="l" t="t" r="r" b="b"/>
                <a:pathLst>
                  <a:path w="5672" h="5639" extrusionOk="0">
                    <a:moveTo>
                      <a:pt x="5671" y="1"/>
                    </a:moveTo>
                    <a:cubicBezTo>
                      <a:pt x="4670" y="835"/>
                      <a:pt x="3670" y="1769"/>
                      <a:pt x="2769" y="2703"/>
                    </a:cubicBezTo>
                    <a:cubicBezTo>
                      <a:pt x="1802" y="3637"/>
                      <a:pt x="868" y="4604"/>
                      <a:pt x="0" y="5638"/>
                    </a:cubicBezTo>
                    <a:cubicBezTo>
                      <a:pt x="1035" y="4771"/>
                      <a:pt x="2002" y="3870"/>
                      <a:pt x="2936" y="2903"/>
                    </a:cubicBezTo>
                    <a:cubicBezTo>
                      <a:pt x="3903" y="1969"/>
                      <a:pt x="4804" y="1001"/>
                      <a:pt x="56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6"/>
              <p:cNvSpPr/>
              <p:nvPr/>
            </p:nvSpPr>
            <p:spPr>
              <a:xfrm>
                <a:off x="1242638" y="4239316"/>
                <a:ext cx="142092" cy="140597"/>
              </a:xfrm>
              <a:custGeom>
                <a:avLst/>
                <a:gdLst/>
                <a:ahLst/>
                <a:cxnLst/>
                <a:rect l="l" t="t" r="r" b="b"/>
                <a:pathLst>
                  <a:path w="6272" h="6206" extrusionOk="0">
                    <a:moveTo>
                      <a:pt x="6235" y="0"/>
                    </a:moveTo>
                    <a:cubicBezTo>
                      <a:pt x="6137" y="0"/>
                      <a:pt x="4717" y="1323"/>
                      <a:pt x="3036" y="3036"/>
                    </a:cubicBezTo>
                    <a:cubicBezTo>
                      <a:pt x="1969" y="4037"/>
                      <a:pt x="935" y="5104"/>
                      <a:pt x="1" y="6205"/>
                    </a:cubicBezTo>
                    <a:cubicBezTo>
                      <a:pt x="1" y="6206"/>
                      <a:pt x="2" y="6206"/>
                      <a:pt x="3" y="6206"/>
                    </a:cubicBezTo>
                    <a:cubicBezTo>
                      <a:pt x="69" y="6206"/>
                      <a:pt x="1490" y="4883"/>
                      <a:pt x="3203" y="3170"/>
                    </a:cubicBezTo>
                    <a:cubicBezTo>
                      <a:pt x="4904" y="1469"/>
                      <a:pt x="6272" y="34"/>
                      <a:pt x="6238" y="1"/>
                    </a:cubicBezTo>
                    <a:cubicBezTo>
                      <a:pt x="6238" y="0"/>
                      <a:pt x="6237" y="0"/>
                      <a:pt x="623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6"/>
              <p:cNvSpPr/>
              <p:nvPr/>
            </p:nvSpPr>
            <p:spPr>
              <a:xfrm>
                <a:off x="1238107" y="4306579"/>
                <a:ext cx="153442" cy="150452"/>
              </a:xfrm>
              <a:custGeom>
                <a:avLst/>
                <a:gdLst/>
                <a:ahLst/>
                <a:cxnLst/>
                <a:rect l="l" t="t" r="r" b="b"/>
                <a:pathLst>
                  <a:path w="6773" h="6641" extrusionOk="0">
                    <a:moveTo>
                      <a:pt x="6737" y="0"/>
                    </a:moveTo>
                    <a:cubicBezTo>
                      <a:pt x="6670" y="0"/>
                      <a:pt x="5150" y="1423"/>
                      <a:pt x="3303" y="3236"/>
                    </a:cubicBezTo>
                    <a:cubicBezTo>
                      <a:pt x="1468" y="5071"/>
                      <a:pt x="1" y="6605"/>
                      <a:pt x="67" y="6639"/>
                    </a:cubicBezTo>
                    <a:cubicBezTo>
                      <a:pt x="68" y="6640"/>
                      <a:pt x="69" y="6641"/>
                      <a:pt x="72" y="6641"/>
                    </a:cubicBezTo>
                    <a:cubicBezTo>
                      <a:pt x="168" y="6641"/>
                      <a:pt x="1675" y="5197"/>
                      <a:pt x="3470" y="3403"/>
                    </a:cubicBezTo>
                    <a:cubicBezTo>
                      <a:pt x="5304" y="1568"/>
                      <a:pt x="6772" y="34"/>
                      <a:pt x="6739" y="1"/>
                    </a:cubicBezTo>
                    <a:cubicBezTo>
                      <a:pt x="6738" y="0"/>
                      <a:pt x="6738" y="0"/>
                      <a:pt x="67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6"/>
              <p:cNvSpPr/>
              <p:nvPr/>
            </p:nvSpPr>
            <p:spPr>
              <a:xfrm>
                <a:off x="1236589" y="4373026"/>
                <a:ext cx="163252" cy="160307"/>
              </a:xfrm>
              <a:custGeom>
                <a:avLst/>
                <a:gdLst/>
                <a:ahLst/>
                <a:cxnLst/>
                <a:rect l="l" t="t" r="r" b="b"/>
                <a:pathLst>
                  <a:path w="7206" h="7076" extrusionOk="0">
                    <a:moveTo>
                      <a:pt x="7169" y="1"/>
                    </a:moveTo>
                    <a:cubicBezTo>
                      <a:pt x="7072" y="1"/>
                      <a:pt x="5464" y="1545"/>
                      <a:pt x="3537" y="3472"/>
                    </a:cubicBezTo>
                    <a:cubicBezTo>
                      <a:pt x="1569" y="5407"/>
                      <a:pt x="1" y="7041"/>
                      <a:pt x="34" y="7075"/>
                    </a:cubicBezTo>
                    <a:cubicBezTo>
                      <a:pt x="35" y="7075"/>
                      <a:pt x="35" y="7075"/>
                      <a:pt x="36" y="7075"/>
                    </a:cubicBezTo>
                    <a:cubicBezTo>
                      <a:pt x="102" y="7075"/>
                      <a:pt x="1723" y="5553"/>
                      <a:pt x="3670" y="3606"/>
                    </a:cubicBezTo>
                    <a:cubicBezTo>
                      <a:pt x="5638" y="1671"/>
                      <a:pt x="7206" y="36"/>
                      <a:pt x="7173" y="3"/>
                    </a:cubicBezTo>
                    <a:cubicBezTo>
                      <a:pt x="7172" y="2"/>
                      <a:pt x="7171" y="1"/>
                      <a:pt x="716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6"/>
              <p:cNvSpPr/>
              <p:nvPr/>
            </p:nvSpPr>
            <p:spPr>
              <a:xfrm>
                <a:off x="1232058" y="4441852"/>
                <a:ext cx="173084" cy="170819"/>
              </a:xfrm>
              <a:custGeom>
                <a:avLst/>
                <a:gdLst/>
                <a:ahLst/>
                <a:cxnLst/>
                <a:rect l="l" t="t" r="r" b="b"/>
                <a:pathLst>
                  <a:path w="7640" h="7540" extrusionOk="0">
                    <a:moveTo>
                      <a:pt x="7605" y="0"/>
                    </a:moveTo>
                    <a:cubicBezTo>
                      <a:pt x="7538" y="0"/>
                      <a:pt x="5817" y="1623"/>
                      <a:pt x="3737" y="3703"/>
                    </a:cubicBezTo>
                    <a:cubicBezTo>
                      <a:pt x="1635" y="5771"/>
                      <a:pt x="1" y="7506"/>
                      <a:pt x="34" y="7539"/>
                    </a:cubicBezTo>
                    <a:cubicBezTo>
                      <a:pt x="34" y="7540"/>
                      <a:pt x="35" y="7540"/>
                      <a:pt x="36" y="7540"/>
                    </a:cubicBezTo>
                    <a:cubicBezTo>
                      <a:pt x="102" y="7540"/>
                      <a:pt x="1823" y="5884"/>
                      <a:pt x="3903" y="3837"/>
                    </a:cubicBezTo>
                    <a:cubicBezTo>
                      <a:pt x="5972" y="1768"/>
                      <a:pt x="7639" y="34"/>
                      <a:pt x="7606" y="1"/>
                    </a:cubicBezTo>
                    <a:cubicBezTo>
                      <a:pt x="7606" y="0"/>
                      <a:pt x="7605" y="0"/>
                      <a:pt x="76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6"/>
              <p:cNvSpPr/>
              <p:nvPr/>
            </p:nvSpPr>
            <p:spPr>
              <a:xfrm>
                <a:off x="1231310" y="4506826"/>
                <a:ext cx="182894" cy="179949"/>
              </a:xfrm>
              <a:custGeom>
                <a:avLst/>
                <a:gdLst/>
                <a:ahLst/>
                <a:cxnLst/>
                <a:rect l="l" t="t" r="r" b="b"/>
                <a:pathLst>
                  <a:path w="8073" h="7943" extrusionOk="0">
                    <a:moveTo>
                      <a:pt x="8038" y="1"/>
                    </a:moveTo>
                    <a:cubicBezTo>
                      <a:pt x="7971" y="1"/>
                      <a:pt x="6151" y="1723"/>
                      <a:pt x="3970" y="3904"/>
                    </a:cubicBezTo>
                    <a:cubicBezTo>
                      <a:pt x="1768" y="6106"/>
                      <a:pt x="0" y="7907"/>
                      <a:pt x="67" y="7940"/>
                    </a:cubicBezTo>
                    <a:cubicBezTo>
                      <a:pt x="68" y="7942"/>
                      <a:pt x="69" y="7942"/>
                      <a:pt x="71" y="7942"/>
                    </a:cubicBezTo>
                    <a:cubicBezTo>
                      <a:pt x="168" y="7942"/>
                      <a:pt x="1975" y="6199"/>
                      <a:pt x="4137" y="4037"/>
                    </a:cubicBezTo>
                    <a:cubicBezTo>
                      <a:pt x="6338" y="1869"/>
                      <a:pt x="8073" y="35"/>
                      <a:pt x="8039" y="1"/>
                    </a:cubicBezTo>
                    <a:cubicBezTo>
                      <a:pt x="8039" y="1"/>
                      <a:pt x="8039" y="1"/>
                      <a:pt x="803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6"/>
              <p:cNvSpPr/>
              <p:nvPr/>
            </p:nvSpPr>
            <p:spPr>
              <a:xfrm>
                <a:off x="1225261" y="4567270"/>
                <a:ext cx="203306" cy="201086"/>
              </a:xfrm>
              <a:custGeom>
                <a:avLst/>
                <a:gdLst/>
                <a:ahLst/>
                <a:cxnLst/>
                <a:rect l="l" t="t" r="r" b="b"/>
                <a:pathLst>
                  <a:path w="8974" h="8876" extrusionOk="0">
                    <a:moveTo>
                      <a:pt x="8937" y="0"/>
                    </a:moveTo>
                    <a:cubicBezTo>
                      <a:pt x="8840" y="0"/>
                      <a:pt x="6831" y="1943"/>
                      <a:pt x="4404" y="4338"/>
                    </a:cubicBezTo>
                    <a:cubicBezTo>
                      <a:pt x="1969" y="6807"/>
                      <a:pt x="0" y="8808"/>
                      <a:pt x="34" y="8875"/>
                    </a:cubicBezTo>
                    <a:cubicBezTo>
                      <a:pt x="34" y="8875"/>
                      <a:pt x="35" y="8875"/>
                      <a:pt x="35" y="8875"/>
                    </a:cubicBezTo>
                    <a:cubicBezTo>
                      <a:pt x="101" y="8875"/>
                      <a:pt x="2123" y="6920"/>
                      <a:pt x="4570" y="4505"/>
                    </a:cubicBezTo>
                    <a:cubicBezTo>
                      <a:pt x="7039" y="2037"/>
                      <a:pt x="8974" y="35"/>
                      <a:pt x="8940" y="2"/>
                    </a:cubicBezTo>
                    <a:cubicBezTo>
                      <a:pt x="8940" y="1"/>
                      <a:pt x="8939" y="0"/>
                      <a:pt x="89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6"/>
              <p:cNvSpPr/>
              <p:nvPr/>
            </p:nvSpPr>
            <p:spPr>
              <a:xfrm>
                <a:off x="1261532" y="4635303"/>
                <a:ext cx="173084" cy="171634"/>
              </a:xfrm>
              <a:custGeom>
                <a:avLst/>
                <a:gdLst/>
                <a:ahLst/>
                <a:cxnLst/>
                <a:rect l="l" t="t" r="r" b="b"/>
                <a:pathLst>
                  <a:path w="7640" h="7576" extrusionOk="0">
                    <a:moveTo>
                      <a:pt x="7571" y="0"/>
                    </a:moveTo>
                    <a:cubicBezTo>
                      <a:pt x="7504" y="0"/>
                      <a:pt x="5784" y="1623"/>
                      <a:pt x="3737" y="3704"/>
                    </a:cubicBezTo>
                    <a:cubicBezTo>
                      <a:pt x="1635" y="5805"/>
                      <a:pt x="1" y="7540"/>
                      <a:pt x="34" y="7573"/>
                    </a:cubicBezTo>
                    <a:cubicBezTo>
                      <a:pt x="35" y="7574"/>
                      <a:pt x="36" y="7575"/>
                      <a:pt x="38" y="7575"/>
                    </a:cubicBezTo>
                    <a:cubicBezTo>
                      <a:pt x="135" y="7575"/>
                      <a:pt x="1842" y="5931"/>
                      <a:pt x="3870" y="3870"/>
                    </a:cubicBezTo>
                    <a:cubicBezTo>
                      <a:pt x="5972" y="1769"/>
                      <a:pt x="7639" y="34"/>
                      <a:pt x="7573" y="1"/>
                    </a:cubicBezTo>
                    <a:cubicBezTo>
                      <a:pt x="7572" y="1"/>
                      <a:pt x="7572" y="0"/>
                      <a:pt x="757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6"/>
              <p:cNvSpPr/>
              <p:nvPr/>
            </p:nvSpPr>
            <p:spPr>
              <a:xfrm>
                <a:off x="1304599" y="4708614"/>
                <a:ext cx="136066" cy="142092"/>
              </a:xfrm>
              <a:custGeom>
                <a:avLst/>
                <a:gdLst/>
                <a:ahLst/>
                <a:cxnLst/>
                <a:rect l="l" t="t" r="r" b="b"/>
                <a:pathLst>
                  <a:path w="6006" h="6272" extrusionOk="0">
                    <a:moveTo>
                      <a:pt x="6005" y="1"/>
                    </a:moveTo>
                    <a:cubicBezTo>
                      <a:pt x="4938" y="968"/>
                      <a:pt x="3937" y="2002"/>
                      <a:pt x="2970" y="3070"/>
                    </a:cubicBezTo>
                    <a:cubicBezTo>
                      <a:pt x="1302" y="4804"/>
                      <a:pt x="1" y="6238"/>
                      <a:pt x="34" y="6272"/>
                    </a:cubicBezTo>
                    <a:cubicBezTo>
                      <a:pt x="1102" y="5304"/>
                      <a:pt x="2136" y="4270"/>
                      <a:pt x="3103" y="3203"/>
                    </a:cubicBezTo>
                    <a:cubicBezTo>
                      <a:pt x="4137" y="2202"/>
                      <a:pt x="5105" y="1101"/>
                      <a:pt x="60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6"/>
              <p:cNvSpPr/>
              <p:nvPr/>
            </p:nvSpPr>
            <p:spPr>
              <a:xfrm>
                <a:off x="1260014" y="3843329"/>
                <a:ext cx="75600" cy="74829"/>
              </a:xfrm>
              <a:custGeom>
                <a:avLst/>
                <a:gdLst/>
                <a:ahLst/>
                <a:cxnLst/>
                <a:rect l="l" t="t" r="r" b="b"/>
                <a:pathLst>
                  <a:path w="3337" h="3303" extrusionOk="0">
                    <a:moveTo>
                      <a:pt x="3337" y="1"/>
                    </a:moveTo>
                    <a:cubicBezTo>
                      <a:pt x="2703" y="468"/>
                      <a:pt x="2136" y="1001"/>
                      <a:pt x="1602" y="1568"/>
                    </a:cubicBezTo>
                    <a:cubicBezTo>
                      <a:pt x="1002" y="2102"/>
                      <a:pt x="468" y="2669"/>
                      <a:pt x="1" y="3303"/>
                    </a:cubicBezTo>
                    <a:cubicBezTo>
                      <a:pt x="635" y="2836"/>
                      <a:pt x="1202" y="2302"/>
                      <a:pt x="1735" y="1735"/>
                    </a:cubicBezTo>
                    <a:cubicBezTo>
                      <a:pt x="2336" y="1202"/>
                      <a:pt x="2870" y="601"/>
                      <a:pt x="333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6"/>
              <p:cNvSpPr/>
              <p:nvPr/>
            </p:nvSpPr>
            <p:spPr>
              <a:xfrm>
                <a:off x="336551" y="4449577"/>
                <a:ext cx="350677" cy="331692"/>
              </a:xfrm>
              <a:custGeom>
                <a:avLst/>
                <a:gdLst/>
                <a:ahLst/>
                <a:cxnLst/>
                <a:rect l="l" t="t" r="r" b="b"/>
                <a:pathLst>
                  <a:path w="15479" h="14641" extrusionOk="0">
                    <a:moveTo>
                      <a:pt x="1946" y="1"/>
                    </a:moveTo>
                    <a:cubicBezTo>
                      <a:pt x="1776" y="1"/>
                      <a:pt x="1608" y="51"/>
                      <a:pt x="1468" y="160"/>
                    </a:cubicBezTo>
                    <a:cubicBezTo>
                      <a:pt x="1168" y="360"/>
                      <a:pt x="1135" y="727"/>
                      <a:pt x="1001" y="1061"/>
                    </a:cubicBezTo>
                    <a:cubicBezTo>
                      <a:pt x="834" y="1661"/>
                      <a:pt x="367" y="2128"/>
                      <a:pt x="167" y="2695"/>
                    </a:cubicBezTo>
                    <a:cubicBezTo>
                      <a:pt x="0" y="3295"/>
                      <a:pt x="201" y="4096"/>
                      <a:pt x="834" y="4163"/>
                    </a:cubicBezTo>
                    <a:lnTo>
                      <a:pt x="634" y="4229"/>
                    </a:lnTo>
                    <a:cubicBezTo>
                      <a:pt x="4003" y="7232"/>
                      <a:pt x="7372" y="10234"/>
                      <a:pt x="10708" y="13203"/>
                    </a:cubicBezTo>
                    <a:cubicBezTo>
                      <a:pt x="11476" y="13906"/>
                      <a:pt x="12367" y="14641"/>
                      <a:pt x="13409" y="14641"/>
                    </a:cubicBezTo>
                    <a:cubicBezTo>
                      <a:pt x="13454" y="14641"/>
                      <a:pt x="13498" y="14640"/>
                      <a:pt x="13543" y="14637"/>
                    </a:cubicBezTo>
                    <a:cubicBezTo>
                      <a:pt x="14644" y="14504"/>
                      <a:pt x="15478" y="13503"/>
                      <a:pt x="15411" y="12369"/>
                    </a:cubicBezTo>
                    <a:cubicBezTo>
                      <a:pt x="15245" y="11068"/>
                      <a:pt x="13944" y="10234"/>
                      <a:pt x="12910" y="9467"/>
                    </a:cubicBezTo>
                    <a:cubicBezTo>
                      <a:pt x="11008" y="8066"/>
                      <a:pt x="9074" y="6131"/>
                      <a:pt x="7306" y="4630"/>
                    </a:cubicBezTo>
                    <a:cubicBezTo>
                      <a:pt x="5438" y="3062"/>
                      <a:pt x="4203" y="1628"/>
                      <a:pt x="2502" y="193"/>
                    </a:cubicBezTo>
                    <a:cubicBezTo>
                      <a:pt x="2341" y="68"/>
                      <a:pt x="2142" y="1"/>
                      <a:pt x="19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6"/>
              <p:cNvSpPr/>
              <p:nvPr/>
            </p:nvSpPr>
            <p:spPr>
              <a:xfrm>
                <a:off x="394729" y="4456963"/>
                <a:ext cx="275100" cy="241095"/>
              </a:xfrm>
              <a:custGeom>
                <a:avLst/>
                <a:gdLst/>
                <a:ahLst/>
                <a:cxnLst/>
                <a:rect l="l" t="t" r="r" b="b"/>
                <a:pathLst>
                  <a:path w="12143" h="10642" extrusionOk="0">
                    <a:moveTo>
                      <a:pt x="1" y="1"/>
                    </a:moveTo>
                    <a:lnTo>
                      <a:pt x="1" y="1"/>
                    </a:lnTo>
                    <a:cubicBezTo>
                      <a:pt x="134" y="134"/>
                      <a:pt x="268" y="301"/>
                      <a:pt x="435" y="434"/>
                    </a:cubicBezTo>
                    <a:lnTo>
                      <a:pt x="1669" y="1635"/>
                    </a:lnTo>
                    <a:cubicBezTo>
                      <a:pt x="2736" y="2636"/>
                      <a:pt x="4204" y="4037"/>
                      <a:pt x="5872" y="5538"/>
                    </a:cubicBezTo>
                    <a:lnTo>
                      <a:pt x="8207" y="7673"/>
                    </a:lnTo>
                    <a:cubicBezTo>
                      <a:pt x="8841" y="8240"/>
                      <a:pt x="9508" y="8774"/>
                      <a:pt x="10242" y="9274"/>
                    </a:cubicBezTo>
                    <a:cubicBezTo>
                      <a:pt x="10842" y="9674"/>
                      <a:pt x="11309" y="10041"/>
                      <a:pt x="11643" y="10275"/>
                    </a:cubicBezTo>
                    <a:cubicBezTo>
                      <a:pt x="11809" y="10408"/>
                      <a:pt x="11976" y="10542"/>
                      <a:pt x="12143" y="10642"/>
                    </a:cubicBezTo>
                    <a:cubicBezTo>
                      <a:pt x="12010" y="10508"/>
                      <a:pt x="11876" y="10341"/>
                      <a:pt x="11709" y="10241"/>
                    </a:cubicBezTo>
                    <a:cubicBezTo>
                      <a:pt x="11409" y="9975"/>
                      <a:pt x="10942" y="9608"/>
                      <a:pt x="10342" y="9141"/>
                    </a:cubicBezTo>
                    <a:cubicBezTo>
                      <a:pt x="9641" y="8640"/>
                      <a:pt x="9007" y="8106"/>
                      <a:pt x="8374" y="7539"/>
                    </a:cubicBezTo>
                    <a:cubicBezTo>
                      <a:pt x="7640" y="6872"/>
                      <a:pt x="6873" y="6138"/>
                      <a:pt x="6039" y="5405"/>
                    </a:cubicBezTo>
                    <a:cubicBezTo>
                      <a:pt x="4404" y="3870"/>
                      <a:pt x="2903" y="2536"/>
                      <a:pt x="1802" y="1535"/>
                    </a:cubicBezTo>
                    <a:lnTo>
                      <a:pt x="501" y="401"/>
                    </a:lnTo>
                    <a:cubicBezTo>
                      <a:pt x="335" y="234"/>
                      <a:pt x="168" y="1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6"/>
              <p:cNvSpPr/>
              <p:nvPr/>
            </p:nvSpPr>
            <p:spPr>
              <a:xfrm>
                <a:off x="366025" y="4496269"/>
                <a:ext cx="278883" cy="223695"/>
              </a:xfrm>
              <a:custGeom>
                <a:avLst/>
                <a:gdLst/>
                <a:ahLst/>
                <a:cxnLst/>
                <a:rect l="l" t="t" r="r" b="b"/>
                <a:pathLst>
                  <a:path w="12310" h="9874" extrusionOk="0">
                    <a:moveTo>
                      <a:pt x="0" y="0"/>
                    </a:moveTo>
                    <a:lnTo>
                      <a:pt x="0" y="0"/>
                    </a:lnTo>
                    <a:cubicBezTo>
                      <a:pt x="134" y="167"/>
                      <a:pt x="267" y="334"/>
                      <a:pt x="434" y="467"/>
                    </a:cubicBezTo>
                    <a:cubicBezTo>
                      <a:pt x="701" y="767"/>
                      <a:pt x="1135" y="1168"/>
                      <a:pt x="1635" y="1668"/>
                    </a:cubicBezTo>
                    <a:cubicBezTo>
                      <a:pt x="2669" y="2635"/>
                      <a:pt x="4170" y="3936"/>
                      <a:pt x="5871" y="5304"/>
                    </a:cubicBezTo>
                    <a:cubicBezTo>
                      <a:pt x="7572" y="6705"/>
                      <a:pt x="9174" y="7839"/>
                      <a:pt x="10341" y="8640"/>
                    </a:cubicBezTo>
                    <a:cubicBezTo>
                      <a:pt x="10942" y="9040"/>
                      <a:pt x="11442" y="9374"/>
                      <a:pt x="11775" y="9574"/>
                    </a:cubicBezTo>
                    <a:cubicBezTo>
                      <a:pt x="11942" y="9707"/>
                      <a:pt x="12109" y="9807"/>
                      <a:pt x="12309" y="9874"/>
                    </a:cubicBezTo>
                    <a:cubicBezTo>
                      <a:pt x="12142" y="9741"/>
                      <a:pt x="11976" y="9607"/>
                      <a:pt x="11809" y="9507"/>
                    </a:cubicBezTo>
                    <a:lnTo>
                      <a:pt x="10441" y="8506"/>
                    </a:lnTo>
                    <a:cubicBezTo>
                      <a:pt x="9274" y="7706"/>
                      <a:pt x="7706" y="6538"/>
                      <a:pt x="6005" y="5171"/>
                    </a:cubicBezTo>
                    <a:cubicBezTo>
                      <a:pt x="4303" y="3803"/>
                      <a:pt x="2802" y="2502"/>
                      <a:pt x="1735" y="1568"/>
                    </a:cubicBezTo>
                    <a:lnTo>
                      <a:pt x="501" y="434"/>
                    </a:lnTo>
                    <a:cubicBezTo>
                      <a:pt x="334" y="267"/>
                      <a:pt x="167" y="1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6"/>
              <p:cNvSpPr/>
              <p:nvPr/>
            </p:nvSpPr>
            <p:spPr>
              <a:xfrm>
                <a:off x="412876" y="4532540"/>
                <a:ext cx="64250" cy="63502"/>
              </a:xfrm>
              <a:custGeom>
                <a:avLst/>
                <a:gdLst/>
                <a:ahLst/>
                <a:cxnLst/>
                <a:rect l="l" t="t" r="r" b="b"/>
                <a:pathLst>
                  <a:path w="2836" h="2803" extrusionOk="0">
                    <a:moveTo>
                      <a:pt x="2836" y="0"/>
                    </a:moveTo>
                    <a:lnTo>
                      <a:pt x="2836" y="0"/>
                    </a:lnTo>
                    <a:cubicBezTo>
                      <a:pt x="1768" y="834"/>
                      <a:pt x="834" y="1768"/>
                      <a:pt x="1" y="2802"/>
                    </a:cubicBezTo>
                    <a:cubicBezTo>
                      <a:pt x="534" y="2435"/>
                      <a:pt x="1035" y="1968"/>
                      <a:pt x="1502" y="1501"/>
                    </a:cubicBezTo>
                    <a:cubicBezTo>
                      <a:pt x="1969" y="1034"/>
                      <a:pt x="2436" y="534"/>
                      <a:pt x="283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6"/>
              <p:cNvSpPr/>
              <p:nvPr/>
            </p:nvSpPr>
            <p:spPr>
              <a:xfrm>
                <a:off x="556463" y="4665547"/>
                <a:ext cx="68033" cy="65767"/>
              </a:xfrm>
              <a:custGeom>
                <a:avLst/>
                <a:gdLst/>
                <a:ahLst/>
                <a:cxnLst/>
                <a:rect l="l" t="t" r="r" b="b"/>
                <a:pathLst>
                  <a:path w="3003" h="2903" extrusionOk="0">
                    <a:moveTo>
                      <a:pt x="3003" y="0"/>
                    </a:moveTo>
                    <a:lnTo>
                      <a:pt x="3003" y="0"/>
                    </a:lnTo>
                    <a:cubicBezTo>
                      <a:pt x="2435" y="401"/>
                      <a:pt x="1902" y="868"/>
                      <a:pt x="1435" y="1368"/>
                    </a:cubicBezTo>
                    <a:cubicBezTo>
                      <a:pt x="901" y="1835"/>
                      <a:pt x="401" y="2335"/>
                      <a:pt x="0" y="2902"/>
                    </a:cubicBezTo>
                    <a:cubicBezTo>
                      <a:pt x="567" y="2502"/>
                      <a:pt x="1101" y="2035"/>
                      <a:pt x="1568" y="1535"/>
                    </a:cubicBezTo>
                    <a:cubicBezTo>
                      <a:pt x="2102" y="1068"/>
                      <a:pt x="2602" y="534"/>
                      <a:pt x="300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6"/>
              <p:cNvSpPr/>
              <p:nvPr/>
            </p:nvSpPr>
            <p:spPr>
              <a:xfrm>
                <a:off x="1120210" y="3594713"/>
                <a:ext cx="68033" cy="106569"/>
              </a:xfrm>
              <a:custGeom>
                <a:avLst/>
                <a:gdLst/>
                <a:ahLst/>
                <a:cxnLst/>
                <a:rect l="l" t="t" r="r" b="b"/>
                <a:pathLst>
                  <a:path w="3003" h="4704" extrusionOk="0">
                    <a:moveTo>
                      <a:pt x="3003" y="0"/>
                    </a:moveTo>
                    <a:lnTo>
                      <a:pt x="3003" y="0"/>
                    </a:lnTo>
                    <a:cubicBezTo>
                      <a:pt x="2403" y="734"/>
                      <a:pt x="1869" y="1501"/>
                      <a:pt x="1402" y="2302"/>
                    </a:cubicBezTo>
                    <a:cubicBezTo>
                      <a:pt x="868" y="3069"/>
                      <a:pt x="401" y="3870"/>
                      <a:pt x="1" y="4703"/>
                    </a:cubicBezTo>
                    <a:cubicBezTo>
                      <a:pt x="568" y="3970"/>
                      <a:pt x="1102" y="3202"/>
                      <a:pt x="1602" y="2402"/>
                    </a:cubicBezTo>
                    <a:cubicBezTo>
                      <a:pt x="2136" y="1635"/>
                      <a:pt x="2603" y="834"/>
                      <a:pt x="300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6"/>
              <p:cNvSpPr/>
              <p:nvPr/>
            </p:nvSpPr>
            <p:spPr>
              <a:xfrm>
                <a:off x="1416447" y="3590930"/>
                <a:ext cx="52174" cy="113366"/>
              </a:xfrm>
              <a:custGeom>
                <a:avLst/>
                <a:gdLst/>
                <a:ahLst/>
                <a:cxnLst/>
                <a:rect l="l" t="t" r="r" b="b"/>
                <a:pathLst>
                  <a:path w="2303" h="5004" extrusionOk="0">
                    <a:moveTo>
                      <a:pt x="1" y="0"/>
                    </a:moveTo>
                    <a:cubicBezTo>
                      <a:pt x="268" y="868"/>
                      <a:pt x="635" y="1735"/>
                      <a:pt x="1068" y="2535"/>
                    </a:cubicBezTo>
                    <a:cubicBezTo>
                      <a:pt x="1402" y="3403"/>
                      <a:pt x="1835" y="4237"/>
                      <a:pt x="2302" y="5004"/>
                    </a:cubicBezTo>
                    <a:cubicBezTo>
                      <a:pt x="1669" y="3269"/>
                      <a:pt x="901" y="1601"/>
                      <a:pt x="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6"/>
              <p:cNvSpPr/>
              <p:nvPr/>
            </p:nvSpPr>
            <p:spPr>
              <a:xfrm>
                <a:off x="1984000" y="4197948"/>
                <a:ext cx="272812" cy="387695"/>
              </a:xfrm>
              <a:custGeom>
                <a:avLst/>
                <a:gdLst/>
                <a:ahLst/>
                <a:cxnLst/>
                <a:rect l="l" t="t" r="r" b="b"/>
                <a:pathLst>
                  <a:path w="12042" h="17113" extrusionOk="0">
                    <a:moveTo>
                      <a:pt x="9723" y="0"/>
                    </a:moveTo>
                    <a:cubicBezTo>
                      <a:pt x="9520" y="0"/>
                      <a:pt x="9313" y="30"/>
                      <a:pt x="9107" y="92"/>
                    </a:cubicBezTo>
                    <a:cubicBezTo>
                      <a:pt x="7872" y="526"/>
                      <a:pt x="7372" y="1960"/>
                      <a:pt x="6838" y="3161"/>
                    </a:cubicBezTo>
                    <a:cubicBezTo>
                      <a:pt x="5904" y="5329"/>
                      <a:pt x="4437" y="7164"/>
                      <a:pt x="3102" y="9099"/>
                    </a:cubicBezTo>
                    <a:cubicBezTo>
                      <a:pt x="1735" y="11000"/>
                      <a:pt x="500" y="13068"/>
                      <a:pt x="100" y="15370"/>
                    </a:cubicBezTo>
                    <a:cubicBezTo>
                      <a:pt x="0" y="15737"/>
                      <a:pt x="67" y="16104"/>
                      <a:pt x="300" y="16404"/>
                    </a:cubicBezTo>
                    <a:cubicBezTo>
                      <a:pt x="567" y="16637"/>
                      <a:pt x="967" y="16604"/>
                      <a:pt x="1301" y="16637"/>
                    </a:cubicBezTo>
                    <a:cubicBezTo>
                      <a:pt x="1901" y="16671"/>
                      <a:pt x="2468" y="17038"/>
                      <a:pt x="3069" y="17104"/>
                    </a:cubicBezTo>
                    <a:cubicBezTo>
                      <a:pt x="3120" y="17110"/>
                      <a:pt x="3171" y="17113"/>
                      <a:pt x="3221" y="17113"/>
                    </a:cubicBezTo>
                    <a:cubicBezTo>
                      <a:pt x="3763" y="17113"/>
                      <a:pt x="4256" y="16792"/>
                      <a:pt x="4470" y="16304"/>
                    </a:cubicBezTo>
                    <a:lnTo>
                      <a:pt x="10975" y="4495"/>
                    </a:lnTo>
                    <a:cubicBezTo>
                      <a:pt x="11508" y="3528"/>
                      <a:pt x="12042" y="2461"/>
                      <a:pt x="11708" y="1427"/>
                    </a:cubicBezTo>
                    <a:cubicBezTo>
                      <a:pt x="11410" y="559"/>
                      <a:pt x="10605" y="0"/>
                      <a:pt x="9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6"/>
              <p:cNvSpPr/>
              <p:nvPr/>
            </p:nvSpPr>
            <p:spPr>
              <a:xfrm>
                <a:off x="2027815" y="4249148"/>
                <a:ext cx="151924" cy="319685"/>
              </a:xfrm>
              <a:custGeom>
                <a:avLst/>
                <a:gdLst/>
                <a:ahLst/>
                <a:cxnLst/>
                <a:rect l="l" t="t" r="r" b="b"/>
                <a:pathLst>
                  <a:path w="6706" h="14111" extrusionOk="0">
                    <a:moveTo>
                      <a:pt x="6706" y="0"/>
                    </a:moveTo>
                    <a:lnTo>
                      <a:pt x="6706" y="0"/>
                    </a:lnTo>
                    <a:cubicBezTo>
                      <a:pt x="6572" y="167"/>
                      <a:pt x="6505" y="334"/>
                      <a:pt x="6405" y="534"/>
                    </a:cubicBezTo>
                    <a:cubicBezTo>
                      <a:pt x="6239" y="934"/>
                      <a:pt x="6005" y="1468"/>
                      <a:pt x="5738" y="2069"/>
                    </a:cubicBezTo>
                    <a:cubicBezTo>
                      <a:pt x="5171" y="3336"/>
                      <a:pt x="4371" y="5137"/>
                      <a:pt x="3437" y="7106"/>
                    </a:cubicBezTo>
                    <a:cubicBezTo>
                      <a:pt x="2503" y="9040"/>
                      <a:pt x="1635" y="10808"/>
                      <a:pt x="1001" y="12076"/>
                    </a:cubicBezTo>
                    <a:lnTo>
                      <a:pt x="234" y="13577"/>
                    </a:lnTo>
                    <a:cubicBezTo>
                      <a:pt x="168" y="13744"/>
                      <a:pt x="67" y="13944"/>
                      <a:pt x="1" y="14111"/>
                    </a:cubicBezTo>
                    <a:cubicBezTo>
                      <a:pt x="134" y="13944"/>
                      <a:pt x="234" y="13777"/>
                      <a:pt x="334" y="13610"/>
                    </a:cubicBezTo>
                    <a:cubicBezTo>
                      <a:pt x="534" y="13277"/>
                      <a:pt x="801" y="12776"/>
                      <a:pt x="1135" y="12142"/>
                    </a:cubicBezTo>
                    <a:cubicBezTo>
                      <a:pt x="1802" y="10908"/>
                      <a:pt x="2736" y="9140"/>
                      <a:pt x="3637" y="7206"/>
                    </a:cubicBezTo>
                    <a:cubicBezTo>
                      <a:pt x="4571" y="5238"/>
                      <a:pt x="5338" y="3436"/>
                      <a:pt x="5872" y="2135"/>
                    </a:cubicBezTo>
                    <a:cubicBezTo>
                      <a:pt x="6138" y="1468"/>
                      <a:pt x="6372" y="934"/>
                      <a:pt x="6505" y="568"/>
                    </a:cubicBezTo>
                    <a:cubicBezTo>
                      <a:pt x="6572" y="367"/>
                      <a:pt x="6639" y="201"/>
                      <a:pt x="67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6"/>
              <p:cNvSpPr/>
              <p:nvPr/>
            </p:nvSpPr>
            <p:spPr>
              <a:xfrm>
                <a:off x="1987013" y="4196249"/>
                <a:ext cx="176868" cy="324216"/>
              </a:xfrm>
              <a:custGeom>
                <a:avLst/>
                <a:gdLst/>
                <a:ahLst/>
                <a:cxnLst/>
                <a:rect l="l" t="t" r="r" b="b"/>
                <a:pathLst>
                  <a:path w="7807" h="14311" extrusionOk="0">
                    <a:moveTo>
                      <a:pt x="7806" y="0"/>
                    </a:moveTo>
                    <a:lnTo>
                      <a:pt x="7806" y="0"/>
                    </a:lnTo>
                    <a:cubicBezTo>
                      <a:pt x="7639" y="167"/>
                      <a:pt x="7506" y="367"/>
                      <a:pt x="7406" y="534"/>
                    </a:cubicBezTo>
                    <a:cubicBezTo>
                      <a:pt x="7172" y="868"/>
                      <a:pt x="6839" y="1368"/>
                      <a:pt x="6438" y="2002"/>
                    </a:cubicBezTo>
                    <a:cubicBezTo>
                      <a:pt x="5638" y="3236"/>
                      <a:pt x="4570" y="4971"/>
                      <a:pt x="3503" y="6972"/>
                    </a:cubicBezTo>
                    <a:cubicBezTo>
                      <a:pt x="2436" y="8940"/>
                      <a:pt x="1535" y="10775"/>
                      <a:pt x="934" y="12109"/>
                    </a:cubicBezTo>
                    <a:cubicBezTo>
                      <a:pt x="634" y="12776"/>
                      <a:pt x="401" y="13343"/>
                      <a:pt x="234" y="13710"/>
                    </a:cubicBezTo>
                    <a:cubicBezTo>
                      <a:pt x="134" y="13910"/>
                      <a:pt x="67" y="14111"/>
                      <a:pt x="0" y="14311"/>
                    </a:cubicBezTo>
                    <a:cubicBezTo>
                      <a:pt x="134" y="14144"/>
                      <a:pt x="234" y="13944"/>
                      <a:pt x="301" y="13744"/>
                    </a:cubicBezTo>
                    <a:lnTo>
                      <a:pt x="1068" y="12176"/>
                    </a:lnTo>
                    <a:cubicBezTo>
                      <a:pt x="1735" y="10875"/>
                      <a:pt x="2636" y="9074"/>
                      <a:pt x="3703" y="7072"/>
                    </a:cubicBezTo>
                    <a:cubicBezTo>
                      <a:pt x="4771" y="5071"/>
                      <a:pt x="5805" y="3303"/>
                      <a:pt x="6572" y="2069"/>
                    </a:cubicBezTo>
                    <a:lnTo>
                      <a:pt x="7472" y="568"/>
                    </a:lnTo>
                    <a:cubicBezTo>
                      <a:pt x="7606" y="401"/>
                      <a:pt x="7706" y="201"/>
                      <a:pt x="78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6"/>
              <p:cNvSpPr/>
              <p:nvPr/>
            </p:nvSpPr>
            <p:spPr>
              <a:xfrm>
                <a:off x="2020270" y="4456849"/>
                <a:ext cx="98255" cy="43226"/>
              </a:xfrm>
              <a:custGeom>
                <a:avLst/>
                <a:gdLst/>
                <a:ahLst/>
                <a:cxnLst/>
                <a:rect l="l" t="t" r="r" b="b"/>
                <a:pathLst>
                  <a:path w="4337" h="1908" extrusionOk="0">
                    <a:moveTo>
                      <a:pt x="13" y="0"/>
                    </a:moveTo>
                    <a:cubicBezTo>
                      <a:pt x="6" y="0"/>
                      <a:pt x="2" y="2"/>
                      <a:pt x="0" y="6"/>
                    </a:cubicBezTo>
                    <a:cubicBezTo>
                      <a:pt x="634" y="506"/>
                      <a:pt x="1301" y="906"/>
                      <a:pt x="2035" y="1207"/>
                    </a:cubicBezTo>
                    <a:cubicBezTo>
                      <a:pt x="2769" y="1573"/>
                      <a:pt x="3536" y="1807"/>
                      <a:pt x="4303" y="1907"/>
                    </a:cubicBezTo>
                    <a:cubicBezTo>
                      <a:pt x="4337" y="1874"/>
                      <a:pt x="3303" y="1540"/>
                      <a:pt x="2135" y="1006"/>
                    </a:cubicBezTo>
                    <a:cubicBezTo>
                      <a:pt x="1031" y="533"/>
                      <a:pt x="136" y="0"/>
                      <a:pt x="1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6"/>
              <p:cNvSpPr/>
              <p:nvPr/>
            </p:nvSpPr>
            <p:spPr>
              <a:xfrm>
                <a:off x="2135131" y="4246135"/>
                <a:ext cx="99025" cy="58948"/>
              </a:xfrm>
              <a:custGeom>
                <a:avLst/>
                <a:gdLst/>
                <a:ahLst/>
                <a:cxnLst/>
                <a:rect l="l" t="t" r="r" b="b"/>
                <a:pathLst>
                  <a:path w="4371" h="2602" extrusionOk="0">
                    <a:moveTo>
                      <a:pt x="0" y="0"/>
                    </a:moveTo>
                    <a:cubicBezTo>
                      <a:pt x="668" y="500"/>
                      <a:pt x="1401" y="934"/>
                      <a:pt x="2135" y="1368"/>
                    </a:cubicBezTo>
                    <a:cubicBezTo>
                      <a:pt x="2836" y="1801"/>
                      <a:pt x="3603" y="2235"/>
                      <a:pt x="4370" y="2602"/>
                    </a:cubicBezTo>
                    <a:cubicBezTo>
                      <a:pt x="3703" y="2068"/>
                      <a:pt x="3003" y="1568"/>
                      <a:pt x="2269" y="1168"/>
                    </a:cubicBezTo>
                    <a:cubicBezTo>
                      <a:pt x="1535" y="701"/>
                      <a:pt x="801" y="300"/>
                      <a:pt x="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6"/>
              <p:cNvSpPr/>
              <p:nvPr/>
            </p:nvSpPr>
            <p:spPr>
              <a:xfrm>
                <a:off x="2518273" y="4806099"/>
                <a:ext cx="497277" cy="107339"/>
              </a:xfrm>
              <a:custGeom>
                <a:avLst/>
                <a:gdLst/>
                <a:ahLst/>
                <a:cxnLst/>
                <a:rect l="l" t="t" r="r" b="b"/>
                <a:pathLst>
                  <a:path w="21950" h="4738" extrusionOk="0">
                    <a:moveTo>
                      <a:pt x="1" y="1"/>
                    </a:moveTo>
                    <a:lnTo>
                      <a:pt x="1" y="4737"/>
                    </a:lnTo>
                    <a:lnTo>
                      <a:pt x="21950" y="4737"/>
                    </a:lnTo>
                    <a:lnTo>
                      <a:pt x="2195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6"/>
              <p:cNvSpPr/>
              <p:nvPr/>
            </p:nvSpPr>
            <p:spPr>
              <a:xfrm>
                <a:off x="2715507" y="4806099"/>
                <a:ext cx="82396" cy="107339"/>
              </a:xfrm>
              <a:custGeom>
                <a:avLst/>
                <a:gdLst/>
                <a:ahLst/>
                <a:cxnLst/>
                <a:rect l="l" t="t" r="r" b="b"/>
                <a:pathLst>
                  <a:path w="3637" h="4738" extrusionOk="0">
                    <a:moveTo>
                      <a:pt x="1" y="1"/>
                    </a:moveTo>
                    <a:lnTo>
                      <a:pt x="368" y="4737"/>
                    </a:lnTo>
                    <a:lnTo>
                      <a:pt x="3470" y="4737"/>
                    </a:lnTo>
                    <a:lnTo>
                      <a:pt x="363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2397363" y="4806099"/>
                <a:ext cx="498025" cy="107339"/>
              </a:xfrm>
              <a:custGeom>
                <a:avLst/>
                <a:gdLst/>
                <a:ahLst/>
                <a:cxnLst/>
                <a:rect l="l" t="t" r="r" b="b"/>
                <a:pathLst>
                  <a:path w="21983" h="4738" extrusionOk="0">
                    <a:moveTo>
                      <a:pt x="0" y="1"/>
                    </a:moveTo>
                    <a:lnTo>
                      <a:pt x="0" y="4737"/>
                    </a:lnTo>
                    <a:lnTo>
                      <a:pt x="21983" y="4737"/>
                    </a:lnTo>
                    <a:lnTo>
                      <a:pt x="2198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6"/>
              <p:cNvSpPr/>
              <p:nvPr/>
            </p:nvSpPr>
            <p:spPr>
              <a:xfrm>
                <a:off x="2398881" y="4820462"/>
                <a:ext cx="495012" cy="4554"/>
              </a:xfrm>
              <a:custGeom>
                <a:avLst/>
                <a:gdLst/>
                <a:ahLst/>
                <a:cxnLst/>
                <a:rect l="l" t="t" r="r" b="b"/>
                <a:pathLst>
                  <a:path w="21850" h="201" extrusionOk="0">
                    <a:moveTo>
                      <a:pt x="10908" y="1"/>
                    </a:moveTo>
                    <a:cubicBezTo>
                      <a:pt x="4904" y="1"/>
                      <a:pt x="0" y="34"/>
                      <a:pt x="0" y="101"/>
                    </a:cubicBezTo>
                    <a:cubicBezTo>
                      <a:pt x="0" y="167"/>
                      <a:pt x="4904" y="201"/>
                      <a:pt x="10908" y="201"/>
                    </a:cubicBezTo>
                    <a:cubicBezTo>
                      <a:pt x="16946" y="201"/>
                      <a:pt x="21849" y="167"/>
                      <a:pt x="21849" y="101"/>
                    </a:cubicBezTo>
                    <a:cubicBezTo>
                      <a:pt x="21849" y="34"/>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6"/>
              <p:cNvSpPr/>
              <p:nvPr/>
            </p:nvSpPr>
            <p:spPr>
              <a:xfrm>
                <a:off x="2398881" y="4845405"/>
                <a:ext cx="494241" cy="4554"/>
              </a:xfrm>
              <a:custGeom>
                <a:avLst/>
                <a:gdLst/>
                <a:ahLst/>
                <a:cxnLst/>
                <a:rect l="l" t="t" r="r" b="b"/>
                <a:pathLst>
                  <a:path w="21816" h="201" extrusionOk="0">
                    <a:moveTo>
                      <a:pt x="10908" y="0"/>
                    </a:moveTo>
                    <a:cubicBezTo>
                      <a:pt x="4904" y="0"/>
                      <a:pt x="0" y="34"/>
                      <a:pt x="0" y="100"/>
                    </a:cubicBezTo>
                    <a:cubicBezTo>
                      <a:pt x="0" y="167"/>
                      <a:pt x="4904" y="200"/>
                      <a:pt x="10908" y="200"/>
                    </a:cubicBezTo>
                    <a:cubicBezTo>
                      <a:pt x="16946" y="200"/>
                      <a:pt x="21816" y="167"/>
                      <a:pt x="21816" y="100"/>
                    </a:cubicBezTo>
                    <a:cubicBezTo>
                      <a:pt x="21816" y="34"/>
                      <a:pt x="16946" y="0"/>
                      <a:pt x="109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2398881" y="4869578"/>
                <a:ext cx="494241" cy="5324"/>
              </a:xfrm>
              <a:custGeom>
                <a:avLst/>
                <a:gdLst/>
                <a:ahLst/>
                <a:cxnLst/>
                <a:rect l="l" t="t" r="r" b="b"/>
                <a:pathLst>
                  <a:path w="21816" h="235" extrusionOk="0">
                    <a:moveTo>
                      <a:pt x="10908" y="1"/>
                    </a:moveTo>
                    <a:cubicBezTo>
                      <a:pt x="4904" y="1"/>
                      <a:pt x="0" y="67"/>
                      <a:pt x="0" y="101"/>
                    </a:cubicBezTo>
                    <a:cubicBezTo>
                      <a:pt x="0" y="168"/>
                      <a:pt x="4904" y="234"/>
                      <a:pt x="10908" y="234"/>
                    </a:cubicBezTo>
                    <a:cubicBezTo>
                      <a:pt x="16946" y="234"/>
                      <a:pt x="21816" y="168"/>
                      <a:pt x="21816" y="101"/>
                    </a:cubicBezTo>
                    <a:cubicBezTo>
                      <a:pt x="21816" y="67"/>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2398881" y="4894521"/>
                <a:ext cx="494241" cy="4554"/>
              </a:xfrm>
              <a:custGeom>
                <a:avLst/>
                <a:gdLst/>
                <a:ahLst/>
                <a:cxnLst/>
                <a:rect l="l" t="t" r="r" b="b"/>
                <a:pathLst>
                  <a:path w="21816" h="201" extrusionOk="0">
                    <a:moveTo>
                      <a:pt x="10908" y="1"/>
                    </a:moveTo>
                    <a:cubicBezTo>
                      <a:pt x="4904" y="1"/>
                      <a:pt x="0" y="34"/>
                      <a:pt x="0" y="101"/>
                    </a:cubicBezTo>
                    <a:cubicBezTo>
                      <a:pt x="0" y="167"/>
                      <a:pt x="4904" y="201"/>
                      <a:pt x="10908" y="201"/>
                    </a:cubicBezTo>
                    <a:cubicBezTo>
                      <a:pt x="16946" y="201"/>
                      <a:pt x="21816" y="167"/>
                      <a:pt x="21816" y="101"/>
                    </a:cubicBezTo>
                    <a:cubicBezTo>
                      <a:pt x="21816" y="34"/>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2595345" y="4806099"/>
                <a:ext cx="81649" cy="107339"/>
              </a:xfrm>
              <a:custGeom>
                <a:avLst/>
                <a:gdLst/>
                <a:ahLst/>
                <a:cxnLst/>
                <a:rect l="l" t="t" r="r" b="b"/>
                <a:pathLst>
                  <a:path w="3604" h="4738" extrusionOk="0">
                    <a:moveTo>
                      <a:pt x="1" y="1"/>
                    </a:moveTo>
                    <a:lnTo>
                      <a:pt x="368" y="4737"/>
                    </a:lnTo>
                    <a:lnTo>
                      <a:pt x="3470" y="4737"/>
                    </a:lnTo>
                    <a:lnTo>
                      <a:pt x="36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6"/>
              <p:cNvSpPr/>
              <p:nvPr/>
            </p:nvSpPr>
            <p:spPr>
              <a:xfrm>
                <a:off x="2578739" y="4699552"/>
                <a:ext cx="497277" cy="107339"/>
              </a:xfrm>
              <a:custGeom>
                <a:avLst/>
                <a:gdLst/>
                <a:ahLst/>
                <a:cxnLst/>
                <a:rect l="l" t="t" r="r" b="b"/>
                <a:pathLst>
                  <a:path w="21950" h="4738" extrusionOk="0">
                    <a:moveTo>
                      <a:pt x="0" y="0"/>
                    </a:moveTo>
                    <a:lnTo>
                      <a:pt x="0" y="4737"/>
                    </a:lnTo>
                    <a:lnTo>
                      <a:pt x="21949" y="4737"/>
                    </a:lnTo>
                    <a:lnTo>
                      <a:pt x="219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6"/>
              <p:cNvSpPr/>
              <p:nvPr/>
            </p:nvSpPr>
            <p:spPr>
              <a:xfrm>
                <a:off x="2775973" y="4699552"/>
                <a:ext cx="82396" cy="107339"/>
              </a:xfrm>
              <a:custGeom>
                <a:avLst/>
                <a:gdLst/>
                <a:ahLst/>
                <a:cxnLst/>
                <a:rect l="l" t="t" r="r" b="b"/>
                <a:pathLst>
                  <a:path w="3637" h="4738" extrusionOk="0">
                    <a:moveTo>
                      <a:pt x="0" y="0"/>
                    </a:moveTo>
                    <a:lnTo>
                      <a:pt x="367" y="4737"/>
                    </a:lnTo>
                    <a:lnTo>
                      <a:pt x="3469" y="4737"/>
                    </a:lnTo>
                    <a:lnTo>
                      <a:pt x="363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6"/>
              <p:cNvSpPr/>
              <p:nvPr/>
            </p:nvSpPr>
            <p:spPr>
              <a:xfrm>
                <a:off x="2457806" y="4699552"/>
                <a:ext cx="497277" cy="107339"/>
              </a:xfrm>
              <a:custGeom>
                <a:avLst/>
                <a:gdLst/>
                <a:ahLst/>
                <a:cxnLst/>
                <a:rect l="l" t="t" r="r" b="b"/>
                <a:pathLst>
                  <a:path w="21950" h="4738" extrusionOk="0">
                    <a:moveTo>
                      <a:pt x="1" y="0"/>
                    </a:moveTo>
                    <a:lnTo>
                      <a:pt x="1" y="4737"/>
                    </a:lnTo>
                    <a:lnTo>
                      <a:pt x="21950" y="4737"/>
                    </a:lnTo>
                    <a:lnTo>
                      <a:pt x="2195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6"/>
              <p:cNvSpPr/>
              <p:nvPr/>
            </p:nvSpPr>
            <p:spPr>
              <a:xfrm>
                <a:off x="2459324" y="4713916"/>
                <a:ext cx="494264" cy="5301"/>
              </a:xfrm>
              <a:custGeom>
                <a:avLst/>
                <a:gdLst/>
                <a:ahLst/>
                <a:cxnLst/>
                <a:rect l="l" t="t" r="r" b="b"/>
                <a:pathLst>
                  <a:path w="21817" h="234" extrusionOk="0">
                    <a:moveTo>
                      <a:pt x="10908" y="0"/>
                    </a:moveTo>
                    <a:cubicBezTo>
                      <a:pt x="4904" y="0"/>
                      <a:pt x="1" y="67"/>
                      <a:pt x="1" y="100"/>
                    </a:cubicBezTo>
                    <a:cubicBezTo>
                      <a:pt x="1" y="167"/>
                      <a:pt x="4904" y="234"/>
                      <a:pt x="10908" y="234"/>
                    </a:cubicBezTo>
                    <a:cubicBezTo>
                      <a:pt x="16946" y="234"/>
                      <a:pt x="21816" y="167"/>
                      <a:pt x="21816" y="100"/>
                    </a:cubicBezTo>
                    <a:cubicBezTo>
                      <a:pt x="21816" y="34"/>
                      <a:pt x="16946" y="0"/>
                      <a:pt x="109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6"/>
              <p:cNvSpPr/>
              <p:nvPr/>
            </p:nvSpPr>
            <p:spPr>
              <a:xfrm>
                <a:off x="2459324" y="4738836"/>
                <a:ext cx="494264" cy="4576"/>
              </a:xfrm>
              <a:custGeom>
                <a:avLst/>
                <a:gdLst/>
                <a:ahLst/>
                <a:cxnLst/>
                <a:rect l="l" t="t" r="r" b="b"/>
                <a:pathLst>
                  <a:path w="21817" h="202" extrusionOk="0">
                    <a:moveTo>
                      <a:pt x="10908" y="1"/>
                    </a:moveTo>
                    <a:cubicBezTo>
                      <a:pt x="4904" y="1"/>
                      <a:pt x="1" y="34"/>
                      <a:pt x="1" y="101"/>
                    </a:cubicBezTo>
                    <a:cubicBezTo>
                      <a:pt x="1" y="168"/>
                      <a:pt x="4871" y="201"/>
                      <a:pt x="10908" y="201"/>
                    </a:cubicBezTo>
                    <a:cubicBezTo>
                      <a:pt x="16946" y="201"/>
                      <a:pt x="21816" y="168"/>
                      <a:pt x="21816" y="101"/>
                    </a:cubicBezTo>
                    <a:cubicBezTo>
                      <a:pt x="21816" y="34"/>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2459324" y="4763032"/>
                <a:ext cx="494264" cy="5301"/>
              </a:xfrm>
              <a:custGeom>
                <a:avLst/>
                <a:gdLst/>
                <a:ahLst/>
                <a:cxnLst/>
                <a:rect l="l" t="t" r="r" b="b"/>
                <a:pathLst>
                  <a:path w="21817" h="234" extrusionOk="0">
                    <a:moveTo>
                      <a:pt x="10908" y="0"/>
                    </a:moveTo>
                    <a:cubicBezTo>
                      <a:pt x="4904" y="0"/>
                      <a:pt x="1" y="67"/>
                      <a:pt x="1" y="134"/>
                    </a:cubicBezTo>
                    <a:cubicBezTo>
                      <a:pt x="1" y="167"/>
                      <a:pt x="4871" y="234"/>
                      <a:pt x="10908" y="234"/>
                    </a:cubicBezTo>
                    <a:cubicBezTo>
                      <a:pt x="16946" y="234"/>
                      <a:pt x="21816" y="167"/>
                      <a:pt x="21816" y="134"/>
                    </a:cubicBezTo>
                    <a:cubicBezTo>
                      <a:pt x="21816" y="67"/>
                      <a:pt x="16946" y="0"/>
                      <a:pt x="109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2459324" y="4787975"/>
                <a:ext cx="494264" cy="4554"/>
              </a:xfrm>
              <a:custGeom>
                <a:avLst/>
                <a:gdLst/>
                <a:ahLst/>
                <a:cxnLst/>
                <a:rect l="l" t="t" r="r" b="b"/>
                <a:pathLst>
                  <a:path w="21817" h="201" extrusionOk="0">
                    <a:moveTo>
                      <a:pt x="10908" y="0"/>
                    </a:moveTo>
                    <a:cubicBezTo>
                      <a:pt x="4904" y="0"/>
                      <a:pt x="1" y="34"/>
                      <a:pt x="1" y="100"/>
                    </a:cubicBezTo>
                    <a:cubicBezTo>
                      <a:pt x="1" y="167"/>
                      <a:pt x="4871" y="200"/>
                      <a:pt x="10908" y="200"/>
                    </a:cubicBezTo>
                    <a:cubicBezTo>
                      <a:pt x="16946" y="200"/>
                      <a:pt x="21816" y="167"/>
                      <a:pt x="21816" y="100"/>
                    </a:cubicBezTo>
                    <a:cubicBezTo>
                      <a:pt x="21816" y="34"/>
                      <a:pt x="16946" y="0"/>
                      <a:pt x="109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6"/>
              <p:cNvSpPr/>
              <p:nvPr/>
            </p:nvSpPr>
            <p:spPr>
              <a:xfrm>
                <a:off x="2655811" y="4699552"/>
                <a:ext cx="81649" cy="107339"/>
              </a:xfrm>
              <a:custGeom>
                <a:avLst/>
                <a:gdLst/>
                <a:ahLst/>
                <a:cxnLst/>
                <a:rect l="l" t="t" r="r" b="b"/>
                <a:pathLst>
                  <a:path w="3604" h="4738" extrusionOk="0">
                    <a:moveTo>
                      <a:pt x="1" y="0"/>
                    </a:moveTo>
                    <a:lnTo>
                      <a:pt x="334" y="4737"/>
                    </a:lnTo>
                    <a:lnTo>
                      <a:pt x="3436" y="4737"/>
                    </a:lnTo>
                    <a:lnTo>
                      <a:pt x="360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6"/>
              <p:cNvSpPr/>
              <p:nvPr/>
            </p:nvSpPr>
            <p:spPr>
              <a:xfrm>
                <a:off x="2544734" y="5019962"/>
                <a:ext cx="498025" cy="107339"/>
              </a:xfrm>
              <a:custGeom>
                <a:avLst/>
                <a:gdLst/>
                <a:ahLst/>
                <a:cxnLst/>
                <a:rect l="l" t="t" r="r" b="b"/>
                <a:pathLst>
                  <a:path w="21983" h="4738" extrusionOk="0">
                    <a:moveTo>
                      <a:pt x="0" y="1"/>
                    </a:moveTo>
                    <a:lnTo>
                      <a:pt x="0" y="4738"/>
                    </a:lnTo>
                    <a:lnTo>
                      <a:pt x="21982" y="4738"/>
                    </a:lnTo>
                    <a:lnTo>
                      <a:pt x="2198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2742716" y="5019962"/>
                <a:ext cx="81649" cy="108087"/>
              </a:xfrm>
              <a:custGeom>
                <a:avLst/>
                <a:gdLst/>
                <a:ahLst/>
                <a:cxnLst/>
                <a:rect l="l" t="t" r="r" b="b"/>
                <a:pathLst>
                  <a:path w="3604" h="4771" extrusionOk="0">
                    <a:moveTo>
                      <a:pt x="1" y="1"/>
                    </a:moveTo>
                    <a:lnTo>
                      <a:pt x="334" y="4771"/>
                    </a:lnTo>
                    <a:lnTo>
                      <a:pt x="3436" y="4771"/>
                    </a:lnTo>
                    <a:lnTo>
                      <a:pt x="360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6"/>
              <p:cNvSpPr/>
              <p:nvPr/>
            </p:nvSpPr>
            <p:spPr>
              <a:xfrm>
                <a:off x="2424572" y="5019962"/>
                <a:ext cx="497277" cy="107339"/>
              </a:xfrm>
              <a:custGeom>
                <a:avLst/>
                <a:gdLst/>
                <a:ahLst/>
                <a:cxnLst/>
                <a:rect l="l" t="t" r="r" b="b"/>
                <a:pathLst>
                  <a:path w="21950" h="4738" extrusionOk="0">
                    <a:moveTo>
                      <a:pt x="0" y="1"/>
                    </a:moveTo>
                    <a:lnTo>
                      <a:pt x="0" y="4738"/>
                    </a:lnTo>
                    <a:lnTo>
                      <a:pt x="21949" y="4738"/>
                    </a:lnTo>
                    <a:lnTo>
                      <a:pt x="2194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6"/>
              <p:cNvSpPr/>
              <p:nvPr/>
            </p:nvSpPr>
            <p:spPr>
              <a:xfrm>
                <a:off x="2425319" y="5034325"/>
                <a:ext cx="495012" cy="5324"/>
              </a:xfrm>
              <a:custGeom>
                <a:avLst/>
                <a:gdLst/>
                <a:ahLst/>
                <a:cxnLst/>
                <a:rect l="l" t="t" r="r" b="b"/>
                <a:pathLst>
                  <a:path w="21850" h="235" extrusionOk="0">
                    <a:moveTo>
                      <a:pt x="10942" y="1"/>
                    </a:moveTo>
                    <a:cubicBezTo>
                      <a:pt x="4904" y="1"/>
                      <a:pt x="1" y="67"/>
                      <a:pt x="1" y="101"/>
                    </a:cubicBezTo>
                    <a:cubicBezTo>
                      <a:pt x="1" y="167"/>
                      <a:pt x="4904" y="234"/>
                      <a:pt x="10942" y="234"/>
                    </a:cubicBezTo>
                    <a:cubicBezTo>
                      <a:pt x="16946" y="234"/>
                      <a:pt x="21850" y="167"/>
                      <a:pt x="21850" y="101"/>
                    </a:cubicBezTo>
                    <a:cubicBezTo>
                      <a:pt x="21850" y="67"/>
                      <a:pt x="16946" y="1"/>
                      <a:pt x="109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2425319" y="5059269"/>
                <a:ext cx="495012" cy="4554"/>
              </a:xfrm>
              <a:custGeom>
                <a:avLst/>
                <a:gdLst/>
                <a:ahLst/>
                <a:cxnLst/>
                <a:rect l="l" t="t" r="r" b="b"/>
                <a:pathLst>
                  <a:path w="21850" h="201" extrusionOk="0">
                    <a:moveTo>
                      <a:pt x="10908" y="0"/>
                    </a:moveTo>
                    <a:cubicBezTo>
                      <a:pt x="4904" y="0"/>
                      <a:pt x="1" y="34"/>
                      <a:pt x="1" y="100"/>
                    </a:cubicBezTo>
                    <a:cubicBezTo>
                      <a:pt x="1" y="167"/>
                      <a:pt x="4904" y="201"/>
                      <a:pt x="10908" y="201"/>
                    </a:cubicBezTo>
                    <a:cubicBezTo>
                      <a:pt x="16946" y="201"/>
                      <a:pt x="21850" y="167"/>
                      <a:pt x="21850" y="100"/>
                    </a:cubicBezTo>
                    <a:cubicBezTo>
                      <a:pt x="21850" y="34"/>
                      <a:pt x="16946" y="0"/>
                      <a:pt x="109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2425319" y="5083441"/>
                <a:ext cx="495012" cy="5324"/>
              </a:xfrm>
              <a:custGeom>
                <a:avLst/>
                <a:gdLst/>
                <a:ahLst/>
                <a:cxnLst/>
                <a:rect l="l" t="t" r="r" b="b"/>
                <a:pathLst>
                  <a:path w="21850" h="235" extrusionOk="0">
                    <a:moveTo>
                      <a:pt x="10908" y="1"/>
                    </a:moveTo>
                    <a:cubicBezTo>
                      <a:pt x="4904" y="1"/>
                      <a:pt x="1" y="68"/>
                      <a:pt x="1" y="134"/>
                    </a:cubicBezTo>
                    <a:cubicBezTo>
                      <a:pt x="1" y="168"/>
                      <a:pt x="4904" y="234"/>
                      <a:pt x="10908" y="234"/>
                    </a:cubicBezTo>
                    <a:cubicBezTo>
                      <a:pt x="16946" y="234"/>
                      <a:pt x="21850" y="168"/>
                      <a:pt x="21850" y="134"/>
                    </a:cubicBezTo>
                    <a:cubicBezTo>
                      <a:pt x="21850" y="68"/>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2425319" y="5108385"/>
                <a:ext cx="495012" cy="4554"/>
              </a:xfrm>
              <a:custGeom>
                <a:avLst/>
                <a:gdLst/>
                <a:ahLst/>
                <a:cxnLst/>
                <a:rect l="l" t="t" r="r" b="b"/>
                <a:pathLst>
                  <a:path w="21850" h="201" extrusionOk="0">
                    <a:moveTo>
                      <a:pt x="10908" y="1"/>
                    </a:moveTo>
                    <a:cubicBezTo>
                      <a:pt x="4904" y="1"/>
                      <a:pt x="1" y="34"/>
                      <a:pt x="1" y="101"/>
                    </a:cubicBezTo>
                    <a:cubicBezTo>
                      <a:pt x="1" y="167"/>
                      <a:pt x="4904" y="201"/>
                      <a:pt x="10908" y="201"/>
                    </a:cubicBezTo>
                    <a:cubicBezTo>
                      <a:pt x="16946" y="201"/>
                      <a:pt x="21850" y="167"/>
                      <a:pt x="21850" y="101"/>
                    </a:cubicBezTo>
                    <a:cubicBezTo>
                      <a:pt x="21850" y="34"/>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6"/>
              <p:cNvSpPr/>
              <p:nvPr/>
            </p:nvSpPr>
            <p:spPr>
              <a:xfrm>
                <a:off x="2621806" y="5019962"/>
                <a:ext cx="81649" cy="108087"/>
              </a:xfrm>
              <a:custGeom>
                <a:avLst/>
                <a:gdLst/>
                <a:ahLst/>
                <a:cxnLst/>
                <a:rect l="l" t="t" r="r" b="b"/>
                <a:pathLst>
                  <a:path w="3604" h="4771" extrusionOk="0">
                    <a:moveTo>
                      <a:pt x="0" y="1"/>
                    </a:moveTo>
                    <a:lnTo>
                      <a:pt x="367" y="4771"/>
                    </a:lnTo>
                    <a:lnTo>
                      <a:pt x="3470" y="4771"/>
                    </a:lnTo>
                    <a:lnTo>
                      <a:pt x="360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6"/>
              <p:cNvSpPr/>
              <p:nvPr/>
            </p:nvSpPr>
            <p:spPr>
              <a:xfrm>
                <a:off x="2605177" y="4913416"/>
                <a:ext cx="497277" cy="108087"/>
              </a:xfrm>
              <a:custGeom>
                <a:avLst/>
                <a:gdLst/>
                <a:ahLst/>
                <a:cxnLst/>
                <a:rect l="l" t="t" r="r" b="b"/>
                <a:pathLst>
                  <a:path w="21950" h="4771" extrusionOk="0">
                    <a:moveTo>
                      <a:pt x="1" y="0"/>
                    </a:moveTo>
                    <a:lnTo>
                      <a:pt x="1" y="4771"/>
                    </a:lnTo>
                    <a:lnTo>
                      <a:pt x="21950" y="4771"/>
                    </a:lnTo>
                    <a:lnTo>
                      <a:pt x="2195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2802412" y="4913416"/>
                <a:ext cx="82396" cy="108087"/>
              </a:xfrm>
              <a:custGeom>
                <a:avLst/>
                <a:gdLst/>
                <a:ahLst/>
                <a:cxnLst/>
                <a:rect l="l" t="t" r="r" b="b"/>
                <a:pathLst>
                  <a:path w="3637" h="4771" extrusionOk="0">
                    <a:moveTo>
                      <a:pt x="1" y="0"/>
                    </a:moveTo>
                    <a:lnTo>
                      <a:pt x="368" y="4771"/>
                    </a:lnTo>
                    <a:lnTo>
                      <a:pt x="3470" y="4771"/>
                    </a:lnTo>
                    <a:lnTo>
                      <a:pt x="363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2484267" y="4913416"/>
                <a:ext cx="498025" cy="108087"/>
              </a:xfrm>
              <a:custGeom>
                <a:avLst/>
                <a:gdLst/>
                <a:ahLst/>
                <a:cxnLst/>
                <a:rect l="l" t="t" r="r" b="b"/>
                <a:pathLst>
                  <a:path w="21983" h="4771" extrusionOk="0">
                    <a:moveTo>
                      <a:pt x="0" y="0"/>
                    </a:moveTo>
                    <a:lnTo>
                      <a:pt x="0" y="4771"/>
                    </a:lnTo>
                    <a:lnTo>
                      <a:pt x="21983" y="4771"/>
                    </a:lnTo>
                    <a:lnTo>
                      <a:pt x="2198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2485785" y="4927779"/>
                <a:ext cx="494241" cy="5301"/>
              </a:xfrm>
              <a:custGeom>
                <a:avLst/>
                <a:gdLst/>
                <a:ahLst/>
                <a:cxnLst/>
                <a:rect l="l" t="t" r="r" b="b"/>
                <a:pathLst>
                  <a:path w="21816" h="234" extrusionOk="0">
                    <a:moveTo>
                      <a:pt x="10908" y="0"/>
                    </a:moveTo>
                    <a:cubicBezTo>
                      <a:pt x="4870" y="0"/>
                      <a:pt x="0" y="67"/>
                      <a:pt x="0" y="134"/>
                    </a:cubicBezTo>
                    <a:cubicBezTo>
                      <a:pt x="0" y="167"/>
                      <a:pt x="4870" y="234"/>
                      <a:pt x="10908" y="234"/>
                    </a:cubicBezTo>
                    <a:cubicBezTo>
                      <a:pt x="16946" y="234"/>
                      <a:pt x="21816" y="167"/>
                      <a:pt x="21816" y="134"/>
                    </a:cubicBezTo>
                    <a:cubicBezTo>
                      <a:pt x="21816" y="67"/>
                      <a:pt x="16946" y="0"/>
                      <a:pt x="109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6"/>
              <p:cNvSpPr/>
              <p:nvPr/>
            </p:nvSpPr>
            <p:spPr>
              <a:xfrm>
                <a:off x="2485785" y="4952722"/>
                <a:ext cx="494241" cy="4554"/>
              </a:xfrm>
              <a:custGeom>
                <a:avLst/>
                <a:gdLst/>
                <a:ahLst/>
                <a:cxnLst/>
                <a:rect l="l" t="t" r="r" b="b"/>
                <a:pathLst>
                  <a:path w="21816" h="201" extrusionOk="0">
                    <a:moveTo>
                      <a:pt x="10908" y="0"/>
                    </a:moveTo>
                    <a:cubicBezTo>
                      <a:pt x="4870" y="0"/>
                      <a:pt x="0" y="33"/>
                      <a:pt x="0" y="100"/>
                    </a:cubicBezTo>
                    <a:cubicBezTo>
                      <a:pt x="0" y="167"/>
                      <a:pt x="4870" y="200"/>
                      <a:pt x="10908" y="200"/>
                    </a:cubicBezTo>
                    <a:cubicBezTo>
                      <a:pt x="16946" y="200"/>
                      <a:pt x="21816" y="167"/>
                      <a:pt x="21816" y="100"/>
                    </a:cubicBezTo>
                    <a:cubicBezTo>
                      <a:pt x="21816" y="33"/>
                      <a:pt x="16946" y="0"/>
                      <a:pt x="109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6"/>
              <p:cNvSpPr/>
              <p:nvPr/>
            </p:nvSpPr>
            <p:spPr>
              <a:xfrm>
                <a:off x="2485785" y="4977643"/>
                <a:ext cx="494241" cy="4554"/>
              </a:xfrm>
              <a:custGeom>
                <a:avLst/>
                <a:gdLst/>
                <a:ahLst/>
                <a:cxnLst/>
                <a:rect l="l" t="t" r="r" b="b"/>
                <a:pathLst>
                  <a:path w="21816" h="201" extrusionOk="0">
                    <a:moveTo>
                      <a:pt x="10908" y="1"/>
                    </a:moveTo>
                    <a:cubicBezTo>
                      <a:pt x="4870" y="1"/>
                      <a:pt x="0" y="34"/>
                      <a:pt x="0" y="101"/>
                    </a:cubicBezTo>
                    <a:cubicBezTo>
                      <a:pt x="0" y="168"/>
                      <a:pt x="4870" y="201"/>
                      <a:pt x="10908" y="201"/>
                    </a:cubicBezTo>
                    <a:cubicBezTo>
                      <a:pt x="16946" y="201"/>
                      <a:pt x="21816" y="168"/>
                      <a:pt x="21816" y="101"/>
                    </a:cubicBezTo>
                    <a:cubicBezTo>
                      <a:pt x="21816" y="34"/>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2485785" y="5001838"/>
                <a:ext cx="494241" cy="5301"/>
              </a:xfrm>
              <a:custGeom>
                <a:avLst/>
                <a:gdLst/>
                <a:ahLst/>
                <a:cxnLst/>
                <a:rect l="l" t="t" r="r" b="b"/>
                <a:pathLst>
                  <a:path w="21816" h="234" extrusionOk="0">
                    <a:moveTo>
                      <a:pt x="10908" y="0"/>
                    </a:moveTo>
                    <a:cubicBezTo>
                      <a:pt x="4870" y="0"/>
                      <a:pt x="0" y="34"/>
                      <a:pt x="0" y="100"/>
                    </a:cubicBezTo>
                    <a:cubicBezTo>
                      <a:pt x="0" y="167"/>
                      <a:pt x="4870" y="234"/>
                      <a:pt x="10908" y="234"/>
                    </a:cubicBezTo>
                    <a:cubicBezTo>
                      <a:pt x="16946" y="234"/>
                      <a:pt x="21816" y="167"/>
                      <a:pt x="21816" y="100"/>
                    </a:cubicBezTo>
                    <a:cubicBezTo>
                      <a:pt x="21816" y="67"/>
                      <a:pt x="16946" y="0"/>
                      <a:pt x="109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2682272" y="4913416"/>
                <a:ext cx="81626" cy="108087"/>
              </a:xfrm>
              <a:custGeom>
                <a:avLst/>
                <a:gdLst/>
                <a:ahLst/>
                <a:cxnLst/>
                <a:rect l="l" t="t" r="r" b="b"/>
                <a:pathLst>
                  <a:path w="3603" h="4771" extrusionOk="0">
                    <a:moveTo>
                      <a:pt x="0" y="0"/>
                    </a:moveTo>
                    <a:lnTo>
                      <a:pt x="367" y="4771"/>
                    </a:lnTo>
                    <a:lnTo>
                      <a:pt x="3469" y="4771"/>
                    </a:lnTo>
                    <a:lnTo>
                      <a:pt x="360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144845" y="5019962"/>
                <a:ext cx="497277" cy="107339"/>
              </a:xfrm>
              <a:custGeom>
                <a:avLst/>
                <a:gdLst/>
                <a:ahLst/>
                <a:cxnLst/>
                <a:rect l="l" t="t" r="r" b="b"/>
                <a:pathLst>
                  <a:path w="21950" h="4738" extrusionOk="0">
                    <a:moveTo>
                      <a:pt x="1" y="1"/>
                    </a:moveTo>
                    <a:lnTo>
                      <a:pt x="1" y="4738"/>
                    </a:lnTo>
                    <a:lnTo>
                      <a:pt x="21950" y="4738"/>
                    </a:lnTo>
                    <a:lnTo>
                      <a:pt x="2195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52412" y="5019962"/>
                <a:ext cx="82396" cy="108087"/>
              </a:xfrm>
              <a:custGeom>
                <a:avLst/>
                <a:gdLst/>
                <a:ahLst/>
                <a:cxnLst/>
                <a:rect l="l" t="t" r="r" b="b"/>
                <a:pathLst>
                  <a:path w="3637" h="4771" extrusionOk="0">
                    <a:moveTo>
                      <a:pt x="0" y="1"/>
                    </a:moveTo>
                    <a:lnTo>
                      <a:pt x="367" y="4771"/>
                    </a:lnTo>
                    <a:lnTo>
                      <a:pt x="3469" y="4771"/>
                    </a:lnTo>
                    <a:lnTo>
                      <a:pt x="363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6"/>
              <p:cNvSpPr/>
              <p:nvPr/>
            </p:nvSpPr>
            <p:spPr>
              <a:xfrm>
                <a:off x="-265755" y="5019962"/>
                <a:ext cx="497277" cy="107339"/>
              </a:xfrm>
              <a:custGeom>
                <a:avLst/>
                <a:gdLst/>
                <a:ahLst/>
                <a:cxnLst/>
                <a:rect l="l" t="t" r="r" b="b"/>
                <a:pathLst>
                  <a:path w="21950" h="4738" extrusionOk="0">
                    <a:moveTo>
                      <a:pt x="1" y="1"/>
                    </a:moveTo>
                    <a:lnTo>
                      <a:pt x="1" y="4738"/>
                    </a:lnTo>
                    <a:lnTo>
                      <a:pt x="21950" y="4738"/>
                    </a:lnTo>
                    <a:lnTo>
                      <a:pt x="2195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6"/>
              <p:cNvSpPr/>
              <p:nvPr/>
            </p:nvSpPr>
            <p:spPr>
              <a:xfrm>
                <a:off x="-264237" y="5034325"/>
                <a:ext cx="494264" cy="5324"/>
              </a:xfrm>
              <a:custGeom>
                <a:avLst/>
                <a:gdLst/>
                <a:ahLst/>
                <a:cxnLst/>
                <a:rect l="l" t="t" r="r" b="b"/>
                <a:pathLst>
                  <a:path w="21817" h="235" extrusionOk="0">
                    <a:moveTo>
                      <a:pt x="10908" y="1"/>
                    </a:moveTo>
                    <a:cubicBezTo>
                      <a:pt x="4904" y="1"/>
                      <a:pt x="1" y="67"/>
                      <a:pt x="1" y="101"/>
                    </a:cubicBezTo>
                    <a:cubicBezTo>
                      <a:pt x="1" y="167"/>
                      <a:pt x="4904" y="234"/>
                      <a:pt x="10908" y="234"/>
                    </a:cubicBezTo>
                    <a:cubicBezTo>
                      <a:pt x="16946" y="234"/>
                      <a:pt x="21816" y="167"/>
                      <a:pt x="21816" y="101"/>
                    </a:cubicBezTo>
                    <a:cubicBezTo>
                      <a:pt x="21816" y="67"/>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264237" y="5059269"/>
                <a:ext cx="494264" cy="4554"/>
              </a:xfrm>
              <a:custGeom>
                <a:avLst/>
                <a:gdLst/>
                <a:ahLst/>
                <a:cxnLst/>
                <a:rect l="l" t="t" r="r" b="b"/>
                <a:pathLst>
                  <a:path w="21817" h="201" extrusionOk="0">
                    <a:moveTo>
                      <a:pt x="10908" y="0"/>
                    </a:moveTo>
                    <a:cubicBezTo>
                      <a:pt x="4904" y="0"/>
                      <a:pt x="1" y="34"/>
                      <a:pt x="1" y="100"/>
                    </a:cubicBezTo>
                    <a:cubicBezTo>
                      <a:pt x="1" y="167"/>
                      <a:pt x="4904" y="201"/>
                      <a:pt x="10908" y="201"/>
                    </a:cubicBezTo>
                    <a:cubicBezTo>
                      <a:pt x="16946" y="201"/>
                      <a:pt x="21816" y="167"/>
                      <a:pt x="21816" y="100"/>
                    </a:cubicBezTo>
                    <a:cubicBezTo>
                      <a:pt x="21816" y="34"/>
                      <a:pt x="16946" y="0"/>
                      <a:pt x="109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264237" y="5083441"/>
                <a:ext cx="494264" cy="5324"/>
              </a:xfrm>
              <a:custGeom>
                <a:avLst/>
                <a:gdLst/>
                <a:ahLst/>
                <a:cxnLst/>
                <a:rect l="l" t="t" r="r" b="b"/>
                <a:pathLst>
                  <a:path w="21817" h="235" extrusionOk="0">
                    <a:moveTo>
                      <a:pt x="10908" y="1"/>
                    </a:moveTo>
                    <a:cubicBezTo>
                      <a:pt x="4904" y="1"/>
                      <a:pt x="1" y="68"/>
                      <a:pt x="1" y="134"/>
                    </a:cubicBezTo>
                    <a:cubicBezTo>
                      <a:pt x="1" y="168"/>
                      <a:pt x="4904" y="234"/>
                      <a:pt x="10908" y="234"/>
                    </a:cubicBezTo>
                    <a:cubicBezTo>
                      <a:pt x="16946" y="234"/>
                      <a:pt x="21816" y="168"/>
                      <a:pt x="21816" y="134"/>
                    </a:cubicBezTo>
                    <a:cubicBezTo>
                      <a:pt x="21816" y="68"/>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264237" y="5108385"/>
                <a:ext cx="494264" cy="4554"/>
              </a:xfrm>
              <a:custGeom>
                <a:avLst/>
                <a:gdLst/>
                <a:ahLst/>
                <a:cxnLst/>
                <a:rect l="l" t="t" r="r" b="b"/>
                <a:pathLst>
                  <a:path w="21817" h="201" extrusionOk="0">
                    <a:moveTo>
                      <a:pt x="10908" y="1"/>
                    </a:moveTo>
                    <a:cubicBezTo>
                      <a:pt x="4904" y="1"/>
                      <a:pt x="1" y="34"/>
                      <a:pt x="1" y="101"/>
                    </a:cubicBezTo>
                    <a:cubicBezTo>
                      <a:pt x="1" y="167"/>
                      <a:pt x="4904" y="201"/>
                      <a:pt x="10908" y="201"/>
                    </a:cubicBezTo>
                    <a:cubicBezTo>
                      <a:pt x="16946" y="201"/>
                      <a:pt x="21816" y="167"/>
                      <a:pt x="21816" y="101"/>
                    </a:cubicBezTo>
                    <a:cubicBezTo>
                      <a:pt x="21816" y="34"/>
                      <a:pt x="16946" y="1"/>
                      <a:pt x="10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6"/>
              <p:cNvSpPr/>
              <p:nvPr/>
            </p:nvSpPr>
            <p:spPr>
              <a:xfrm>
                <a:off x="-67750" y="5019962"/>
                <a:ext cx="81626" cy="108087"/>
              </a:xfrm>
              <a:custGeom>
                <a:avLst/>
                <a:gdLst/>
                <a:ahLst/>
                <a:cxnLst/>
                <a:rect l="l" t="t" r="r" b="b"/>
                <a:pathLst>
                  <a:path w="3603" h="4771" extrusionOk="0">
                    <a:moveTo>
                      <a:pt x="0" y="1"/>
                    </a:moveTo>
                    <a:lnTo>
                      <a:pt x="334" y="4771"/>
                    </a:lnTo>
                    <a:lnTo>
                      <a:pt x="3436" y="4771"/>
                    </a:lnTo>
                    <a:lnTo>
                      <a:pt x="360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6"/>
              <p:cNvSpPr/>
              <p:nvPr/>
            </p:nvSpPr>
            <p:spPr>
              <a:xfrm>
                <a:off x="-205289" y="4913416"/>
                <a:ext cx="497277" cy="108087"/>
              </a:xfrm>
              <a:custGeom>
                <a:avLst/>
                <a:gdLst/>
                <a:ahLst/>
                <a:cxnLst/>
                <a:rect l="l" t="t" r="r" b="b"/>
                <a:pathLst>
                  <a:path w="21950" h="4771" extrusionOk="0">
                    <a:moveTo>
                      <a:pt x="0" y="0"/>
                    </a:moveTo>
                    <a:lnTo>
                      <a:pt x="0" y="4771"/>
                    </a:lnTo>
                    <a:lnTo>
                      <a:pt x="21949" y="4771"/>
                    </a:lnTo>
                    <a:lnTo>
                      <a:pt x="219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6"/>
              <p:cNvSpPr/>
              <p:nvPr/>
            </p:nvSpPr>
            <p:spPr>
              <a:xfrm>
                <a:off x="-8054" y="4913416"/>
                <a:ext cx="82396" cy="108087"/>
              </a:xfrm>
              <a:custGeom>
                <a:avLst/>
                <a:gdLst/>
                <a:ahLst/>
                <a:cxnLst/>
                <a:rect l="l" t="t" r="r" b="b"/>
                <a:pathLst>
                  <a:path w="3637" h="4771" extrusionOk="0">
                    <a:moveTo>
                      <a:pt x="1" y="0"/>
                    </a:moveTo>
                    <a:lnTo>
                      <a:pt x="368" y="4771"/>
                    </a:lnTo>
                    <a:lnTo>
                      <a:pt x="3470" y="4771"/>
                    </a:lnTo>
                    <a:lnTo>
                      <a:pt x="363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326199" y="4913416"/>
                <a:ext cx="497277" cy="108087"/>
              </a:xfrm>
              <a:custGeom>
                <a:avLst/>
                <a:gdLst/>
                <a:ahLst/>
                <a:cxnLst/>
                <a:rect l="l" t="t" r="r" b="b"/>
                <a:pathLst>
                  <a:path w="21950" h="4771" extrusionOk="0">
                    <a:moveTo>
                      <a:pt x="0" y="0"/>
                    </a:moveTo>
                    <a:lnTo>
                      <a:pt x="0" y="4771"/>
                    </a:lnTo>
                    <a:lnTo>
                      <a:pt x="21949" y="4771"/>
                    </a:lnTo>
                    <a:lnTo>
                      <a:pt x="2194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6"/>
              <p:cNvSpPr/>
              <p:nvPr/>
            </p:nvSpPr>
            <p:spPr>
              <a:xfrm>
                <a:off x="-324703" y="4927779"/>
                <a:ext cx="494264" cy="5301"/>
              </a:xfrm>
              <a:custGeom>
                <a:avLst/>
                <a:gdLst/>
                <a:ahLst/>
                <a:cxnLst/>
                <a:rect l="l" t="t" r="r" b="b"/>
                <a:pathLst>
                  <a:path w="21817" h="234" extrusionOk="0">
                    <a:moveTo>
                      <a:pt x="10909" y="0"/>
                    </a:moveTo>
                    <a:cubicBezTo>
                      <a:pt x="4904" y="0"/>
                      <a:pt x="1" y="67"/>
                      <a:pt x="1" y="134"/>
                    </a:cubicBezTo>
                    <a:cubicBezTo>
                      <a:pt x="1" y="167"/>
                      <a:pt x="4904" y="234"/>
                      <a:pt x="10909" y="234"/>
                    </a:cubicBezTo>
                    <a:cubicBezTo>
                      <a:pt x="16946" y="234"/>
                      <a:pt x="21817" y="167"/>
                      <a:pt x="21817" y="134"/>
                    </a:cubicBezTo>
                    <a:cubicBezTo>
                      <a:pt x="21817" y="67"/>
                      <a:pt x="16946" y="0"/>
                      <a:pt x="109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6"/>
              <p:cNvSpPr/>
              <p:nvPr/>
            </p:nvSpPr>
            <p:spPr>
              <a:xfrm>
                <a:off x="-324703" y="4952722"/>
                <a:ext cx="494264" cy="4554"/>
              </a:xfrm>
              <a:custGeom>
                <a:avLst/>
                <a:gdLst/>
                <a:ahLst/>
                <a:cxnLst/>
                <a:rect l="l" t="t" r="r" b="b"/>
                <a:pathLst>
                  <a:path w="21817" h="201" extrusionOk="0">
                    <a:moveTo>
                      <a:pt x="10909" y="0"/>
                    </a:moveTo>
                    <a:cubicBezTo>
                      <a:pt x="4871" y="0"/>
                      <a:pt x="1" y="33"/>
                      <a:pt x="1" y="100"/>
                    </a:cubicBezTo>
                    <a:cubicBezTo>
                      <a:pt x="1" y="167"/>
                      <a:pt x="4871" y="200"/>
                      <a:pt x="10909" y="200"/>
                    </a:cubicBezTo>
                    <a:cubicBezTo>
                      <a:pt x="16946" y="200"/>
                      <a:pt x="21817" y="167"/>
                      <a:pt x="21817" y="100"/>
                    </a:cubicBezTo>
                    <a:cubicBezTo>
                      <a:pt x="21817" y="33"/>
                      <a:pt x="16946" y="0"/>
                      <a:pt x="109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6"/>
              <p:cNvSpPr/>
              <p:nvPr/>
            </p:nvSpPr>
            <p:spPr>
              <a:xfrm>
                <a:off x="-324703" y="4977643"/>
                <a:ext cx="494264" cy="4554"/>
              </a:xfrm>
              <a:custGeom>
                <a:avLst/>
                <a:gdLst/>
                <a:ahLst/>
                <a:cxnLst/>
                <a:rect l="l" t="t" r="r" b="b"/>
                <a:pathLst>
                  <a:path w="21817" h="201" extrusionOk="0">
                    <a:moveTo>
                      <a:pt x="10909" y="1"/>
                    </a:moveTo>
                    <a:cubicBezTo>
                      <a:pt x="4871" y="1"/>
                      <a:pt x="1" y="34"/>
                      <a:pt x="1" y="101"/>
                    </a:cubicBezTo>
                    <a:cubicBezTo>
                      <a:pt x="1" y="168"/>
                      <a:pt x="4871" y="201"/>
                      <a:pt x="10909" y="201"/>
                    </a:cubicBezTo>
                    <a:cubicBezTo>
                      <a:pt x="16946" y="201"/>
                      <a:pt x="21817" y="168"/>
                      <a:pt x="21817" y="101"/>
                    </a:cubicBezTo>
                    <a:cubicBezTo>
                      <a:pt x="21817" y="34"/>
                      <a:pt x="16946" y="1"/>
                      <a:pt x="109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324703" y="5001838"/>
                <a:ext cx="494264" cy="5301"/>
              </a:xfrm>
              <a:custGeom>
                <a:avLst/>
                <a:gdLst/>
                <a:ahLst/>
                <a:cxnLst/>
                <a:rect l="l" t="t" r="r" b="b"/>
                <a:pathLst>
                  <a:path w="21817" h="234" extrusionOk="0">
                    <a:moveTo>
                      <a:pt x="10909" y="0"/>
                    </a:moveTo>
                    <a:cubicBezTo>
                      <a:pt x="4871" y="0"/>
                      <a:pt x="1" y="34"/>
                      <a:pt x="1" y="100"/>
                    </a:cubicBezTo>
                    <a:cubicBezTo>
                      <a:pt x="1" y="167"/>
                      <a:pt x="4871" y="234"/>
                      <a:pt x="10909" y="234"/>
                    </a:cubicBezTo>
                    <a:cubicBezTo>
                      <a:pt x="16946" y="234"/>
                      <a:pt x="21817" y="167"/>
                      <a:pt x="21817" y="100"/>
                    </a:cubicBezTo>
                    <a:cubicBezTo>
                      <a:pt x="21817" y="67"/>
                      <a:pt x="16946" y="0"/>
                      <a:pt x="109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128217" y="4913416"/>
                <a:ext cx="81649" cy="108087"/>
              </a:xfrm>
              <a:custGeom>
                <a:avLst/>
                <a:gdLst/>
                <a:ahLst/>
                <a:cxnLst/>
                <a:rect l="l" t="t" r="r" b="b"/>
                <a:pathLst>
                  <a:path w="3604" h="4771" extrusionOk="0">
                    <a:moveTo>
                      <a:pt x="1" y="0"/>
                    </a:moveTo>
                    <a:lnTo>
                      <a:pt x="334" y="4771"/>
                    </a:lnTo>
                    <a:lnTo>
                      <a:pt x="3437" y="4771"/>
                    </a:lnTo>
                    <a:lnTo>
                      <a:pt x="360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2" name="Google Shape;2412;p66"/>
            <p:cNvSpPr/>
            <p:nvPr/>
          </p:nvSpPr>
          <p:spPr>
            <a:xfrm>
              <a:off x="2303150" y="3266675"/>
              <a:ext cx="120300" cy="120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1146075" y="3748375"/>
              <a:ext cx="57000" cy="5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6"/>
            <p:cNvSpPr/>
            <p:nvPr/>
          </p:nvSpPr>
          <p:spPr>
            <a:xfrm>
              <a:off x="3050825" y="4390375"/>
              <a:ext cx="214800" cy="21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6"/>
            <p:cNvSpPr/>
            <p:nvPr/>
          </p:nvSpPr>
          <p:spPr>
            <a:xfrm>
              <a:off x="406200" y="3978825"/>
              <a:ext cx="120300" cy="120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19"/>
        <p:cNvGrpSpPr/>
        <p:nvPr/>
      </p:nvGrpSpPr>
      <p:grpSpPr>
        <a:xfrm>
          <a:off x="0" y="0"/>
          <a:ext cx="0" cy="0"/>
          <a:chOff x="0" y="0"/>
          <a:chExt cx="0" cy="0"/>
        </a:xfrm>
      </p:grpSpPr>
      <p:sp>
        <p:nvSpPr>
          <p:cNvPr id="2420" name="Google Shape;2420;p67"/>
          <p:cNvSpPr txBox="1">
            <a:spLocks noGrp="1"/>
          </p:cNvSpPr>
          <p:nvPr>
            <p:ph type="title"/>
          </p:nvPr>
        </p:nvSpPr>
        <p:spPr>
          <a:xfrm>
            <a:off x="5061850" y="1584300"/>
            <a:ext cx="3396300" cy="8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Desktop software</a:t>
            </a:r>
            <a:endParaRPr/>
          </a:p>
        </p:txBody>
      </p:sp>
      <p:sp>
        <p:nvSpPr>
          <p:cNvPr id="2421" name="Google Shape;2421;p67"/>
          <p:cNvSpPr txBox="1">
            <a:spLocks noGrp="1"/>
          </p:cNvSpPr>
          <p:nvPr>
            <p:ph type="subTitle" idx="1"/>
          </p:nvPr>
        </p:nvSpPr>
        <p:spPr>
          <a:xfrm>
            <a:off x="5061850" y="2313875"/>
            <a:ext cx="2904900" cy="11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2422" name="Google Shape;2422;p67"/>
          <p:cNvGrpSpPr/>
          <p:nvPr/>
        </p:nvGrpSpPr>
        <p:grpSpPr>
          <a:xfrm>
            <a:off x="685808" y="980900"/>
            <a:ext cx="3872779" cy="3181704"/>
            <a:chOff x="719991" y="980900"/>
            <a:chExt cx="3872779" cy="3181704"/>
          </a:xfrm>
        </p:grpSpPr>
        <p:grpSp>
          <p:nvGrpSpPr>
            <p:cNvPr id="2423" name="Google Shape;2423;p67"/>
            <p:cNvGrpSpPr/>
            <p:nvPr/>
          </p:nvGrpSpPr>
          <p:grpSpPr>
            <a:xfrm>
              <a:off x="719991" y="980900"/>
              <a:ext cx="3872779" cy="3181704"/>
              <a:chOff x="1377550" y="921425"/>
              <a:chExt cx="4891725" cy="4018825"/>
            </a:xfrm>
          </p:grpSpPr>
          <p:sp>
            <p:nvSpPr>
              <p:cNvPr id="2424" name="Google Shape;2424;p67"/>
              <p:cNvSpPr/>
              <p:nvPr/>
            </p:nvSpPr>
            <p:spPr>
              <a:xfrm>
                <a:off x="3046475" y="4166875"/>
                <a:ext cx="1555050" cy="725075"/>
              </a:xfrm>
              <a:custGeom>
                <a:avLst/>
                <a:gdLst/>
                <a:ahLst/>
                <a:cxnLst/>
                <a:rect l="l" t="t" r="r" b="b"/>
                <a:pathLst>
                  <a:path w="62202" h="29003" extrusionOk="0">
                    <a:moveTo>
                      <a:pt x="58720" y="1"/>
                    </a:moveTo>
                    <a:lnTo>
                      <a:pt x="3291" y="120"/>
                    </a:lnTo>
                    <a:lnTo>
                      <a:pt x="0" y="29003"/>
                    </a:lnTo>
                    <a:lnTo>
                      <a:pt x="62202" y="28860"/>
                    </a:lnTo>
                    <a:lnTo>
                      <a:pt x="587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3046475" y="4793550"/>
                <a:ext cx="1555050" cy="98400"/>
              </a:xfrm>
              <a:custGeom>
                <a:avLst/>
                <a:gdLst/>
                <a:ahLst/>
                <a:cxnLst/>
                <a:rect l="l" t="t" r="r" b="b"/>
                <a:pathLst>
                  <a:path w="62202" h="3936" extrusionOk="0">
                    <a:moveTo>
                      <a:pt x="61773" y="0"/>
                    </a:moveTo>
                    <a:lnTo>
                      <a:pt x="406" y="24"/>
                    </a:lnTo>
                    <a:lnTo>
                      <a:pt x="0" y="3936"/>
                    </a:lnTo>
                    <a:lnTo>
                      <a:pt x="0" y="3936"/>
                    </a:lnTo>
                    <a:lnTo>
                      <a:pt x="62202" y="3793"/>
                    </a:lnTo>
                    <a:lnTo>
                      <a:pt x="61773" y="0"/>
                    </a:lnTo>
                    <a:close/>
                  </a:path>
                </a:pathLst>
              </a:custGeom>
              <a:solidFill>
                <a:srgbClr val="455A64">
                  <a:alpha val="68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2810350" y="4858550"/>
                <a:ext cx="2026100" cy="81700"/>
              </a:xfrm>
              <a:custGeom>
                <a:avLst/>
                <a:gdLst/>
                <a:ahLst/>
                <a:cxnLst/>
                <a:rect l="l" t="t" r="r" b="b"/>
                <a:pathLst>
                  <a:path w="81044" h="3268" extrusionOk="0">
                    <a:moveTo>
                      <a:pt x="81044" y="0"/>
                    </a:moveTo>
                    <a:lnTo>
                      <a:pt x="0" y="215"/>
                    </a:lnTo>
                    <a:lnTo>
                      <a:pt x="24" y="3268"/>
                    </a:lnTo>
                    <a:lnTo>
                      <a:pt x="81044" y="3053"/>
                    </a:lnTo>
                    <a:lnTo>
                      <a:pt x="810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1377550" y="921425"/>
                <a:ext cx="4891725" cy="2879375"/>
              </a:xfrm>
              <a:custGeom>
                <a:avLst/>
                <a:gdLst/>
                <a:ahLst/>
                <a:cxnLst/>
                <a:rect l="l" t="t" r="r" b="b"/>
                <a:pathLst>
                  <a:path w="195669" h="115175" extrusionOk="0">
                    <a:moveTo>
                      <a:pt x="7918" y="1"/>
                    </a:moveTo>
                    <a:cubicBezTo>
                      <a:pt x="3554" y="1"/>
                      <a:pt x="0" y="3554"/>
                      <a:pt x="0" y="7943"/>
                    </a:cubicBezTo>
                    <a:lnTo>
                      <a:pt x="0" y="115174"/>
                    </a:lnTo>
                    <a:lnTo>
                      <a:pt x="195668" y="115174"/>
                    </a:lnTo>
                    <a:lnTo>
                      <a:pt x="195668" y="7943"/>
                    </a:lnTo>
                    <a:cubicBezTo>
                      <a:pt x="195668" y="3554"/>
                      <a:pt x="192115" y="1"/>
                      <a:pt x="187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1377550" y="3800775"/>
                <a:ext cx="4891725" cy="499700"/>
              </a:xfrm>
              <a:custGeom>
                <a:avLst/>
                <a:gdLst/>
                <a:ahLst/>
                <a:cxnLst/>
                <a:rect l="l" t="t" r="r" b="b"/>
                <a:pathLst>
                  <a:path w="195669" h="19988" extrusionOk="0">
                    <a:moveTo>
                      <a:pt x="0" y="0"/>
                    </a:moveTo>
                    <a:lnTo>
                      <a:pt x="0" y="12045"/>
                    </a:lnTo>
                    <a:cubicBezTo>
                      <a:pt x="0" y="16433"/>
                      <a:pt x="3554" y="19987"/>
                      <a:pt x="7918" y="19987"/>
                    </a:cubicBezTo>
                    <a:lnTo>
                      <a:pt x="187726" y="19987"/>
                    </a:lnTo>
                    <a:cubicBezTo>
                      <a:pt x="192115" y="19987"/>
                      <a:pt x="195668" y="16433"/>
                      <a:pt x="195668" y="12045"/>
                    </a:cubicBezTo>
                    <a:lnTo>
                      <a:pt x="195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3727400" y="3947450"/>
                <a:ext cx="190825" cy="190825"/>
              </a:xfrm>
              <a:custGeom>
                <a:avLst/>
                <a:gdLst/>
                <a:ahLst/>
                <a:cxnLst/>
                <a:rect l="l" t="t" r="r" b="b"/>
                <a:pathLst>
                  <a:path w="7633" h="7633" extrusionOk="0">
                    <a:moveTo>
                      <a:pt x="3816" y="1"/>
                    </a:moveTo>
                    <a:cubicBezTo>
                      <a:pt x="1694" y="1"/>
                      <a:pt x="0" y="1694"/>
                      <a:pt x="0" y="3817"/>
                    </a:cubicBezTo>
                    <a:cubicBezTo>
                      <a:pt x="0" y="5939"/>
                      <a:pt x="1694" y="7633"/>
                      <a:pt x="3816" y="7633"/>
                    </a:cubicBezTo>
                    <a:cubicBezTo>
                      <a:pt x="5939" y="7633"/>
                      <a:pt x="7632" y="5939"/>
                      <a:pt x="7632" y="3817"/>
                    </a:cubicBezTo>
                    <a:cubicBezTo>
                      <a:pt x="7632" y="1742"/>
                      <a:pt x="5939" y="1"/>
                      <a:pt x="3816"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0" name="Google Shape;2430;p67"/>
            <p:cNvSpPr/>
            <p:nvPr/>
          </p:nvSpPr>
          <p:spPr>
            <a:xfrm>
              <a:off x="2574294" y="3371695"/>
              <a:ext cx="164700" cy="164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31" name="Google Shape;2431;p67"/>
          <p:cNvPicPr preferRelativeResize="0"/>
          <p:nvPr/>
        </p:nvPicPr>
        <p:blipFill rotWithShape="1">
          <a:blip r:embed="rId3">
            <a:alphaModFix/>
          </a:blip>
          <a:srcRect l="586" t="734" r="1584"/>
          <a:stretch/>
        </p:blipFill>
        <p:spPr>
          <a:xfrm>
            <a:off x="814696" y="1119775"/>
            <a:ext cx="3615478" cy="1998402"/>
          </a:xfrm>
          <a:prstGeom prst="rect">
            <a:avLst/>
          </a:prstGeom>
          <a:noFill/>
          <a:ln>
            <a:noFill/>
          </a:ln>
        </p:spPr>
      </p:pic>
      <p:sp>
        <p:nvSpPr>
          <p:cNvPr id="2432" name="Google Shape;2432;p67"/>
          <p:cNvSpPr/>
          <p:nvPr/>
        </p:nvSpPr>
        <p:spPr>
          <a:xfrm>
            <a:off x="833625" y="1125800"/>
            <a:ext cx="3615600" cy="1998300"/>
          </a:xfrm>
          <a:prstGeom prst="rect">
            <a:avLst/>
          </a:prstGeom>
          <a:solidFill>
            <a:srgbClr val="305DBF">
              <a:alpha val="13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436"/>
        <p:cNvGrpSpPr/>
        <p:nvPr/>
      </p:nvGrpSpPr>
      <p:grpSpPr>
        <a:xfrm>
          <a:off x="0" y="0"/>
          <a:ext cx="0" cy="0"/>
          <a:chOff x="0" y="0"/>
          <a:chExt cx="0" cy="0"/>
        </a:xfrm>
      </p:grpSpPr>
      <p:grpSp>
        <p:nvGrpSpPr>
          <p:cNvPr id="2437" name="Google Shape;2437;p68"/>
          <p:cNvGrpSpPr/>
          <p:nvPr/>
        </p:nvGrpSpPr>
        <p:grpSpPr>
          <a:xfrm>
            <a:off x="5308279" y="679503"/>
            <a:ext cx="2545215" cy="3784794"/>
            <a:chOff x="2132400" y="372275"/>
            <a:chExt cx="3330125" cy="4951975"/>
          </a:xfrm>
        </p:grpSpPr>
        <p:sp>
          <p:nvSpPr>
            <p:cNvPr id="2438" name="Google Shape;2438;p68"/>
            <p:cNvSpPr/>
            <p:nvPr/>
          </p:nvSpPr>
          <p:spPr>
            <a:xfrm>
              <a:off x="2132400" y="372275"/>
              <a:ext cx="3330125" cy="4951975"/>
            </a:xfrm>
            <a:custGeom>
              <a:avLst/>
              <a:gdLst/>
              <a:ahLst/>
              <a:cxnLst/>
              <a:rect l="l" t="t" r="r" b="b"/>
              <a:pathLst>
                <a:path w="133205" h="198079" extrusionOk="0">
                  <a:moveTo>
                    <a:pt x="10948" y="0"/>
                  </a:moveTo>
                  <a:cubicBezTo>
                    <a:pt x="4890" y="0"/>
                    <a:pt x="1" y="4890"/>
                    <a:pt x="1" y="10948"/>
                  </a:cubicBezTo>
                  <a:lnTo>
                    <a:pt x="1" y="187131"/>
                  </a:lnTo>
                  <a:cubicBezTo>
                    <a:pt x="1" y="193189"/>
                    <a:pt x="4890" y="198078"/>
                    <a:pt x="10948" y="198078"/>
                  </a:cubicBezTo>
                  <a:lnTo>
                    <a:pt x="122257" y="198078"/>
                  </a:lnTo>
                  <a:cubicBezTo>
                    <a:pt x="128315" y="198078"/>
                    <a:pt x="133205" y="193165"/>
                    <a:pt x="133205" y="187107"/>
                  </a:cubicBezTo>
                  <a:lnTo>
                    <a:pt x="133205" y="10948"/>
                  </a:lnTo>
                  <a:cubicBezTo>
                    <a:pt x="133205" y="4890"/>
                    <a:pt x="128315" y="0"/>
                    <a:pt x="1222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3631400" y="4825750"/>
              <a:ext cx="332125" cy="332150"/>
            </a:xfrm>
            <a:custGeom>
              <a:avLst/>
              <a:gdLst/>
              <a:ahLst/>
              <a:cxnLst/>
              <a:rect l="l" t="t" r="r" b="b"/>
              <a:pathLst>
                <a:path w="13285" h="13286" extrusionOk="0">
                  <a:moveTo>
                    <a:pt x="6655" y="0"/>
                  </a:moveTo>
                  <a:cubicBezTo>
                    <a:pt x="2982" y="0"/>
                    <a:pt x="0" y="2982"/>
                    <a:pt x="0" y="6631"/>
                  </a:cubicBezTo>
                  <a:cubicBezTo>
                    <a:pt x="0" y="10304"/>
                    <a:pt x="2982" y="13285"/>
                    <a:pt x="6655" y="13285"/>
                  </a:cubicBezTo>
                  <a:cubicBezTo>
                    <a:pt x="10304" y="13285"/>
                    <a:pt x="13285" y="10304"/>
                    <a:pt x="13285" y="6631"/>
                  </a:cubicBezTo>
                  <a:cubicBezTo>
                    <a:pt x="13285" y="2982"/>
                    <a:pt x="10304" y="0"/>
                    <a:pt x="6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0" name="Google Shape;2440;p68"/>
          <p:cNvSpPr txBox="1">
            <a:spLocks noGrp="1"/>
          </p:cNvSpPr>
          <p:nvPr>
            <p:ph type="title"/>
          </p:nvPr>
        </p:nvSpPr>
        <p:spPr>
          <a:xfrm>
            <a:off x="723900" y="1584300"/>
            <a:ext cx="2962800" cy="8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Tablet app</a:t>
            </a:r>
            <a:endParaRPr/>
          </a:p>
        </p:txBody>
      </p:sp>
      <p:sp>
        <p:nvSpPr>
          <p:cNvPr id="2441" name="Google Shape;2441;p68"/>
          <p:cNvSpPr txBox="1">
            <a:spLocks noGrp="1"/>
          </p:cNvSpPr>
          <p:nvPr>
            <p:ph type="subTitle" idx="1"/>
          </p:nvPr>
        </p:nvSpPr>
        <p:spPr>
          <a:xfrm>
            <a:off x="723900" y="2316851"/>
            <a:ext cx="2962800" cy="11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pic>
        <p:nvPicPr>
          <p:cNvPr id="2442" name="Google Shape;2442;p68"/>
          <p:cNvPicPr preferRelativeResize="0"/>
          <p:nvPr/>
        </p:nvPicPr>
        <p:blipFill rotWithShape="1">
          <a:blip r:embed="rId3">
            <a:alphaModFix/>
          </a:blip>
          <a:srcRect t="295" b="1337"/>
          <a:stretch/>
        </p:blipFill>
        <p:spPr>
          <a:xfrm>
            <a:off x="5394875" y="893975"/>
            <a:ext cx="2372024" cy="3124174"/>
          </a:xfrm>
          <a:prstGeom prst="rect">
            <a:avLst/>
          </a:prstGeom>
          <a:noFill/>
          <a:ln>
            <a:noFill/>
          </a:ln>
        </p:spPr>
      </p:pic>
      <p:sp>
        <p:nvSpPr>
          <p:cNvPr id="2443" name="Google Shape;2443;p68"/>
          <p:cNvSpPr/>
          <p:nvPr/>
        </p:nvSpPr>
        <p:spPr>
          <a:xfrm>
            <a:off x="5394875" y="893975"/>
            <a:ext cx="2372100" cy="3124200"/>
          </a:xfrm>
          <a:prstGeom prst="rect">
            <a:avLst/>
          </a:prstGeom>
          <a:solidFill>
            <a:srgbClr val="305DBF">
              <a:alpha val="13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447"/>
        <p:cNvGrpSpPr/>
        <p:nvPr/>
      </p:nvGrpSpPr>
      <p:grpSpPr>
        <a:xfrm>
          <a:off x="0" y="0"/>
          <a:ext cx="0" cy="0"/>
          <a:chOff x="0" y="0"/>
          <a:chExt cx="0" cy="0"/>
        </a:xfrm>
      </p:grpSpPr>
      <p:sp>
        <p:nvSpPr>
          <p:cNvPr id="2448" name="Google Shape;2448;p69"/>
          <p:cNvSpPr txBox="1">
            <a:spLocks noGrp="1"/>
          </p:cNvSpPr>
          <p:nvPr>
            <p:ph type="title"/>
          </p:nvPr>
        </p:nvSpPr>
        <p:spPr>
          <a:xfrm>
            <a:off x="5061850" y="1584300"/>
            <a:ext cx="3396300" cy="8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Mobile web</a:t>
            </a:r>
            <a:endParaRPr/>
          </a:p>
        </p:txBody>
      </p:sp>
      <p:sp>
        <p:nvSpPr>
          <p:cNvPr id="2449" name="Google Shape;2449;p69"/>
          <p:cNvSpPr txBox="1">
            <a:spLocks noGrp="1"/>
          </p:cNvSpPr>
          <p:nvPr>
            <p:ph type="subTitle" idx="1"/>
          </p:nvPr>
        </p:nvSpPr>
        <p:spPr>
          <a:xfrm>
            <a:off x="5061850" y="2313875"/>
            <a:ext cx="2904900" cy="11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pic>
        <p:nvPicPr>
          <p:cNvPr id="2450" name="Google Shape;2450;p69"/>
          <p:cNvPicPr preferRelativeResize="0"/>
          <p:nvPr/>
        </p:nvPicPr>
        <p:blipFill rotWithShape="1">
          <a:blip r:embed="rId3">
            <a:alphaModFix/>
          </a:blip>
          <a:srcRect t="-1219" b="14729"/>
          <a:stretch/>
        </p:blipFill>
        <p:spPr>
          <a:xfrm>
            <a:off x="1559950" y="604980"/>
            <a:ext cx="2023200" cy="3784800"/>
          </a:xfrm>
          <a:prstGeom prst="roundRect">
            <a:avLst>
              <a:gd name="adj" fmla="val 9772"/>
            </a:avLst>
          </a:prstGeom>
          <a:noFill/>
          <a:ln>
            <a:noFill/>
          </a:ln>
        </p:spPr>
      </p:pic>
      <p:sp>
        <p:nvSpPr>
          <p:cNvPr id="2451" name="Google Shape;2451;p69"/>
          <p:cNvSpPr/>
          <p:nvPr/>
        </p:nvSpPr>
        <p:spPr>
          <a:xfrm>
            <a:off x="1457961" y="517686"/>
            <a:ext cx="2227187" cy="4007750"/>
          </a:xfrm>
          <a:custGeom>
            <a:avLst/>
            <a:gdLst/>
            <a:ahLst/>
            <a:cxnLst/>
            <a:rect l="l" t="t" r="r" b="b"/>
            <a:pathLst>
              <a:path w="107399" h="193261" extrusionOk="0">
                <a:moveTo>
                  <a:pt x="91085" y="7179"/>
                </a:moveTo>
                <a:cubicBezTo>
                  <a:pt x="96141" y="7179"/>
                  <a:pt x="100243" y="11282"/>
                  <a:pt x="100243" y="16314"/>
                </a:cubicBezTo>
                <a:lnTo>
                  <a:pt x="100243" y="176995"/>
                </a:lnTo>
                <a:cubicBezTo>
                  <a:pt x="100243" y="182027"/>
                  <a:pt x="96117" y="186129"/>
                  <a:pt x="91085" y="186129"/>
                </a:cubicBezTo>
                <a:lnTo>
                  <a:pt x="16314" y="186129"/>
                </a:lnTo>
                <a:cubicBezTo>
                  <a:pt x="11281" y="186129"/>
                  <a:pt x="7179" y="182027"/>
                  <a:pt x="7179" y="176995"/>
                </a:cubicBezTo>
                <a:lnTo>
                  <a:pt x="7179" y="16314"/>
                </a:lnTo>
                <a:cubicBezTo>
                  <a:pt x="7179" y="11282"/>
                  <a:pt x="11281" y="7179"/>
                  <a:pt x="16314" y="7179"/>
                </a:cubicBezTo>
                <a:close/>
                <a:moveTo>
                  <a:pt x="16314" y="0"/>
                </a:moveTo>
                <a:cubicBezTo>
                  <a:pt x="7322" y="0"/>
                  <a:pt x="0" y="7322"/>
                  <a:pt x="0" y="16314"/>
                </a:cubicBezTo>
                <a:lnTo>
                  <a:pt x="0" y="176947"/>
                </a:lnTo>
                <a:cubicBezTo>
                  <a:pt x="0" y="185962"/>
                  <a:pt x="7322" y="193261"/>
                  <a:pt x="16314" y="193261"/>
                </a:cubicBezTo>
                <a:lnTo>
                  <a:pt x="91061" y="193261"/>
                </a:lnTo>
                <a:cubicBezTo>
                  <a:pt x="100076" y="193261"/>
                  <a:pt x="107374" y="185962"/>
                  <a:pt x="107398" y="176995"/>
                </a:cubicBezTo>
                <a:lnTo>
                  <a:pt x="107398" y="16314"/>
                </a:lnTo>
                <a:cubicBezTo>
                  <a:pt x="107398" y="7322"/>
                  <a:pt x="100100" y="0"/>
                  <a:pt x="9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604950" y="654400"/>
            <a:ext cx="1933200" cy="3735300"/>
          </a:xfrm>
          <a:prstGeom prst="roundRect">
            <a:avLst>
              <a:gd name="adj" fmla="val 11427"/>
            </a:avLst>
          </a:prstGeom>
          <a:solidFill>
            <a:srgbClr val="305DBF">
              <a:alpha val="13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2051975" y="577489"/>
            <a:ext cx="1039177" cy="158361"/>
          </a:xfrm>
          <a:custGeom>
            <a:avLst/>
            <a:gdLst/>
            <a:ahLst/>
            <a:cxnLst/>
            <a:rect l="l" t="t" r="r" b="b"/>
            <a:pathLst>
              <a:path w="50111" h="11927" extrusionOk="0">
                <a:moveTo>
                  <a:pt x="0" y="1"/>
                </a:moveTo>
                <a:lnTo>
                  <a:pt x="0" y="5677"/>
                </a:lnTo>
                <a:cubicBezTo>
                  <a:pt x="0" y="9136"/>
                  <a:pt x="2791" y="11926"/>
                  <a:pt x="6225" y="11926"/>
                </a:cubicBezTo>
                <a:lnTo>
                  <a:pt x="43885" y="11926"/>
                </a:lnTo>
                <a:cubicBezTo>
                  <a:pt x="47343" y="11926"/>
                  <a:pt x="50110" y="9136"/>
                  <a:pt x="50110" y="5725"/>
                </a:cubicBezTo>
                <a:lnTo>
                  <a:pt x="50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457"/>
        <p:cNvGrpSpPr/>
        <p:nvPr/>
      </p:nvGrpSpPr>
      <p:grpSpPr>
        <a:xfrm>
          <a:off x="0" y="0"/>
          <a:ext cx="0" cy="0"/>
          <a:chOff x="0" y="0"/>
          <a:chExt cx="0" cy="0"/>
        </a:xfrm>
      </p:grpSpPr>
      <p:sp>
        <p:nvSpPr>
          <p:cNvPr id="2458" name="Google Shape;2458;p70"/>
          <p:cNvSpPr/>
          <p:nvPr/>
        </p:nvSpPr>
        <p:spPr>
          <a:xfrm>
            <a:off x="652538" y="1000050"/>
            <a:ext cx="3143100" cy="314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0"/>
          <p:cNvSpPr txBox="1">
            <a:spLocks noGrp="1"/>
          </p:cNvSpPr>
          <p:nvPr>
            <p:ph type="title"/>
          </p:nvPr>
        </p:nvSpPr>
        <p:spPr>
          <a:xfrm>
            <a:off x="1221188" y="1980750"/>
            <a:ext cx="2005800" cy="118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sets us apart?</a:t>
            </a:r>
            <a:endParaRPr dirty="0"/>
          </a:p>
        </p:txBody>
      </p:sp>
      <p:sp>
        <p:nvSpPr>
          <p:cNvPr id="2460" name="Google Shape;2460;p70"/>
          <p:cNvSpPr txBox="1">
            <a:spLocks noGrp="1"/>
          </p:cNvSpPr>
          <p:nvPr>
            <p:ph type="subTitle" idx="1"/>
          </p:nvPr>
        </p:nvSpPr>
        <p:spPr>
          <a:xfrm>
            <a:off x="5352950" y="2616288"/>
            <a:ext cx="2364600" cy="7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state one of your qualities</a:t>
            </a:r>
            <a:endParaRPr/>
          </a:p>
        </p:txBody>
      </p:sp>
      <p:sp>
        <p:nvSpPr>
          <p:cNvPr id="2461" name="Google Shape;2461;p70"/>
          <p:cNvSpPr txBox="1">
            <a:spLocks noGrp="1"/>
          </p:cNvSpPr>
          <p:nvPr>
            <p:ph type="subTitle" idx="2"/>
          </p:nvPr>
        </p:nvSpPr>
        <p:spPr>
          <a:xfrm>
            <a:off x="5352950" y="1894263"/>
            <a:ext cx="2364600" cy="7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state one of your qualities</a:t>
            </a:r>
            <a:endParaRPr/>
          </a:p>
        </p:txBody>
      </p:sp>
      <p:sp>
        <p:nvSpPr>
          <p:cNvPr id="2462" name="Google Shape;2462;p70"/>
          <p:cNvSpPr txBox="1">
            <a:spLocks noGrp="1"/>
          </p:cNvSpPr>
          <p:nvPr>
            <p:ph type="subTitle" idx="3"/>
          </p:nvPr>
        </p:nvSpPr>
        <p:spPr>
          <a:xfrm>
            <a:off x="5352950" y="1172225"/>
            <a:ext cx="2364600" cy="7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state one of your qualities</a:t>
            </a:r>
            <a:endParaRPr/>
          </a:p>
        </p:txBody>
      </p:sp>
      <p:sp>
        <p:nvSpPr>
          <p:cNvPr id="2463" name="Google Shape;2463;p70"/>
          <p:cNvSpPr txBox="1">
            <a:spLocks noGrp="1"/>
          </p:cNvSpPr>
          <p:nvPr>
            <p:ph type="subTitle" idx="4"/>
          </p:nvPr>
        </p:nvSpPr>
        <p:spPr>
          <a:xfrm>
            <a:off x="5352950" y="3338875"/>
            <a:ext cx="2364600" cy="7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state one of your qualities</a:t>
            </a:r>
            <a:endParaRPr/>
          </a:p>
        </p:txBody>
      </p:sp>
      <p:grpSp>
        <p:nvGrpSpPr>
          <p:cNvPr id="2464" name="Google Shape;2464;p70"/>
          <p:cNvGrpSpPr/>
          <p:nvPr/>
        </p:nvGrpSpPr>
        <p:grpSpPr>
          <a:xfrm>
            <a:off x="4865046" y="1303997"/>
            <a:ext cx="298377" cy="354519"/>
            <a:chOff x="-48233050" y="3569725"/>
            <a:chExt cx="252050" cy="299475"/>
          </a:xfrm>
        </p:grpSpPr>
        <p:sp>
          <p:nvSpPr>
            <p:cNvPr id="2465" name="Google Shape;2465;p7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70"/>
          <p:cNvGrpSpPr/>
          <p:nvPr/>
        </p:nvGrpSpPr>
        <p:grpSpPr>
          <a:xfrm>
            <a:off x="4824497" y="3460274"/>
            <a:ext cx="379497" cy="358070"/>
            <a:chOff x="-46422300" y="3936925"/>
            <a:chExt cx="320575" cy="302475"/>
          </a:xfrm>
        </p:grpSpPr>
        <p:sp>
          <p:nvSpPr>
            <p:cNvPr id="2469" name="Google Shape;2469;p7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 name="Google Shape;2471;p70"/>
          <p:cNvGrpSpPr/>
          <p:nvPr/>
        </p:nvGrpSpPr>
        <p:grpSpPr>
          <a:xfrm>
            <a:off x="4837091" y="2743761"/>
            <a:ext cx="354311" cy="354104"/>
            <a:chOff x="-49764975" y="3183375"/>
            <a:chExt cx="299300" cy="299125"/>
          </a:xfrm>
        </p:grpSpPr>
        <p:sp>
          <p:nvSpPr>
            <p:cNvPr id="2472" name="Google Shape;2472;p7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70"/>
          <p:cNvGrpSpPr/>
          <p:nvPr/>
        </p:nvGrpSpPr>
        <p:grpSpPr>
          <a:xfrm>
            <a:off x="4836616" y="2025156"/>
            <a:ext cx="355258" cy="356205"/>
            <a:chOff x="-47892800" y="3937700"/>
            <a:chExt cx="300100" cy="300900"/>
          </a:xfrm>
        </p:grpSpPr>
        <p:sp>
          <p:nvSpPr>
            <p:cNvPr id="2482" name="Google Shape;2482;p7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0" name="Google Shape;2490;p70"/>
          <p:cNvSpPr/>
          <p:nvPr/>
        </p:nvSpPr>
        <p:spPr>
          <a:xfrm>
            <a:off x="3182999" y="800850"/>
            <a:ext cx="379500" cy="37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0"/>
          <p:cNvSpPr/>
          <p:nvPr/>
        </p:nvSpPr>
        <p:spPr>
          <a:xfrm>
            <a:off x="804949" y="3878494"/>
            <a:ext cx="223800" cy="22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495"/>
        <p:cNvGrpSpPr/>
        <p:nvPr/>
      </p:nvGrpSpPr>
      <p:grpSpPr>
        <a:xfrm>
          <a:off x="0" y="0"/>
          <a:ext cx="0" cy="0"/>
          <a:chOff x="0" y="0"/>
          <a:chExt cx="0" cy="0"/>
        </a:xfrm>
      </p:grpSpPr>
      <p:sp>
        <p:nvSpPr>
          <p:cNvPr id="2496" name="Google Shape;2496;p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Buyer persona</a:t>
            </a:r>
            <a:endParaRPr/>
          </a:p>
        </p:txBody>
      </p:sp>
      <p:grpSp>
        <p:nvGrpSpPr>
          <p:cNvPr id="2497" name="Google Shape;2497;p71"/>
          <p:cNvGrpSpPr/>
          <p:nvPr/>
        </p:nvGrpSpPr>
        <p:grpSpPr>
          <a:xfrm>
            <a:off x="6193122" y="3140600"/>
            <a:ext cx="2032200" cy="141000"/>
            <a:chOff x="6193122" y="3140600"/>
            <a:chExt cx="2032200" cy="141000"/>
          </a:xfrm>
        </p:grpSpPr>
        <p:sp>
          <p:nvSpPr>
            <p:cNvPr id="2498" name="Google Shape;2498;p71"/>
            <p:cNvSpPr/>
            <p:nvPr/>
          </p:nvSpPr>
          <p:spPr>
            <a:xfrm rot="5400000" flipH="1">
              <a:off x="7138872" y="2194999"/>
              <a:ext cx="140700" cy="2032200"/>
            </a:xfrm>
            <a:prstGeom prst="round2SameRect">
              <a:avLst>
                <a:gd name="adj1" fmla="val 50000"/>
                <a:gd name="adj2" fmla="val 50000"/>
              </a:avLst>
            </a:prstGeom>
            <a:noFill/>
            <a:ln w="19050" cap="flat" cmpd="sng">
              <a:solidFill>
                <a:srgbClr val="305D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rot="5400000" flipH="1">
              <a:off x="6958338" y="2375600"/>
              <a:ext cx="141000" cy="1671000"/>
            </a:xfrm>
            <a:prstGeom prst="round2SameRect">
              <a:avLst>
                <a:gd name="adj1" fmla="val 50000"/>
                <a:gd name="adj2" fmla="val 50000"/>
              </a:avLst>
            </a:prstGeom>
            <a:solidFill>
              <a:srgbClr val="E0E0E0"/>
            </a:solidFill>
            <a:ln w="19050" cap="flat" cmpd="sng">
              <a:solidFill>
                <a:srgbClr val="305D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0" name="Google Shape;2500;p71"/>
          <p:cNvSpPr/>
          <p:nvPr/>
        </p:nvSpPr>
        <p:spPr>
          <a:xfrm>
            <a:off x="3132900" y="2774075"/>
            <a:ext cx="2878200" cy="2878200"/>
          </a:xfrm>
          <a:prstGeom prst="ellipse">
            <a:avLst/>
          </a:pr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1" name="Google Shape;2501;p71"/>
          <p:cNvGrpSpPr/>
          <p:nvPr/>
        </p:nvGrpSpPr>
        <p:grpSpPr>
          <a:xfrm>
            <a:off x="3099255" y="2887620"/>
            <a:ext cx="2774298" cy="2291624"/>
            <a:chOff x="2014100" y="2454475"/>
            <a:chExt cx="3277375" cy="2707175"/>
          </a:xfrm>
        </p:grpSpPr>
        <p:sp>
          <p:nvSpPr>
            <p:cNvPr id="2502" name="Google Shape;2502;p71"/>
            <p:cNvSpPr/>
            <p:nvPr/>
          </p:nvSpPr>
          <p:spPr>
            <a:xfrm>
              <a:off x="2014100" y="3588400"/>
              <a:ext cx="1200900" cy="1556300"/>
            </a:xfrm>
            <a:custGeom>
              <a:avLst/>
              <a:gdLst/>
              <a:ahLst/>
              <a:cxnLst/>
              <a:rect l="l" t="t" r="r" b="b"/>
              <a:pathLst>
                <a:path w="48036" h="62252" extrusionOk="0">
                  <a:moveTo>
                    <a:pt x="5987" y="0"/>
                  </a:moveTo>
                  <a:cubicBezTo>
                    <a:pt x="3657" y="0"/>
                    <a:pt x="1295" y="1432"/>
                    <a:pt x="668" y="3688"/>
                  </a:cubicBezTo>
                  <a:cubicBezTo>
                    <a:pt x="1" y="6056"/>
                    <a:pt x="1369" y="8524"/>
                    <a:pt x="2903" y="10492"/>
                  </a:cubicBezTo>
                  <a:cubicBezTo>
                    <a:pt x="5138" y="13395"/>
                    <a:pt x="7806" y="15996"/>
                    <a:pt x="10775" y="18131"/>
                  </a:cubicBezTo>
                  <a:cubicBezTo>
                    <a:pt x="11309" y="18532"/>
                    <a:pt x="11909" y="18932"/>
                    <a:pt x="12110" y="19566"/>
                  </a:cubicBezTo>
                  <a:cubicBezTo>
                    <a:pt x="12476" y="20733"/>
                    <a:pt x="11342" y="21834"/>
                    <a:pt x="10208" y="22167"/>
                  </a:cubicBezTo>
                  <a:cubicBezTo>
                    <a:pt x="8941" y="22601"/>
                    <a:pt x="7540" y="22434"/>
                    <a:pt x="6172" y="22568"/>
                  </a:cubicBezTo>
                  <a:cubicBezTo>
                    <a:pt x="4838" y="22701"/>
                    <a:pt x="3370" y="23268"/>
                    <a:pt x="2836" y="24502"/>
                  </a:cubicBezTo>
                  <a:cubicBezTo>
                    <a:pt x="2102" y="26237"/>
                    <a:pt x="3570" y="28072"/>
                    <a:pt x="5004" y="29306"/>
                  </a:cubicBezTo>
                  <a:cubicBezTo>
                    <a:pt x="7873" y="31741"/>
                    <a:pt x="11142" y="33676"/>
                    <a:pt x="14678" y="35010"/>
                  </a:cubicBezTo>
                  <a:cubicBezTo>
                    <a:pt x="15912" y="35477"/>
                    <a:pt x="17247" y="35911"/>
                    <a:pt x="18247" y="36811"/>
                  </a:cubicBezTo>
                  <a:cubicBezTo>
                    <a:pt x="19281" y="37679"/>
                    <a:pt x="19848" y="39246"/>
                    <a:pt x="19215" y="40414"/>
                  </a:cubicBezTo>
                  <a:cubicBezTo>
                    <a:pt x="18710" y="41370"/>
                    <a:pt x="17614" y="41797"/>
                    <a:pt x="16514" y="41797"/>
                  </a:cubicBezTo>
                  <a:cubicBezTo>
                    <a:pt x="16233" y="41797"/>
                    <a:pt x="15951" y="41769"/>
                    <a:pt x="15679" y="41715"/>
                  </a:cubicBezTo>
                  <a:cubicBezTo>
                    <a:pt x="14344" y="41448"/>
                    <a:pt x="13177" y="40714"/>
                    <a:pt x="11909" y="40214"/>
                  </a:cubicBezTo>
                  <a:cubicBezTo>
                    <a:pt x="11013" y="39868"/>
                    <a:pt x="10009" y="39670"/>
                    <a:pt x="9025" y="39670"/>
                  </a:cubicBezTo>
                  <a:cubicBezTo>
                    <a:pt x="7445" y="39670"/>
                    <a:pt x="5917" y="40181"/>
                    <a:pt x="4971" y="41415"/>
                  </a:cubicBezTo>
                  <a:cubicBezTo>
                    <a:pt x="3937" y="42716"/>
                    <a:pt x="3837" y="44584"/>
                    <a:pt x="4304" y="46185"/>
                  </a:cubicBezTo>
                  <a:cubicBezTo>
                    <a:pt x="4771" y="47752"/>
                    <a:pt x="5772" y="49153"/>
                    <a:pt x="6839" y="50421"/>
                  </a:cubicBezTo>
                  <a:cubicBezTo>
                    <a:pt x="10575" y="54858"/>
                    <a:pt x="15379" y="58460"/>
                    <a:pt x="20849" y="60428"/>
                  </a:cubicBezTo>
                  <a:cubicBezTo>
                    <a:pt x="24022" y="61570"/>
                    <a:pt x="27061" y="62251"/>
                    <a:pt x="30127" y="62251"/>
                  </a:cubicBezTo>
                  <a:cubicBezTo>
                    <a:pt x="32347" y="62251"/>
                    <a:pt x="34582" y="61894"/>
                    <a:pt x="36894" y="61095"/>
                  </a:cubicBezTo>
                  <a:lnTo>
                    <a:pt x="36894" y="61095"/>
                  </a:lnTo>
                  <a:lnTo>
                    <a:pt x="36861" y="61129"/>
                  </a:lnTo>
                  <a:cubicBezTo>
                    <a:pt x="45867" y="55124"/>
                    <a:pt x="48035" y="43750"/>
                    <a:pt x="47868" y="33509"/>
                  </a:cubicBezTo>
                  <a:cubicBezTo>
                    <a:pt x="47835" y="31808"/>
                    <a:pt x="48035" y="30006"/>
                    <a:pt x="47235" y="28472"/>
                  </a:cubicBezTo>
                  <a:cubicBezTo>
                    <a:pt x="46607" y="27295"/>
                    <a:pt x="45302" y="26384"/>
                    <a:pt x="44011" y="26384"/>
                  </a:cubicBezTo>
                  <a:cubicBezTo>
                    <a:pt x="43657" y="26384"/>
                    <a:pt x="43303" y="26453"/>
                    <a:pt x="42965" y="26604"/>
                  </a:cubicBezTo>
                  <a:cubicBezTo>
                    <a:pt x="41697" y="27204"/>
                    <a:pt x="41097" y="28672"/>
                    <a:pt x="40363" y="29873"/>
                  </a:cubicBezTo>
                  <a:cubicBezTo>
                    <a:pt x="39362" y="31474"/>
                    <a:pt x="37928" y="32775"/>
                    <a:pt x="36227" y="33609"/>
                  </a:cubicBezTo>
                  <a:cubicBezTo>
                    <a:pt x="35550" y="33957"/>
                    <a:pt x="34761" y="34205"/>
                    <a:pt x="34005" y="34205"/>
                  </a:cubicBezTo>
                  <a:cubicBezTo>
                    <a:pt x="33530" y="34205"/>
                    <a:pt x="33069" y="34107"/>
                    <a:pt x="32658" y="33876"/>
                  </a:cubicBezTo>
                  <a:cubicBezTo>
                    <a:pt x="31190" y="33042"/>
                    <a:pt x="31056" y="31007"/>
                    <a:pt x="31090" y="29306"/>
                  </a:cubicBezTo>
                  <a:cubicBezTo>
                    <a:pt x="31156" y="26137"/>
                    <a:pt x="31223" y="22968"/>
                    <a:pt x="31290" y="19799"/>
                  </a:cubicBezTo>
                  <a:cubicBezTo>
                    <a:pt x="31323" y="18098"/>
                    <a:pt x="31357" y="16363"/>
                    <a:pt x="30856" y="14729"/>
                  </a:cubicBezTo>
                  <a:cubicBezTo>
                    <a:pt x="30389" y="13094"/>
                    <a:pt x="29188" y="11593"/>
                    <a:pt x="27554" y="11093"/>
                  </a:cubicBezTo>
                  <a:cubicBezTo>
                    <a:pt x="27263" y="11010"/>
                    <a:pt x="26960" y="10970"/>
                    <a:pt x="26656" y="10970"/>
                  </a:cubicBezTo>
                  <a:cubicBezTo>
                    <a:pt x="25249" y="10970"/>
                    <a:pt x="23819" y="11823"/>
                    <a:pt x="23518" y="13194"/>
                  </a:cubicBezTo>
                  <a:cubicBezTo>
                    <a:pt x="23351" y="13895"/>
                    <a:pt x="23484" y="14595"/>
                    <a:pt x="23451" y="15296"/>
                  </a:cubicBezTo>
                  <a:cubicBezTo>
                    <a:pt x="23384" y="15996"/>
                    <a:pt x="23017" y="16797"/>
                    <a:pt x="22350" y="16964"/>
                  </a:cubicBezTo>
                  <a:cubicBezTo>
                    <a:pt x="22247" y="16995"/>
                    <a:pt x="22143" y="17009"/>
                    <a:pt x="22039" y="17009"/>
                  </a:cubicBezTo>
                  <a:cubicBezTo>
                    <a:pt x="21471" y="17009"/>
                    <a:pt x="20905" y="16586"/>
                    <a:pt x="20482" y="16163"/>
                  </a:cubicBezTo>
                  <a:cubicBezTo>
                    <a:pt x="18714" y="14429"/>
                    <a:pt x="17547" y="12194"/>
                    <a:pt x="16446" y="9959"/>
                  </a:cubicBezTo>
                  <a:cubicBezTo>
                    <a:pt x="15345" y="7757"/>
                    <a:pt x="14311" y="5489"/>
                    <a:pt x="12710" y="3588"/>
                  </a:cubicBezTo>
                  <a:cubicBezTo>
                    <a:pt x="11109" y="1686"/>
                    <a:pt x="8907" y="185"/>
                    <a:pt x="6439" y="18"/>
                  </a:cubicBezTo>
                  <a:cubicBezTo>
                    <a:pt x="6289" y="6"/>
                    <a:pt x="6138" y="0"/>
                    <a:pt x="598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093325" y="3623025"/>
              <a:ext cx="824800" cy="1499450"/>
            </a:xfrm>
            <a:custGeom>
              <a:avLst/>
              <a:gdLst/>
              <a:ahLst/>
              <a:cxnLst/>
              <a:rect l="l" t="t" r="r" b="b"/>
              <a:pathLst>
                <a:path w="32992" h="59978" extrusionOk="0">
                  <a:moveTo>
                    <a:pt x="1" y="1"/>
                  </a:moveTo>
                  <a:cubicBezTo>
                    <a:pt x="1" y="1"/>
                    <a:pt x="68" y="68"/>
                    <a:pt x="168" y="168"/>
                  </a:cubicBezTo>
                  <a:lnTo>
                    <a:pt x="668" y="635"/>
                  </a:lnTo>
                  <a:cubicBezTo>
                    <a:pt x="1135" y="1035"/>
                    <a:pt x="1769" y="1602"/>
                    <a:pt x="2603" y="2403"/>
                  </a:cubicBezTo>
                  <a:cubicBezTo>
                    <a:pt x="4938" y="4604"/>
                    <a:pt x="7106" y="6973"/>
                    <a:pt x="9107" y="9508"/>
                  </a:cubicBezTo>
                  <a:cubicBezTo>
                    <a:pt x="10342" y="11076"/>
                    <a:pt x="11642" y="12910"/>
                    <a:pt x="13010" y="14845"/>
                  </a:cubicBezTo>
                  <a:cubicBezTo>
                    <a:pt x="14378" y="16813"/>
                    <a:pt x="15845" y="18948"/>
                    <a:pt x="17246" y="21216"/>
                  </a:cubicBezTo>
                  <a:cubicBezTo>
                    <a:pt x="18781" y="23584"/>
                    <a:pt x="20182" y="26020"/>
                    <a:pt x="21416" y="28555"/>
                  </a:cubicBezTo>
                  <a:cubicBezTo>
                    <a:pt x="22050" y="29856"/>
                    <a:pt x="22617" y="31223"/>
                    <a:pt x="23217" y="32624"/>
                  </a:cubicBezTo>
                  <a:cubicBezTo>
                    <a:pt x="23784" y="34025"/>
                    <a:pt x="24385" y="35426"/>
                    <a:pt x="24985" y="36861"/>
                  </a:cubicBezTo>
                  <a:cubicBezTo>
                    <a:pt x="27320" y="42598"/>
                    <a:pt x="31323" y="54807"/>
                    <a:pt x="32758" y="59977"/>
                  </a:cubicBezTo>
                  <a:lnTo>
                    <a:pt x="32991" y="59910"/>
                  </a:lnTo>
                  <a:cubicBezTo>
                    <a:pt x="31523" y="54740"/>
                    <a:pt x="27554" y="42531"/>
                    <a:pt x="25185" y="36761"/>
                  </a:cubicBezTo>
                  <a:lnTo>
                    <a:pt x="23451" y="32524"/>
                  </a:lnTo>
                  <a:cubicBezTo>
                    <a:pt x="22850" y="31123"/>
                    <a:pt x="22283" y="29756"/>
                    <a:pt x="21616" y="28421"/>
                  </a:cubicBezTo>
                  <a:cubicBezTo>
                    <a:pt x="20382" y="25919"/>
                    <a:pt x="18981" y="23451"/>
                    <a:pt x="17447" y="21083"/>
                  </a:cubicBezTo>
                  <a:cubicBezTo>
                    <a:pt x="16012" y="18814"/>
                    <a:pt x="14578" y="16713"/>
                    <a:pt x="13210" y="14745"/>
                  </a:cubicBezTo>
                  <a:cubicBezTo>
                    <a:pt x="11843" y="12777"/>
                    <a:pt x="10508" y="10975"/>
                    <a:pt x="9241" y="9374"/>
                  </a:cubicBezTo>
                  <a:cubicBezTo>
                    <a:pt x="7239" y="6839"/>
                    <a:pt x="5038" y="4471"/>
                    <a:pt x="2669" y="2303"/>
                  </a:cubicBezTo>
                  <a:cubicBezTo>
                    <a:pt x="1835" y="1535"/>
                    <a:pt x="1168" y="935"/>
                    <a:pt x="701" y="568"/>
                  </a:cubicBezTo>
                  <a:lnTo>
                    <a:pt x="201" y="134"/>
                  </a:lnTo>
                  <a:cubicBezTo>
                    <a:pt x="134" y="101"/>
                    <a:pt x="68" y="34"/>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632875" y="3866550"/>
              <a:ext cx="70075" cy="467025"/>
            </a:xfrm>
            <a:custGeom>
              <a:avLst/>
              <a:gdLst/>
              <a:ahLst/>
              <a:cxnLst/>
              <a:rect l="l" t="t" r="r" b="b"/>
              <a:pathLst>
                <a:path w="2803" h="18681" extrusionOk="0">
                  <a:moveTo>
                    <a:pt x="2803" y="0"/>
                  </a:moveTo>
                  <a:cubicBezTo>
                    <a:pt x="2703" y="234"/>
                    <a:pt x="2636" y="467"/>
                    <a:pt x="2569" y="701"/>
                  </a:cubicBezTo>
                  <a:cubicBezTo>
                    <a:pt x="2436" y="1168"/>
                    <a:pt x="2303" y="1835"/>
                    <a:pt x="2136" y="2669"/>
                  </a:cubicBezTo>
                  <a:cubicBezTo>
                    <a:pt x="1769" y="4337"/>
                    <a:pt x="1402" y="6705"/>
                    <a:pt x="1102" y="9274"/>
                  </a:cubicBezTo>
                  <a:cubicBezTo>
                    <a:pt x="801" y="11875"/>
                    <a:pt x="535" y="14177"/>
                    <a:pt x="301" y="15912"/>
                  </a:cubicBezTo>
                  <a:cubicBezTo>
                    <a:pt x="201" y="16746"/>
                    <a:pt x="134" y="17413"/>
                    <a:pt x="68" y="17913"/>
                  </a:cubicBezTo>
                  <a:cubicBezTo>
                    <a:pt x="1" y="18180"/>
                    <a:pt x="1" y="18413"/>
                    <a:pt x="1" y="18680"/>
                  </a:cubicBezTo>
                  <a:cubicBezTo>
                    <a:pt x="68" y="18447"/>
                    <a:pt x="101" y="18180"/>
                    <a:pt x="168" y="17946"/>
                  </a:cubicBezTo>
                  <a:cubicBezTo>
                    <a:pt x="234" y="17479"/>
                    <a:pt x="368" y="16779"/>
                    <a:pt x="501" y="15945"/>
                  </a:cubicBezTo>
                  <a:cubicBezTo>
                    <a:pt x="768" y="14244"/>
                    <a:pt x="1035" y="11909"/>
                    <a:pt x="1369" y="9307"/>
                  </a:cubicBezTo>
                  <a:cubicBezTo>
                    <a:pt x="1669" y="6738"/>
                    <a:pt x="2002" y="4403"/>
                    <a:pt x="2303" y="2702"/>
                  </a:cubicBezTo>
                  <a:cubicBezTo>
                    <a:pt x="2436" y="1868"/>
                    <a:pt x="2569" y="1201"/>
                    <a:pt x="2669" y="734"/>
                  </a:cubicBezTo>
                  <a:cubicBezTo>
                    <a:pt x="2736" y="467"/>
                    <a:pt x="2770" y="234"/>
                    <a:pt x="28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080000" y="4222625"/>
              <a:ext cx="552900" cy="110950"/>
            </a:xfrm>
            <a:custGeom>
              <a:avLst/>
              <a:gdLst/>
              <a:ahLst/>
              <a:cxnLst/>
              <a:rect l="l" t="t" r="r" b="b"/>
              <a:pathLst>
                <a:path w="22116" h="4438" extrusionOk="0">
                  <a:moveTo>
                    <a:pt x="0" y="1"/>
                  </a:moveTo>
                  <a:cubicBezTo>
                    <a:pt x="67" y="34"/>
                    <a:pt x="167" y="34"/>
                    <a:pt x="234" y="34"/>
                  </a:cubicBezTo>
                  <a:lnTo>
                    <a:pt x="901" y="101"/>
                  </a:lnTo>
                  <a:cubicBezTo>
                    <a:pt x="1468" y="168"/>
                    <a:pt x="2268" y="234"/>
                    <a:pt x="3302" y="368"/>
                  </a:cubicBezTo>
                  <a:cubicBezTo>
                    <a:pt x="5304" y="601"/>
                    <a:pt x="8106" y="1035"/>
                    <a:pt x="11175" y="1669"/>
                  </a:cubicBezTo>
                  <a:cubicBezTo>
                    <a:pt x="14210" y="2269"/>
                    <a:pt x="16946" y="2970"/>
                    <a:pt x="18914" y="3503"/>
                  </a:cubicBezTo>
                  <a:cubicBezTo>
                    <a:pt x="19914" y="3803"/>
                    <a:pt x="20682" y="4037"/>
                    <a:pt x="21249" y="4204"/>
                  </a:cubicBezTo>
                  <a:lnTo>
                    <a:pt x="21882" y="4371"/>
                  </a:lnTo>
                  <a:cubicBezTo>
                    <a:pt x="21949" y="4404"/>
                    <a:pt x="22016" y="4404"/>
                    <a:pt x="22116" y="4437"/>
                  </a:cubicBezTo>
                  <a:cubicBezTo>
                    <a:pt x="22116" y="4437"/>
                    <a:pt x="22016" y="4371"/>
                    <a:pt x="21882" y="4337"/>
                  </a:cubicBezTo>
                  <a:lnTo>
                    <a:pt x="21282" y="4104"/>
                  </a:lnTo>
                  <a:cubicBezTo>
                    <a:pt x="20748" y="3904"/>
                    <a:pt x="19948" y="3637"/>
                    <a:pt x="18980" y="3336"/>
                  </a:cubicBezTo>
                  <a:cubicBezTo>
                    <a:pt x="17012" y="2736"/>
                    <a:pt x="14277" y="2036"/>
                    <a:pt x="11208" y="1402"/>
                  </a:cubicBezTo>
                  <a:cubicBezTo>
                    <a:pt x="8606" y="868"/>
                    <a:pt x="5938" y="468"/>
                    <a:pt x="3302" y="201"/>
                  </a:cubicBezTo>
                  <a:cubicBezTo>
                    <a:pt x="2268" y="101"/>
                    <a:pt x="1434" y="34"/>
                    <a:pt x="8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864725" y="4250975"/>
              <a:ext cx="289400" cy="693025"/>
            </a:xfrm>
            <a:custGeom>
              <a:avLst/>
              <a:gdLst/>
              <a:ahLst/>
              <a:cxnLst/>
              <a:rect l="l" t="t" r="r" b="b"/>
              <a:pathLst>
                <a:path w="11576" h="27721" extrusionOk="0">
                  <a:moveTo>
                    <a:pt x="11575" y="1"/>
                  </a:moveTo>
                  <a:cubicBezTo>
                    <a:pt x="11508" y="68"/>
                    <a:pt x="11442" y="168"/>
                    <a:pt x="11408" y="268"/>
                  </a:cubicBezTo>
                  <a:lnTo>
                    <a:pt x="11008" y="1035"/>
                  </a:lnTo>
                  <a:cubicBezTo>
                    <a:pt x="10674" y="1735"/>
                    <a:pt x="10241" y="2703"/>
                    <a:pt x="9674" y="3970"/>
                  </a:cubicBezTo>
                  <a:cubicBezTo>
                    <a:pt x="8573" y="6472"/>
                    <a:pt x="7172" y="9941"/>
                    <a:pt x="5638" y="13811"/>
                  </a:cubicBezTo>
                  <a:cubicBezTo>
                    <a:pt x="4103" y="17680"/>
                    <a:pt x="2735" y="21183"/>
                    <a:pt x="1668" y="23685"/>
                  </a:cubicBezTo>
                  <a:lnTo>
                    <a:pt x="434" y="26653"/>
                  </a:lnTo>
                  <a:lnTo>
                    <a:pt x="100" y="27454"/>
                  </a:lnTo>
                  <a:cubicBezTo>
                    <a:pt x="34" y="27554"/>
                    <a:pt x="0" y="27621"/>
                    <a:pt x="0" y="27721"/>
                  </a:cubicBezTo>
                  <a:cubicBezTo>
                    <a:pt x="34" y="27654"/>
                    <a:pt x="100" y="27554"/>
                    <a:pt x="134" y="27454"/>
                  </a:cubicBezTo>
                  <a:lnTo>
                    <a:pt x="534" y="26687"/>
                  </a:lnTo>
                  <a:cubicBezTo>
                    <a:pt x="867" y="25986"/>
                    <a:pt x="1301" y="25019"/>
                    <a:pt x="1868" y="23751"/>
                  </a:cubicBezTo>
                  <a:cubicBezTo>
                    <a:pt x="2969" y="21249"/>
                    <a:pt x="4370" y="17780"/>
                    <a:pt x="5904" y="13911"/>
                  </a:cubicBezTo>
                  <a:cubicBezTo>
                    <a:pt x="7439" y="10041"/>
                    <a:pt x="8806" y="6539"/>
                    <a:pt x="9874" y="4037"/>
                  </a:cubicBezTo>
                  <a:lnTo>
                    <a:pt x="11108" y="1068"/>
                  </a:lnTo>
                  <a:cubicBezTo>
                    <a:pt x="11242" y="735"/>
                    <a:pt x="11375" y="468"/>
                    <a:pt x="11442" y="268"/>
                  </a:cubicBezTo>
                  <a:cubicBezTo>
                    <a:pt x="11508" y="168"/>
                    <a:pt x="11542" y="68"/>
                    <a:pt x="1157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131700" y="4699650"/>
              <a:ext cx="732200" cy="245200"/>
            </a:xfrm>
            <a:custGeom>
              <a:avLst/>
              <a:gdLst/>
              <a:ahLst/>
              <a:cxnLst/>
              <a:rect l="l" t="t" r="r" b="b"/>
              <a:pathLst>
                <a:path w="29288" h="9808" extrusionOk="0">
                  <a:moveTo>
                    <a:pt x="0" y="0"/>
                  </a:moveTo>
                  <a:cubicBezTo>
                    <a:pt x="100" y="33"/>
                    <a:pt x="200" y="100"/>
                    <a:pt x="300" y="134"/>
                  </a:cubicBezTo>
                  <a:lnTo>
                    <a:pt x="1134" y="400"/>
                  </a:lnTo>
                  <a:lnTo>
                    <a:pt x="4270" y="1434"/>
                  </a:lnTo>
                  <a:cubicBezTo>
                    <a:pt x="6939" y="2335"/>
                    <a:pt x="10574" y="3603"/>
                    <a:pt x="14577" y="5037"/>
                  </a:cubicBezTo>
                  <a:cubicBezTo>
                    <a:pt x="18614" y="6438"/>
                    <a:pt x="22283" y="7672"/>
                    <a:pt x="24951" y="8506"/>
                  </a:cubicBezTo>
                  <a:cubicBezTo>
                    <a:pt x="26286" y="8940"/>
                    <a:pt x="27353" y="9273"/>
                    <a:pt x="28120" y="9474"/>
                  </a:cubicBezTo>
                  <a:lnTo>
                    <a:pt x="28988" y="9740"/>
                  </a:lnTo>
                  <a:cubicBezTo>
                    <a:pt x="29088" y="9774"/>
                    <a:pt x="29188" y="9807"/>
                    <a:pt x="29288" y="9807"/>
                  </a:cubicBezTo>
                  <a:cubicBezTo>
                    <a:pt x="29188" y="9740"/>
                    <a:pt x="29088" y="9707"/>
                    <a:pt x="28988" y="9674"/>
                  </a:cubicBezTo>
                  <a:lnTo>
                    <a:pt x="28154" y="9407"/>
                  </a:lnTo>
                  <a:lnTo>
                    <a:pt x="24985" y="8339"/>
                  </a:lnTo>
                  <a:cubicBezTo>
                    <a:pt x="22350" y="7472"/>
                    <a:pt x="18714" y="6205"/>
                    <a:pt x="14677" y="4770"/>
                  </a:cubicBezTo>
                  <a:cubicBezTo>
                    <a:pt x="10641" y="3369"/>
                    <a:pt x="7005" y="2135"/>
                    <a:pt x="4337" y="1268"/>
                  </a:cubicBezTo>
                  <a:cubicBezTo>
                    <a:pt x="3002" y="867"/>
                    <a:pt x="1902" y="534"/>
                    <a:pt x="1168" y="300"/>
                  </a:cubicBezTo>
                  <a:lnTo>
                    <a:pt x="300" y="67"/>
                  </a:lnTo>
                  <a:cubicBezTo>
                    <a:pt x="200" y="33"/>
                    <a:pt x="100" y="0"/>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4078075" y="3145300"/>
              <a:ext cx="1207500" cy="2016350"/>
            </a:xfrm>
            <a:custGeom>
              <a:avLst/>
              <a:gdLst/>
              <a:ahLst/>
              <a:cxnLst/>
              <a:rect l="l" t="t" r="r" b="b"/>
              <a:pathLst>
                <a:path w="48300" h="80654" extrusionOk="0">
                  <a:moveTo>
                    <a:pt x="42801" y="0"/>
                  </a:moveTo>
                  <a:cubicBezTo>
                    <a:pt x="41305" y="0"/>
                    <a:pt x="38418" y="1060"/>
                    <a:pt x="35760" y="8102"/>
                  </a:cubicBezTo>
                  <a:cubicBezTo>
                    <a:pt x="31924" y="18176"/>
                    <a:pt x="30689" y="23880"/>
                    <a:pt x="30689" y="23880"/>
                  </a:cubicBezTo>
                  <a:cubicBezTo>
                    <a:pt x="30689" y="23880"/>
                    <a:pt x="30031" y="25196"/>
                    <a:pt x="29022" y="25196"/>
                  </a:cubicBezTo>
                  <a:cubicBezTo>
                    <a:pt x="28746" y="25196"/>
                    <a:pt x="28443" y="25098"/>
                    <a:pt x="28121" y="24847"/>
                  </a:cubicBezTo>
                  <a:cubicBezTo>
                    <a:pt x="26758" y="23840"/>
                    <a:pt x="24817" y="20965"/>
                    <a:pt x="22810" y="20965"/>
                  </a:cubicBezTo>
                  <a:cubicBezTo>
                    <a:pt x="22558" y="20965"/>
                    <a:pt x="22304" y="21011"/>
                    <a:pt x="22050" y="21111"/>
                  </a:cubicBezTo>
                  <a:cubicBezTo>
                    <a:pt x="19682" y="22079"/>
                    <a:pt x="19215" y="24881"/>
                    <a:pt x="20082" y="28784"/>
                  </a:cubicBezTo>
                  <a:cubicBezTo>
                    <a:pt x="20982" y="32720"/>
                    <a:pt x="22650" y="41359"/>
                    <a:pt x="22784" y="42126"/>
                  </a:cubicBezTo>
                  <a:cubicBezTo>
                    <a:pt x="22918" y="42743"/>
                    <a:pt x="22729" y="43639"/>
                    <a:pt x="22044" y="43639"/>
                  </a:cubicBezTo>
                  <a:cubicBezTo>
                    <a:pt x="21876" y="43639"/>
                    <a:pt x="21679" y="43585"/>
                    <a:pt x="21449" y="43461"/>
                  </a:cubicBezTo>
                  <a:cubicBezTo>
                    <a:pt x="20535" y="42991"/>
                    <a:pt x="16083" y="39064"/>
                    <a:pt x="12864" y="39064"/>
                  </a:cubicBezTo>
                  <a:cubicBezTo>
                    <a:pt x="11973" y="39064"/>
                    <a:pt x="11176" y="39365"/>
                    <a:pt x="10575" y="40125"/>
                  </a:cubicBezTo>
                  <a:cubicBezTo>
                    <a:pt x="7840" y="43594"/>
                    <a:pt x="12109" y="54102"/>
                    <a:pt x="12576" y="55269"/>
                  </a:cubicBezTo>
                  <a:cubicBezTo>
                    <a:pt x="13010" y="56403"/>
                    <a:pt x="12843" y="56937"/>
                    <a:pt x="12310" y="57304"/>
                  </a:cubicBezTo>
                  <a:cubicBezTo>
                    <a:pt x="12272" y="57330"/>
                    <a:pt x="12226" y="57342"/>
                    <a:pt x="12172" y="57342"/>
                  </a:cubicBezTo>
                  <a:cubicBezTo>
                    <a:pt x="11473" y="57342"/>
                    <a:pt x="9494" y="55217"/>
                    <a:pt x="7573" y="53668"/>
                  </a:cubicBezTo>
                  <a:cubicBezTo>
                    <a:pt x="6236" y="52550"/>
                    <a:pt x="4611" y="51476"/>
                    <a:pt x="3256" y="51476"/>
                  </a:cubicBezTo>
                  <a:cubicBezTo>
                    <a:pt x="2549" y="51476"/>
                    <a:pt x="1916" y="51768"/>
                    <a:pt x="1435" y="52500"/>
                  </a:cubicBezTo>
                  <a:cubicBezTo>
                    <a:pt x="1" y="54635"/>
                    <a:pt x="368" y="62841"/>
                    <a:pt x="9574" y="75217"/>
                  </a:cubicBezTo>
                  <a:lnTo>
                    <a:pt x="14211" y="80654"/>
                  </a:lnTo>
                  <a:lnTo>
                    <a:pt x="21316" y="79486"/>
                  </a:lnTo>
                  <a:cubicBezTo>
                    <a:pt x="36327" y="76051"/>
                    <a:pt x="41931" y="70046"/>
                    <a:pt x="42231" y="67478"/>
                  </a:cubicBezTo>
                  <a:cubicBezTo>
                    <a:pt x="42531" y="64943"/>
                    <a:pt x="39462" y="64409"/>
                    <a:pt x="36827" y="64376"/>
                  </a:cubicBezTo>
                  <a:cubicBezTo>
                    <a:pt x="36607" y="64370"/>
                    <a:pt x="36385" y="64368"/>
                    <a:pt x="36161" y="64368"/>
                  </a:cubicBezTo>
                  <a:cubicBezTo>
                    <a:pt x="34915" y="64368"/>
                    <a:pt x="33631" y="64440"/>
                    <a:pt x="32637" y="64440"/>
                  </a:cubicBezTo>
                  <a:cubicBezTo>
                    <a:pt x="31638" y="64440"/>
                    <a:pt x="30933" y="64367"/>
                    <a:pt x="30856" y="64075"/>
                  </a:cubicBezTo>
                  <a:cubicBezTo>
                    <a:pt x="30689" y="63442"/>
                    <a:pt x="30890" y="62941"/>
                    <a:pt x="31990" y="62341"/>
                  </a:cubicBezTo>
                  <a:cubicBezTo>
                    <a:pt x="33058" y="61774"/>
                    <a:pt x="43165" y="56537"/>
                    <a:pt x="43298" y="52100"/>
                  </a:cubicBezTo>
                  <a:cubicBezTo>
                    <a:pt x="43465" y="47664"/>
                    <a:pt x="34125" y="47897"/>
                    <a:pt x="32858" y="47630"/>
                  </a:cubicBezTo>
                  <a:cubicBezTo>
                    <a:pt x="31557" y="47330"/>
                    <a:pt x="32090" y="46229"/>
                    <a:pt x="32691" y="45729"/>
                  </a:cubicBezTo>
                  <a:cubicBezTo>
                    <a:pt x="33291" y="45229"/>
                    <a:pt x="40196" y="39725"/>
                    <a:pt x="43398" y="37323"/>
                  </a:cubicBezTo>
                  <a:cubicBezTo>
                    <a:pt x="46634" y="34921"/>
                    <a:pt x="48068" y="32453"/>
                    <a:pt x="46901" y="30218"/>
                  </a:cubicBezTo>
                  <a:cubicBezTo>
                    <a:pt x="46343" y="29151"/>
                    <a:pt x="45090" y="28892"/>
                    <a:pt x="43735" y="28892"/>
                  </a:cubicBezTo>
                  <a:cubicBezTo>
                    <a:pt x="42454" y="28892"/>
                    <a:pt x="41082" y="29123"/>
                    <a:pt x="40118" y="29123"/>
                  </a:cubicBezTo>
                  <a:cubicBezTo>
                    <a:pt x="40029" y="29123"/>
                    <a:pt x="39944" y="29121"/>
                    <a:pt x="39863" y="29117"/>
                  </a:cubicBezTo>
                  <a:cubicBezTo>
                    <a:pt x="37961" y="29017"/>
                    <a:pt x="38528" y="26715"/>
                    <a:pt x="38528" y="26715"/>
                  </a:cubicBezTo>
                  <a:cubicBezTo>
                    <a:pt x="38528" y="26715"/>
                    <a:pt x="41297" y="21545"/>
                    <a:pt x="44933" y="11404"/>
                  </a:cubicBezTo>
                  <a:cubicBezTo>
                    <a:pt x="48299" y="2015"/>
                    <a:pt x="44402" y="376"/>
                    <a:pt x="43806" y="184"/>
                  </a:cubicBezTo>
                  <a:lnTo>
                    <a:pt x="43806" y="184"/>
                  </a:lnTo>
                  <a:cubicBezTo>
                    <a:pt x="43710" y="142"/>
                    <a:pt x="43349" y="0"/>
                    <a:pt x="4280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4437500" y="3374525"/>
              <a:ext cx="649650" cy="1750450"/>
            </a:xfrm>
            <a:custGeom>
              <a:avLst/>
              <a:gdLst/>
              <a:ahLst/>
              <a:cxnLst/>
              <a:rect l="l" t="t" r="r" b="b"/>
              <a:pathLst>
                <a:path w="25986" h="70018" extrusionOk="0">
                  <a:moveTo>
                    <a:pt x="25986" y="0"/>
                  </a:moveTo>
                  <a:lnTo>
                    <a:pt x="25986" y="0"/>
                  </a:lnTo>
                  <a:cubicBezTo>
                    <a:pt x="25985" y="2"/>
                    <a:pt x="25952" y="68"/>
                    <a:pt x="25886" y="201"/>
                  </a:cubicBezTo>
                  <a:cubicBezTo>
                    <a:pt x="25853" y="367"/>
                    <a:pt x="25752" y="568"/>
                    <a:pt x="25652" y="834"/>
                  </a:cubicBezTo>
                  <a:lnTo>
                    <a:pt x="24785" y="3236"/>
                  </a:lnTo>
                  <a:cubicBezTo>
                    <a:pt x="24018" y="5304"/>
                    <a:pt x="22917" y="8306"/>
                    <a:pt x="21549" y="12009"/>
                  </a:cubicBezTo>
                  <a:cubicBezTo>
                    <a:pt x="18814" y="19448"/>
                    <a:pt x="14978" y="29655"/>
                    <a:pt x="10742" y="40963"/>
                  </a:cubicBezTo>
                  <a:cubicBezTo>
                    <a:pt x="6505" y="52271"/>
                    <a:pt x="2703" y="62545"/>
                    <a:pt x="1" y="69984"/>
                  </a:cubicBezTo>
                  <a:lnTo>
                    <a:pt x="134" y="70017"/>
                  </a:lnTo>
                  <a:cubicBezTo>
                    <a:pt x="2869" y="62612"/>
                    <a:pt x="6706" y="52338"/>
                    <a:pt x="10975" y="41063"/>
                  </a:cubicBezTo>
                  <a:cubicBezTo>
                    <a:pt x="15212" y="29755"/>
                    <a:pt x="19014" y="19514"/>
                    <a:pt x="21716" y="12076"/>
                  </a:cubicBezTo>
                  <a:cubicBezTo>
                    <a:pt x="23051" y="8340"/>
                    <a:pt x="24151" y="5338"/>
                    <a:pt x="24885" y="3236"/>
                  </a:cubicBezTo>
                  <a:lnTo>
                    <a:pt x="25719" y="834"/>
                  </a:lnTo>
                  <a:lnTo>
                    <a:pt x="25919" y="201"/>
                  </a:lnTo>
                  <a:cubicBezTo>
                    <a:pt x="25952" y="68"/>
                    <a:pt x="25985" y="2"/>
                    <a:pt x="2598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4703525" y="3797325"/>
              <a:ext cx="114275" cy="308575"/>
            </a:xfrm>
            <a:custGeom>
              <a:avLst/>
              <a:gdLst/>
              <a:ahLst/>
              <a:cxnLst/>
              <a:rect l="l" t="t" r="r" b="b"/>
              <a:pathLst>
                <a:path w="4571" h="12343" extrusionOk="0">
                  <a:moveTo>
                    <a:pt x="1" y="1"/>
                  </a:moveTo>
                  <a:cubicBezTo>
                    <a:pt x="1" y="167"/>
                    <a:pt x="67" y="334"/>
                    <a:pt x="134" y="501"/>
                  </a:cubicBezTo>
                  <a:lnTo>
                    <a:pt x="634" y="1835"/>
                  </a:lnTo>
                  <a:cubicBezTo>
                    <a:pt x="1035" y="3003"/>
                    <a:pt x="1602" y="4504"/>
                    <a:pt x="2202" y="6205"/>
                  </a:cubicBezTo>
                  <a:cubicBezTo>
                    <a:pt x="2803" y="7906"/>
                    <a:pt x="3370" y="9474"/>
                    <a:pt x="3803" y="10575"/>
                  </a:cubicBezTo>
                  <a:cubicBezTo>
                    <a:pt x="4004" y="11109"/>
                    <a:pt x="4204" y="11576"/>
                    <a:pt x="4337" y="11876"/>
                  </a:cubicBezTo>
                  <a:cubicBezTo>
                    <a:pt x="4404" y="12043"/>
                    <a:pt x="4471" y="12176"/>
                    <a:pt x="4571" y="12343"/>
                  </a:cubicBezTo>
                  <a:cubicBezTo>
                    <a:pt x="4537" y="12143"/>
                    <a:pt x="4471" y="11976"/>
                    <a:pt x="4404" y="11809"/>
                  </a:cubicBezTo>
                  <a:cubicBezTo>
                    <a:pt x="4304" y="11475"/>
                    <a:pt x="4137" y="11008"/>
                    <a:pt x="3937" y="10508"/>
                  </a:cubicBezTo>
                  <a:lnTo>
                    <a:pt x="2402" y="6105"/>
                  </a:lnTo>
                  <a:cubicBezTo>
                    <a:pt x="1802" y="4404"/>
                    <a:pt x="1202" y="2869"/>
                    <a:pt x="768" y="1769"/>
                  </a:cubicBezTo>
                  <a:cubicBezTo>
                    <a:pt x="534" y="1201"/>
                    <a:pt x="368" y="768"/>
                    <a:pt x="234" y="468"/>
                  </a:cubicBezTo>
                  <a:cubicBezTo>
                    <a:pt x="167" y="301"/>
                    <a:pt x="67" y="134"/>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4833625" y="3962425"/>
              <a:ext cx="351950" cy="144375"/>
            </a:xfrm>
            <a:custGeom>
              <a:avLst/>
              <a:gdLst/>
              <a:ahLst/>
              <a:cxnLst/>
              <a:rect l="l" t="t" r="r" b="b"/>
              <a:pathLst>
                <a:path w="14078" h="5775" extrusionOk="0">
                  <a:moveTo>
                    <a:pt x="14041" y="1"/>
                  </a:moveTo>
                  <a:cubicBezTo>
                    <a:pt x="13927" y="1"/>
                    <a:pt x="10824" y="1223"/>
                    <a:pt x="7005" y="2803"/>
                  </a:cubicBezTo>
                  <a:cubicBezTo>
                    <a:pt x="3136" y="4371"/>
                    <a:pt x="0" y="5705"/>
                    <a:pt x="34" y="5772"/>
                  </a:cubicBezTo>
                  <a:cubicBezTo>
                    <a:pt x="35" y="5774"/>
                    <a:pt x="37" y="5775"/>
                    <a:pt x="42" y="5775"/>
                  </a:cubicBezTo>
                  <a:cubicBezTo>
                    <a:pt x="226" y="5775"/>
                    <a:pt x="3300" y="4532"/>
                    <a:pt x="7072" y="3003"/>
                  </a:cubicBezTo>
                  <a:cubicBezTo>
                    <a:pt x="10942" y="1402"/>
                    <a:pt x="14077" y="68"/>
                    <a:pt x="14044" y="1"/>
                  </a:cubicBezTo>
                  <a:cubicBezTo>
                    <a:pt x="14043" y="1"/>
                    <a:pt x="14042" y="1"/>
                    <a:pt x="140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4651825" y="4483650"/>
              <a:ext cx="331100" cy="49850"/>
            </a:xfrm>
            <a:custGeom>
              <a:avLst/>
              <a:gdLst/>
              <a:ahLst/>
              <a:cxnLst/>
              <a:rect l="l" t="t" r="r" b="b"/>
              <a:pathLst>
                <a:path w="13244" h="1994" extrusionOk="0">
                  <a:moveTo>
                    <a:pt x="13243" y="1"/>
                  </a:moveTo>
                  <a:cubicBezTo>
                    <a:pt x="13077" y="1"/>
                    <a:pt x="12910" y="34"/>
                    <a:pt x="12743" y="67"/>
                  </a:cubicBezTo>
                  <a:lnTo>
                    <a:pt x="11309" y="334"/>
                  </a:lnTo>
                  <a:cubicBezTo>
                    <a:pt x="10141" y="568"/>
                    <a:pt x="8473" y="868"/>
                    <a:pt x="6672" y="1135"/>
                  </a:cubicBezTo>
                  <a:cubicBezTo>
                    <a:pt x="4837" y="1435"/>
                    <a:pt x="3169" y="1602"/>
                    <a:pt x="1969" y="1735"/>
                  </a:cubicBezTo>
                  <a:lnTo>
                    <a:pt x="534" y="1902"/>
                  </a:lnTo>
                  <a:cubicBezTo>
                    <a:pt x="334" y="1902"/>
                    <a:pt x="167" y="1935"/>
                    <a:pt x="1" y="1969"/>
                  </a:cubicBezTo>
                  <a:cubicBezTo>
                    <a:pt x="84" y="1985"/>
                    <a:pt x="176" y="1994"/>
                    <a:pt x="267" y="1994"/>
                  </a:cubicBezTo>
                  <a:cubicBezTo>
                    <a:pt x="359" y="1994"/>
                    <a:pt x="451" y="1985"/>
                    <a:pt x="534" y="1969"/>
                  </a:cubicBezTo>
                  <a:cubicBezTo>
                    <a:pt x="868" y="1969"/>
                    <a:pt x="1368" y="1935"/>
                    <a:pt x="1969" y="1902"/>
                  </a:cubicBezTo>
                  <a:cubicBezTo>
                    <a:pt x="3169" y="1802"/>
                    <a:pt x="4871" y="1635"/>
                    <a:pt x="6672" y="1368"/>
                  </a:cubicBezTo>
                  <a:cubicBezTo>
                    <a:pt x="8507" y="1101"/>
                    <a:pt x="10174" y="768"/>
                    <a:pt x="11342" y="501"/>
                  </a:cubicBezTo>
                  <a:cubicBezTo>
                    <a:pt x="11942" y="367"/>
                    <a:pt x="12443" y="234"/>
                    <a:pt x="12743" y="167"/>
                  </a:cubicBezTo>
                  <a:cubicBezTo>
                    <a:pt x="12910" y="134"/>
                    <a:pt x="13110" y="67"/>
                    <a:pt x="1324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4471700" y="4280175"/>
              <a:ext cx="182650" cy="249375"/>
            </a:xfrm>
            <a:custGeom>
              <a:avLst/>
              <a:gdLst/>
              <a:ahLst/>
              <a:cxnLst/>
              <a:rect l="l" t="t" r="r" b="b"/>
              <a:pathLst>
                <a:path w="7306" h="9975" extrusionOk="0">
                  <a:moveTo>
                    <a:pt x="0" y="0"/>
                  </a:moveTo>
                  <a:lnTo>
                    <a:pt x="0" y="0"/>
                  </a:lnTo>
                  <a:cubicBezTo>
                    <a:pt x="67" y="134"/>
                    <a:pt x="134" y="267"/>
                    <a:pt x="234" y="401"/>
                  </a:cubicBezTo>
                  <a:lnTo>
                    <a:pt x="1001" y="1501"/>
                  </a:lnTo>
                  <a:cubicBezTo>
                    <a:pt x="1635" y="2402"/>
                    <a:pt x="2536" y="3670"/>
                    <a:pt x="3570" y="5037"/>
                  </a:cubicBezTo>
                  <a:cubicBezTo>
                    <a:pt x="4570" y="6438"/>
                    <a:pt x="5504" y="7673"/>
                    <a:pt x="6171" y="8573"/>
                  </a:cubicBezTo>
                  <a:lnTo>
                    <a:pt x="7005" y="9607"/>
                  </a:lnTo>
                  <a:cubicBezTo>
                    <a:pt x="7072" y="9741"/>
                    <a:pt x="7206" y="9874"/>
                    <a:pt x="7306" y="9974"/>
                  </a:cubicBezTo>
                  <a:cubicBezTo>
                    <a:pt x="7239" y="9841"/>
                    <a:pt x="7172" y="9707"/>
                    <a:pt x="7072" y="9574"/>
                  </a:cubicBezTo>
                  <a:cubicBezTo>
                    <a:pt x="6839" y="9274"/>
                    <a:pt x="6605" y="8907"/>
                    <a:pt x="6305" y="8473"/>
                  </a:cubicBezTo>
                  <a:cubicBezTo>
                    <a:pt x="5671" y="7572"/>
                    <a:pt x="4737" y="6305"/>
                    <a:pt x="3736" y="4904"/>
                  </a:cubicBezTo>
                  <a:cubicBezTo>
                    <a:pt x="2736" y="3536"/>
                    <a:pt x="1802" y="2302"/>
                    <a:pt x="1135" y="1401"/>
                  </a:cubicBezTo>
                  <a:lnTo>
                    <a:pt x="334" y="367"/>
                  </a:lnTo>
                  <a:cubicBezTo>
                    <a:pt x="234" y="201"/>
                    <a:pt x="134" y="100"/>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4262375" y="4636250"/>
              <a:ext cx="237700" cy="317775"/>
            </a:xfrm>
            <a:custGeom>
              <a:avLst/>
              <a:gdLst/>
              <a:ahLst/>
              <a:cxnLst/>
              <a:rect l="l" t="t" r="r" b="b"/>
              <a:pathLst>
                <a:path w="9508" h="12711" extrusionOk="0">
                  <a:moveTo>
                    <a:pt x="1" y="1"/>
                  </a:moveTo>
                  <a:cubicBezTo>
                    <a:pt x="101" y="168"/>
                    <a:pt x="201" y="335"/>
                    <a:pt x="334" y="501"/>
                  </a:cubicBezTo>
                  <a:lnTo>
                    <a:pt x="1335" y="1902"/>
                  </a:lnTo>
                  <a:cubicBezTo>
                    <a:pt x="2169" y="3070"/>
                    <a:pt x="3370" y="4671"/>
                    <a:pt x="4671" y="6406"/>
                  </a:cubicBezTo>
                  <a:cubicBezTo>
                    <a:pt x="5972" y="8173"/>
                    <a:pt x="7173" y="9775"/>
                    <a:pt x="8040" y="10909"/>
                  </a:cubicBezTo>
                  <a:lnTo>
                    <a:pt x="9107" y="12243"/>
                  </a:lnTo>
                  <a:cubicBezTo>
                    <a:pt x="9241" y="12410"/>
                    <a:pt x="9374" y="12577"/>
                    <a:pt x="9508" y="12710"/>
                  </a:cubicBezTo>
                  <a:cubicBezTo>
                    <a:pt x="9407" y="12543"/>
                    <a:pt x="9307" y="12343"/>
                    <a:pt x="9174" y="12176"/>
                  </a:cubicBezTo>
                  <a:lnTo>
                    <a:pt x="8207" y="10809"/>
                  </a:lnTo>
                  <a:cubicBezTo>
                    <a:pt x="7373" y="9641"/>
                    <a:pt x="6138" y="8040"/>
                    <a:pt x="4871" y="6272"/>
                  </a:cubicBezTo>
                  <a:cubicBezTo>
                    <a:pt x="3570" y="4538"/>
                    <a:pt x="2336" y="2936"/>
                    <a:pt x="1468" y="1802"/>
                  </a:cubicBezTo>
                  <a:lnTo>
                    <a:pt x="434" y="468"/>
                  </a:lnTo>
                  <a:cubicBezTo>
                    <a:pt x="301" y="301"/>
                    <a:pt x="168" y="134"/>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4496725" y="4871425"/>
              <a:ext cx="418650" cy="73425"/>
            </a:xfrm>
            <a:custGeom>
              <a:avLst/>
              <a:gdLst/>
              <a:ahLst/>
              <a:cxnLst/>
              <a:rect l="l" t="t" r="r" b="b"/>
              <a:pathLst>
                <a:path w="16746" h="2937" extrusionOk="0">
                  <a:moveTo>
                    <a:pt x="16745" y="1"/>
                  </a:moveTo>
                  <a:cubicBezTo>
                    <a:pt x="16512" y="1"/>
                    <a:pt x="16278" y="34"/>
                    <a:pt x="16078" y="101"/>
                  </a:cubicBezTo>
                  <a:lnTo>
                    <a:pt x="14310" y="468"/>
                  </a:lnTo>
                  <a:cubicBezTo>
                    <a:pt x="12776" y="801"/>
                    <a:pt x="10708" y="1202"/>
                    <a:pt x="8406" y="1635"/>
                  </a:cubicBezTo>
                  <a:cubicBezTo>
                    <a:pt x="6071" y="2035"/>
                    <a:pt x="3970" y="2336"/>
                    <a:pt x="2469" y="2569"/>
                  </a:cubicBezTo>
                  <a:lnTo>
                    <a:pt x="667" y="2803"/>
                  </a:lnTo>
                  <a:cubicBezTo>
                    <a:pt x="434" y="2836"/>
                    <a:pt x="200" y="2869"/>
                    <a:pt x="0" y="2936"/>
                  </a:cubicBezTo>
                  <a:cubicBezTo>
                    <a:pt x="200" y="2936"/>
                    <a:pt x="434" y="2936"/>
                    <a:pt x="667" y="2903"/>
                  </a:cubicBezTo>
                  <a:cubicBezTo>
                    <a:pt x="1101" y="2869"/>
                    <a:pt x="1701" y="2803"/>
                    <a:pt x="2469" y="2703"/>
                  </a:cubicBezTo>
                  <a:cubicBezTo>
                    <a:pt x="4003" y="2536"/>
                    <a:pt x="6104" y="2236"/>
                    <a:pt x="8439" y="1835"/>
                  </a:cubicBezTo>
                  <a:cubicBezTo>
                    <a:pt x="10741" y="1435"/>
                    <a:pt x="12809" y="1001"/>
                    <a:pt x="14310" y="634"/>
                  </a:cubicBezTo>
                  <a:cubicBezTo>
                    <a:pt x="15078" y="468"/>
                    <a:pt x="15678" y="301"/>
                    <a:pt x="16078" y="201"/>
                  </a:cubicBezTo>
                  <a:cubicBezTo>
                    <a:pt x="16312" y="134"/>
                    <a:pt x="16512" y="67"/>
                    <a:pt x="1674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446075" y="4357250"/>
              <a:ext cx="169325" cy="334000"/>
            </a:xfrm>
            <a:custGeom>
              <a:avLst/>
              <a:gdLst/>
              <a:ahLst/>
              <a:cxnLst/>
              <a:rect l="l" t="t" r="r" b="b"/>
              <a:pathLst>
                <a:path w="6773" h="13360" extrusionOk="0">
                  <a:moveTo>
                    <a:pt x="3788" y="0"/>
                  </a:moveTo>
                  <a:cubicBezTo>
                    <a:pt x="3637" y="0"/>
                    <a:pt x="3485" y="18"/>
                    <a:pt x="3337" y="53"/>
                  </a:cubicBezTo>
                  <a:cubicBezTo>
                    <a:pt x="2503" y="286"/>
                    <a:pt x="1969" y="1087"/>
                    <a:pt x="1602" y="1888"/>
                  </a:cubicBezTo>
                  <a:cubicBezTo>
                    <a:pt x="535" y="4156"/>
                    <a:pt x="1" y="6691"/>
                    <a:pt x="1" y="9226"/>
                  </a:cubicBezTo>
                  <a:cubicBezTo>
                    <a:pt x="1" y="10394"/>
                    <a:pt x="168" y="11628"/>
                    <a:pt x="835" y="12595"/>
                  </a:cubicBezTo>
                  <a:cubicBezTo>
                    <a:pt x="1232" y="13145"/>
                    <a:pt x="1790" y="13359"/>
                    <a:pt x="2352" y="13359"/>
                  </a:cubicBezTo>
                  <a:cubicBezTo>
                    <a:pt x="3017" y="13359"/>
                    <a:pt x="3688" y="13060"/>
                    <a:pt x="4104" y="12662"/>
                  </a:cubicBezTo>
                  <a:cubicBezTo>
                    <a:pt x="4871" y="11895"/>
                    <a:pt x="5171" y="10827"/>
                    <a:pt x="5438" y="9793"/>
                  </a:cubicBezTo>
                  <a:cubicBezTo>
                    <a:pt x="6105" y="7458"/>
                    <a:pt x="6772" y="4990"/>
                    <a:pt x="6239" y="2621"/>
                  </a:cubicBezTo>
                  <a:cubicBezTo>
                    <a:pt x="6105" y="1888"/>
                    <a:pt x="5772" y="1220"/>
                    <a:pt x="5305" y="687"/>
                  </a:cubicBezTo>
                  <a:cubicBezTo>
                    <a:pt x="4910" y="240"/>
                    <a:pt x="4351" y="0"/>
                    <a:pt x="378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504450" y="4806500"/>
              <a:ext cx="231025" cy="141150"/>
            </a:xfrm>
            <a:custGeom>
              <a:avLst/>
              <a:gdLst/>
              <a:ahLst/>
              <a:cxnLst/>
              <a:rect l="l" t="t" r="r" b="b"/>
              <a:pathLst>
                <a:path w="9241" h="5646" extrusionOk="0">
                  <a:moveTo>
                    <a:pt x="4943" y="0"/>
                  </a:moveTo>
                  <a:cubicBezTo>
                    <a:pt x="3829" y="0"/>
                    <a:pt x="2731" y="255"/>
                    <a:pt x="1735" y="730"/>
                  </a:cubicBezTo>
                  <a:cubicBezTo>
                    <a:pt x="902" y="1163"/>
                    <a:pt x="334" y="1964"/>
                    <a:pt x="201" y="2898"/>
                  </a:cubicBezTo>
                  <a:cubicBezTo>
                    <a:pt x="1" y="3532"/>
                    <a:pt x="101" y="4232"/>
                    <a:pt x="401" y="4866"/>
                  </a:cubicBezTo>
                  <a:cubicBezTo>
                    <a:pt x="673" y="5356"/>
                    <a:pt x="1189" y="5645"/>
                    <a:pt x="1750" y="5645"/>
                  </a:cubicBezTo>
                  <a:cubicBezTo>
                    <a:pt x="1877" y="5645"/>
                    <a:pt x="2006" y="5631"/>
                    <a:pt x="2136" y="5600"/>
                  </a:cubicBezTo>
                  <a:cubicBezTo>
                    <a:pt x="2770" y="5400"/>
                    <a:pt x="3136" y="4699"/>
                    <a:pt x="3670" y="4266"/>
                  </a:cubicBezTo>
                  <a:cubicBezTo>
                    <a:pt x="4296" y="3791"/>
                    <a:pt x="5076" y="3707"/>
                    <a:pt x="5873" y="3707"/>
                  </a:cubicBezTo>
                  <a:cubicBezTo>
                    <a:pt x="6308" y="3707"/>
                    <a:pt x="6749" y="3732"/>
                    <a:pt x="7173" y="3732"/>
                  </a:cubicBezTo>
                  <a:cubicBezTo>
                    <a:pt x="7257" y="3743"/>
                    <a:pt x="7342" y="3749"/>
                    <a:pt x="7426" y="3749"/>
                  </a:cubicBezTo>
                  <a:cubicBezTo>
                    <a:pt x="7840" y="3749"/>
                    <a:pt x="8247" y="3614"/>
                    <a:pt x="8607" y="3365"/>
                  </a:cubicBezTo>
                  <a:cubicBezTo>
                    <a:pt x="9241" y="2831"/>
                    <a:pt x="9141" y="1730"/>
                    <a:pt x="8574" y="1130"/>
                  </a:cubicBezTo>
                  <a:cubicBezTo>
                    <a:pt x="7940" y="530"/>
                    <a:pt x="7139" y="196"/>
                    <a:pt x="6305" y="129"/>
                  </a:cubicBezTo>
                  <a:cubicBezTo>
                    <a:pt x="5852" y="42"/>
                    <a:pt x="5396" y="0"/>
                    <a:pt x="494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155875" y="4457650"/>
              <a:ext cx="280925" cy="274750"/>
            </a:xfrm>
            <a:custGeom>
              <a:avLst/>
              <a:gdLst/>
              <a:ahLst/>
              <a:cxnLst/>
              <a:rect l="l" t="t" r="r" b="b"/>
              <a:pathLst>
                <a:path w="11237" h="10990" extrusionOk="0">
                  <a:moveTo>
                    <a:pt x="10275" y="10180"/>
                  </a:moveTo>
                  <a:lnTo>
                    <a:pt x="10198" y="10277"/>
                  </a:lnTo>
                  <a:lnTo>
                    <a:pt x="10198" y="10277"/>
                  </a:lnTo>
                  <a:cubicBezTo>
                    <a:pt x="10224" y="10246"/>
                    <a:pt x="10250" y="10214"/>
                    <a:pt x="10275" y="10180"/>
                  </a:cubicBezTo>
                  <a:close/>
                  <a:moveTo>
                    <a:pt x="2319" y="0"/>
                  </a:moveTo>
                  <a:cubicBezTo>
                    <a:pt x="2236" y="0"/>
                    <a:pt x="2152" y="2"/>
                    <a:pt x="2069" y="6"/>
                  </a:cubicBezTo>
                  <a:cubicBezTo>
                    <a:pt x="1402" y="40"/>
                    <a:pt x="801" y="440"/>
                    <a:pt x="468" y="1007"/>
                  </a:cubicBezTo>
                  <a:cubicBezTo>
                    <a:pt x="1" y="1874"/>
                    <a:pt x="468" y="2909"/>
                    <a:pt x="935" y="3776"/>
                  </a:cubicBezTo>
                  <a:cubicBezTo>
                    <a:pt x="1769" y="5277"/>
                    <a:pt x="2736" y="6711"/>
                    <a:pt x="3803" y="8046"/>
                  </a:cubicBezTo>
                  <a:cubicBezTo>
                    <a:pt x="4637" y="9146"/>
                    <a:pt x="5638" y="10214"/>
                    <a:pt x="6939" y="10681"/>
                  </a:cubicBezTo>
                  <a:cubicBezTo>
                    <a:pt x="7458" y="10880"/>
                    <a:pt x="7982" y="10990"/>
                    <a:pt x="8470" y="10990"/>
                  </a:cubicBezTo>
                  <a:cubicBezTo>
                    <a:pt x="9145" y="10990"/>
                    <a:pt x="9749" y="10780"/>
                    <a:pt x="10169" y="10310"/>
                  </a:cubicBezTo>
                  <a:lnTo>
                    <a:pt x="10169" y="10310"/>
                  </a:lnTo>
                  <a:cubicBezTo>
                    <a:pt x="10160" y="10322"/>
                    <a:pt x="10150" y="10335"/>
                    <a:pt x="10141" y="10347"/>
                  </a:cubicBezTo>
                  <a:lnTo>
                    <a:pt x="10198" y="10277"/>
                  </a:lnTo>
                  <a:lnTo>
                    <a:pt x="10198" y="10277"/>
                  </a:lnTo>
                  <a:cubicBezTo>
                    <a:pt x="10188" y="10288"/>
                    <a:pt x="10178" y="10299"/>
                    <a:pt x="10169" y="10310"/>
                  </a:cubicBezTo>
                  <a:lnTo>
                    <a:pt x="10169" y="10310"/>
                  </a:lnTo>
                  <a:cubicBezTo>
                    <a:pt x="11013" y="9148"/>
                    <a:pt x="11237" y="7664"/>
                    <a:pt x="10775" y="6278"/>
                  </a:cubicBezTo>
                  <a:cubicBezTo>
                    <a:pt x="10308" y="4943"/>
                    <a:pt x="9441" y="3743"/>
                    <a:pt x="8340" y="2809"/>
                  </a:cubicBezTo>
                  <a:cubicBezTo>
                    <a:pt x="7072" y="1708"/>
                    <a:pt x="5605" y="874"/>
                    <a:pt x="4003" y="307"/>
                  </a:cubicBezTo>
                  <a:cubicBezTo>
                    <a:pt x="3478" y="102"/>
                    <a:pt x="2902" y="0"/>
                    <a:pt x="231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468600" y="4849125"/>
              <a:ext cx="156800" cy="280850"/>
            </a:xfrm>
            <a:custGeom>
              <a:avLst/>
              <a:gdLst/>
              <a:ahLst/>
              <a:cxnLst/>
              <a:rect l="l" t="t" r="r" b="b"/>
              <a:pathLst>
                <a:path w="6272" h="11234" extrusionOk="0">
                  <a:moveTo>
                    <a:pt x="6001" y="0"/>
                  </a:moveTo>
                  <a:cubicBezTo>
                    <a:pt x="5905" y="0"/>
                    <a:pt x="5805" y="9"/>
                    <a:pt x="5705" y="25"/>
                  </a:cubicBezTo>
                  <a:cubicBezTo>
                    <a:pt x="5204" y="59"/>
                    <a:pt x="4704" y="192"/>
                    <a:pt x="4237" y="426"/>
                  </a:cubicBezTo>
                  <a:cubicBezTo>
                    <a:pt x="3570" y="759"/>
                    <a:pt x="2969" y="1226"/>
                    <a:pt x="2502" y="1827"/>
                  </a:cubicBezTo>
                  <a:cubicBezTo>
                    <a:pt x="1902" y="2561"/>
                    <a:pt x="1468" y="3394"/>
                    <a:pt x="1135" y="4262"/>
                  </a:cubicBezTo>
                  <a:cubicBezTo>
                    <a:pt x="801" y="5129"/>
                    <a:pt x="534" y="5996"/>
                    <a:pt x="367" y="6897"/>
                  </a:cubicBezTo>
                  <a:cubicBezTo>
                    <a:pt x="234" y="7664"/>
                    <a:pt x="134" y="8398"/>
                    <a:pt x="101" y="9132"/>
                  </a:cubicBezTo>
                  <a:cubicBezTo>
                    <a:pt x="34" y="9799"/>
                    <a:pt x="34" y="10299"/>
                    <a:pt x="34" y="10666"/>
                  </a:cubicBezTo>
                  <a:cubicBezTo>
                    <a:pt x="1" y="10833"/>
                    <a:pt x="34" y="11033"/>
                    <a:pt x="67" y="11233"/>
                  </a:cubicBezTo>
                  <a:cubicBezTo>
                    <a:pt x="101" y="11033"/>
                    <a:pt x="101" y="10866"/>
                    <a:pt x="134" y="10666"/>
                  </a:cubicBezTo>
                  <a:cubicBezTo>
                    <a:pt x="167" y="10266"/>
                    <a:pt x="201" y="9766"/>
                    <a:pt x="267" y="9165"/>
                  </a:cubicBezTo>
                  <a:cubicBezTo>
                    <a:pt x="334" y="8431"/>
                    <a:pt x="434" y="7664"/>
                    <a:pt x="568" y="6964"/>
                  </a:cubicBezTo>
                  <a:cubicBezTo>
                    <a:pt x="768" y="6063"/>
                    <a:pt x="1001" y="5196"/>
                    <a:pt x="1335" y="4328"/>
                  </a:cubicBezTo>
                  <a:cubicBezTo>
                    <a:pt x="1668" y="3495"/>
                    <a:pt x="2102" y="2694"/>
                    <a:pt x="2636" y="1960"/>
                  </a:cubicBezTo>
                  <a:cubicBezTo>
                    <a:pt x="3103" y="1393"/>
                    <a:pt x="3670" y="893"/>
                    <a:pt x="4304" y="559"/>
                  </a:cubicBezTo>
                  <a:cubicBezTo>
                    <a:pt x="4771" y="326"/>
                    <a:pt x="5238" y="192"/>
                    <a:pt x="5738" y="92"/>
                  </a:cubicBezTo>
                  <a:cubicBezTo>
                    <a:pt x="5905" y="92"/>
                    <a:pt x="6105" y="59"/>
                    <a:pt x="6272" y="25"/>
                  </a:cubicBezTo>
                  <a:cubicBezTo>
                    <a:pt x="6188" y="9"/>
                    <a:pt x="6097" y="0"/>
                    <a:pt x="60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467775" y="4478650"/>
              <a:ext cx="68400" cy="622125"/>
            </a:xfrm>
            <a:custGeom>
              <a:avLst/>
              <a:gdLst/>
              <a:ahLst/>
              <a:cxnLst/>
              <a:rect l="l" t="t" r="r" b="b"/>
              <a:pathLst>
                <a:path w="2736" h="24885" extrusionOk="0">
                  <a:moveTo>
                    <a:pt x="2735" y="0"/>
                  </a:moveTo>
                  <a:cubicBezTo>
                    <a:pt x="2702" y="100"/>
                    <a:pt x="2669" y="167"/>
                    <a:pt x="2669" y="267"/>
                  </a:cubicBezTo>
                  <a:lnTo>
                    <a:pt x="2469" y="968"/>
                  </a:lnTo>
                  <a:cubicBezTo>
                    <a:pt x="2369" y="1268"/>
                    <a:pt x="2268" y="1635"/>
                    <a:pt x="2168" y="2069"/>
                  </a:cubicBezTo>
                  <a:cubicBezTo>
                    <a:pt x="2068" y="2502"/>
                    <a:pt x="1935" y="3036"/>
                    <a:pt x="1835" y="3570"/>
                  </a:cubicBezTo>
                  <a:cubicBezTo>
                    <a:pt x="1234" y="6472"/>
                    <a:pt x="767" y="9407"/>
                    <a:pt x="501" y="12343"/>
                  </a:cubicBezTo>
                  <a:cubicBezTo>
                    <a:pt x="167" y="15812"/>
                    <a:pt x="0" y="18947"/>
                    <a:pt x="34" y="21216"/>
                  </a:cubicBezTo>
                  <a:cubicBezTo>
                    <a:pt x="34" y="22350"/>
                    <a:pt x="34" y="23284"/>
                    <a:pt x="100" y="23918"/>
                  </a:cubicBezTo>
                  <a:cubicBezTo>
                    <a:pt x="100" y="24218"/>
                    <a:pt x="134" y="24451"/>
                    <a:pt x="134" y="24651"/>
                  </a:cubicBezTo>
                  <a:cubicBezTo>
                    <a:pt x="134" y="24718"/>
                    <a:pt x="167" y="24818"/>
                    <a:pt x="200" y="24885"/>
                  </a:cubicBezTo>
                  <a:cubicBezTo>
                    <a:pt x="200" y="24785"/>
                    <a:pt x="200" y="24718"/>
                    <a:pt x="200" y="24618"/>
                  </a:cubicBezTo>
                  <a:lnTo>
                    <a:pt x="200" y="23884"/>
                  </a:lnTo>
                  <a:lnTo>
                    <a:pt x="200" y="21216"/>
                  </a:lnTo>
                  <a:cubicBezTo>
                    <a:pt x="234" y="18947"/>
                    <a:pt x="400" y="15778"/>
                    <a:pt x="734" y="12376"/>
                  </a:cubicBezTo>
                  <a:cubicBezTo>
                    <a:pt x="1068" y="8940"/>
                    <a:pt x="1568" y="5838"/>
                    <a:pt x="1968" y="3603"/>
                  </a:cubicBezTo>
                  <a:cubicBezTo>
                    <a:pt x="2102" y="3036"/>
                    <a:pt x="2202" y="2536"/>
                    <a:pt x="2302" y="2102"/>
                  </a:cubicBezTo>
                  <a:cubicBezTo>
                    <a:pt x="2402" y="1668"/>
                    <a:pt x="2469" y="1268"/>
                    <a:pt x="2535" y="968"/>
                  </a:cubicBezTo>
                  <a:cubicBezTo>
                    <a:pt x="2635" y="701"/>
                    <a:pt x="2669" y="467"/>
                    <a:pt x="2702" y="267"/>
                  </a:cubicBezTo>
                  <a:cubicBezTo>
                    <a:pt x="2735" y="201"/>
                    <a:pt x="2735" y="100"/>
                    <a:pt x="27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265125" y="4527850"/>
              <a:ext cx="206000" cy="422000"/>
            </a:xfrm>
            <a:custGeom>
              <a:avLst/>
              <a:gdLst/>
              <a:ahLst/>
              <a:cxnLst/>
              <a:rect l="l" t="t" r="r" b="b"/>
              <a:pathLst>
                <a:path w="8240" h="16880" extrusionOk="0">
                  <a:moveTo>
                    <a:pt x="0" y="1"/>
                  </a:moveTo>
                  <a:cubicBezTo>
                    <a:pt x="734" y="568"/>
                    <a:pt x="1435" y="1168"/>
                    <a:pt x="2135" y="1835"/>
                  </a:cubicBezTo>
                  <a:cubicBezTo>
                    <a:pt x="3670" y="3536"/>
                    <a:pt x="4904" y="5471"/>
                    <a:pt x="5805" y="7573"/>
                  </a:cubicBezTo>
                  <a:cubicBezTo>
                    <a:pt x="6305" y="8707"/>
                    <a:pt x="6739" y="9874"/>
                    <a:pt x="7105" y="11075"/>
                  </a:cubicBezTo>
                  <a:cubicBezTo>
                    <a:pt x="7439" y="12176"/>
                    <a:pt x="7673" y="13210"/>
                    <a:pt x="7839" y="14044"/>
                  </a:cubicBezTo>
                  <a:cubicBezTo>
                    <a:pt x="8006" y="14911"/>
                    <a:pt x="8106" y="15612"/>
                    <a:pt x="8173" y="16112"/>
                  </a:cubicBezTo>
                  <a:cubicBezTo>
                    <a:pt x="8173" y="16379"/>
                    <a:pt x="8206" y="16612"/>
                    <a:pt x="8240" y="16879"/>
                  </a:cubicBezTo>
                  <a:cubicBezTo>
                    <a:pt x="8240" y="16612"/>
                    <a:pt x="8240" y="16379"/>
                    <a:pt x="8240" y="16112"/>
                  </a:cubicBezTo>
                  <a:cubicBezTo>
                    <a:pt x="8206" y="15612"/>
                    <a:pt x="8140" y="14911"/>
                    <a:pt x="7973" y="14044"/>
                  </a:cubicBezTo>
                  <a:cubicBezTo>
                    <a:pt x="7806" y="13010"/>
                    <a:pt x="7572" y="12009"/>
                    <a:pt x="7272" y="11042"/>
                  </a:cubicBezTo>
                  <a:cubicBezTo>
                    <a:pt x="6939" y="9808"/>
                    <a:pt x="6505" y="8640"/>
                    <a:pt x="6005" y="7473"/>
                  </a:cubicBezTo>
                  <a:cubicBezTo>
                    <a:pt x="5104" y="5338"/>
                    <a:pt x="3836" y="3403"/>
                    <a:pt x="2235" y="1735"/>
                  </a:cubicBezTo>
                  <a:cubicBezTo>
                    <a:pt x="1968" y="1468"/>
                    <a:pt x="1668" y="1201"/>
                    <a:pt x="1368" y="935"/>
                  </a:cubicBezTo>
                  <a:cubicBezTo>
                    <a:pt x="1235" y="834"/>
                    <a:pt x="1101" y="734"/>
                    <a:pt x="968" y="634"/>
                  </a:cubicBezTo>
                  <a:lnTo>
                    <a:pt x="634" y="401"/>
                  </a:lnTo>
                  <a:cubicBezTo>
                    <a:pt x="434" y="234"/>
                    <a:pt x="234"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5023750" y="4527900"/>
              <a:ext cx="164325" cy="319375"/>
            </a:xfrm>
            <a:custGeom>
              <a:avLst/>
              <a:gdLst/>
              <a:ahLst/>
              <a:cxnLst/>
              <a:rect l="l" t="t" r="r" b="b"/>
              <a:pathLst>
                <a:path w="6573" h="12775" extrusionOk="0">
                  <a:moveTo>
                    <a:pt x="4210" y="0"/>
                  </a:moveTo>
                  <a:cubicBezTo>
                    <a:pt x="2407" y="0"/>
                    <a:pt x="673" y="3772"/>
                    <a:pt x="368" y="6003"/>
                  </a:cubicBezTo>
                  <a:cubicBezTo>
                    <a:pt x="201" y="7571"/>
                    <a:pt x="1" y="10639"/>
                    <a:pt x="1569" y="12774"/>
                  </a:cubicBezTo>
                  <a:cubicBezTo>
                    <a:pt x="3403" y="11207"/>
                    <a:pt x="5238" y="9138"/>
                    <a:pt x="6005" y="6903"/>
                  </a:cubicBezTo>
                  <a:cubicBezTo>
                    <a:pt x="6405" y="5736"/>
                    <a:pt x="6572" y="4468"/>
                    <a:pt x="6439" y="3234"/>
                  </a:cubicBezTo>
                  <a:cubicBezTo>
                    <a:pt x="6305" y="2000"/>
                    <a:pt x="5672" y="866"/>
                    <a:pt x="4704" y="99"/>
                  </a:cubicBezTo>
                  <a:cubicBezTo>
                    <a:pt x="4539" y="32"/>
                    <a:pt x="4374" y="0"/>
                    <a:pt x="42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5100475" y="4854075"/>
              <a:ext cx="191000" cy="119250"/>
            </a:xfrm>
            <a:custGeom>
              <a:avLst/>
              <a:gdLst/>
              <a:ahLst/>
              <a:cxnLst/>
              <a:rect l="l" t="t" r="r" b="b"/>
              <a:pathLst>
                <a:path w="7640" h="4770" extrusionOk="0">
                  <a:moveTo>
                    <a:pt x="4665" y="0"/>
                  </a:moveTo>
                  <a:cubicBezTo>
                    <a:pt x="3678" y="0"/>
                    <a:pt x="2705" y="269"/>
                    <a:pt x="1869" y="795"/>
                  </a:cubicBezTo>
                  <a:cubicBezTo>
                    <a:pt x="668" y="1562"/>
                    <a:pt x="1" y="2896"/>
                    <a:pt x="67" y="4331"/>
                  </a:cubicBezTo>
                  <a:cubicBezTo>
                    <a:pt x="758" y="4639"/>
                    <a:pt x="1462" y="4769"/>
                    <a:pt x="2169" y="4769"/>
                  </a:cubicBezTo>
                  <a:cubicBezTo>
                    <a:pt x="3376" y="4769"/>
                    <a:pt x="4594" y="4389"/>
                    <a:pt x="5771" y="3864"/>
                  </a:cubicBezTo>
                  <a:cubicBezTo>
                    <a:pt x="6339" y="3663"/>
                    <a:pt x="6806" y="3297"/>
                    <a:pt x="7206" y="2830"/>
                  </a:cubicBezTo>
                  <a:cubicBezTo>
                    <a:pt x="7573" y="2329"/>
                    <a:pt x="7639" y="1695"/>
                    <a:pt x="7406" y="1128"/>
                  </a:cubicBezTo>
                  <a:cubicBezTo>
                    <a:pt x="7039" y="595"/>
                    <a:pt x="6472" y="228"/>
                    <a:pt x="5838" y="128"/>
                  </a:cubicBezTo>
                  <a:cubicBezTo>
                    <a:pt x="5450" y="42"/>
                    <a:pt x="5057" y="0"/>
                    <a:pt x="466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5001250" y="4908325"/>
              <a:ext cx="216000" cy="211650"/>
            </a:xfrm>
            <a:custGeom>
              <a:avLst/>
              <a:gdLst/>
              <a:ahLst/>
              <a:cxnLst/>
              <a:rect l="l" t="t" r="r" b="b"/>
              <a:pathLst>
                <a:path w="8640" h="8466" extrusionOk="0">
                  <a:moveTo>
                    <a:pt x="8360" y="1"/>
                  </a:moveTo>
                  <a:cubicBezTo>
                    <a:pt x="8273" y="1"/>
                    <a:pt x="8189" y="9"/>
                    <a:pt x="8106" y="26"/>
                  </a:cubicBezTo>
                  <a:cubicBezTo>
                    <a:pt x="7672" y="59"/>
                    <a:pt x="7205" y="159"/>
                    <a:pt x="6772" y="293"/>
                  </a:cubicBezTo>
                  <a:cubicBezTo>
                    <a:pt x="5337" y="793"/>
                    <a:pt x="4036" y="1694"/>
                    <a:pt x="3069" y="2861"/>
                  </a:cubicBezTo>
                  <a:cubicBezTo>
                    <a:pt x="2102" y="4029"/>
                    <a:pt x="1301" y="5330"/>
                    <a:pt x="701" y="6731"/>
                  </a:cubicBezTo>
                  <a:cubicBezTo>
                    <a:pt x="467" y="7231"/>
                    <a:pt x="267" y="7665"/>
                    <a:pt x="167" y="7965"/>
                  </a:cubicBezTo>
                  <a:cubicBezTo>
                    <a:pt x="67" y="8132"/>
                    <a:pt x="34" y="8298"/>
                    <a:pt x="0" y="8465"/>
                  </a:cubicBezTo>
                  <a:cubicBezTo>
                    <a:pt x="334" y="7898"/>
                    <a:pt x="601" y="7331"/>
                    <a:pt x="867" y="6764"/>
                  </a:cubicBezTo>
                  <a:cubicBezTo>
                    <a:pt x="1535" y="5430"/>
                    <a:pt x="2335" y="4162"/>
                    <a:pt x="3269" y="3028"/>
                  </a:cubicBezTo>
                  <a:cubicBezTo>
                    <a:pt x="4237" y="1860"/>
                    <a:pt x="5437" y="993"/>
                    <a:pt x="6838" y="459"/>
                  </a:cubicBezTo>
                  <a:cubicBezTo>
                    <a:pt x="7405" y="259"/>
                    <a:pt x="8006" y="126"/>
                    <a:pt x="8640" y="26"/>
                  </a:cubicBezTo>
                  <a:cubicBezTo>
                    <a:pt x="8540" y="9"/>
                    <a:pt x="8448" y="1"/>
                    <a:pt x="83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4997900" y="4616250"/>
              <a:ext cx="113450" cy="514550"/>
            </a:xfrm>
            <a:custGeom>
              <a:avLst/>
              <a:gdLst/>
              <a:ahLst/>
              <a:cxnLst/>
              <a:rect l="l" t="t" r="r" b="b"/>
              <a:pathLst>
                <a:path w="4538" h="20582" extrusionOk="0">
                  <a:moveTo>
                    <a:pt x="4537" y="0"/>
                  </a:moveTo>
                  <a:lnTo>
                    <a:pt x="4537" y="0"/>
                  </a:lnTo>
                  <a:cubicBezTo>
                    <a:pt x="4437" y="267"/>
                    <a:pt x="4371" y="534"/>
                    <a:pt x="4337" y="801"/>
                  </a:cubicBezTo>
                  <a:cubicBezTo>
                    <a:pt x="4237" y="1368"/>
                    <a:pt x="4070" y="2102"/>
                    <a:pt x="3904" y="3003"/>
                  </a:cubicBezTo>
                  <a:cubicBezTo>
                    <a:pt x="3503" y="4871"/>
                    <a:pt x="3003" y="7439"/>
                    <a:pt x="2369" y="10274"/>
                  </a:cubicBezTo>
                  <a:cubicBezTo>
                    <a:pt x="1735" y="13143"/>
                    <a:pt x="1135" y="15678"/>
                    <a:pt x="701" y="17546"/>
                  </a:cubicBezTo>
                  <a:cubicBezTo>
                    <a:pt x="468" y="18447"/>
                    <a:pt x="301" y="19181"/>
                    <a:pt x="168" y="19748"/>
                  </a:cubicBezTo>
                  <a:cubicBezTo>
                    <a:pt x="101" y="20015"/>
                    <a:pt x="34" y="20282"/>
                    <a:pt x="1" y="20582"/>
                  </a:cubicBezTo>
                  <a:cubicBezTo>
                    <a:pt x="134" y="20315"/>
                    <a:pt x="201" y="20048"/>
                    <a:pt x="268" y="19781"/>
                  </a:cubicBezTo>
                  <a:cubicBezTo>
                    <a:pt x="434" y="19281"/>
                    <a:pt x="635" y="18514"/>
                    <a:pt x="868" y="17613"/>
                  </a:cubicBezTo>
                  <a:cubicBezTo>
                    <a:pt x="1368" y="15778"/>
                    <a:pt x="1969" y="13210"/>
                    <a:pt x="2603" y="10374"/>
                  </a:cubicBezTo>
                  <a:cubicBezTo>
                    <a:pt x="3236" y="7539"/>
                    <a:pt x="3737" y="4937"/>
                    <a:pt x="4070" y="3069"/>
                  </a:cubicBezTo>
                  <a:cubicBezTo>
                    <a:pt x="4237" y="2135"/>
                    <a:pt x="4371" y="1368"/>
                    <a:pt x="4437" y="834"/>
                  </a:cubicBezTo>
                  <a:cubicBezTo>
                    <a:pt x="4504" y="567"/>
                    <a:pt x="4537" y="267"/>
                    <a:pt x="45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4852800" y="4764600"/>
              <a:ext cx="157650" cy="213600"/>
            </a:xfrm>
            <a:custGeom>
              <a:avLst/>
              <a:gdLst/>
              <a:ahLst/>
              <a:cxnLst/>
              <a:rect l="l" t="t" r="r" b="b"/>
              <a:pathLst>
                <a:path w="6306" h="8544" extrusionOk="0">
                  <a:moveTo>
                    <a:pt x="1280" y="0"/>
                  </a:moveTo>
                  <a:cubicBezTo>
                    <a:pt x="1093" y="0"/>
                    <a:pt x="909" y="41"/>
                    <a:pt x="734" y="137"/>
                  </a:cubicBezTo>
                  <a:cubicBezTo>
                    <a:pt x="101" y="504"/>
                    <a:pt x="1" y="1405"/>
                    <a:pt x="101" y="2139"/>
                  </a:cubicBezTo>
                  <a:cubicBezTo>
                    <a:pt x="601" y="5274"/>
                    <a:pt x="2936" y="7776"/>
                    <a:pt x="6005" y="8543"/>
                  </a:cubicBezTo>
                  <a:lnTo>
                    <a:pt x="6105" y="8377"/>
                  </a:lnTo>
                  <a:cubicBezTo>
                    <a:pt x="6305" y="5408"/>
                    <a:pt x="5071" y="2539"/>
                    <a:pt x="2769" y="671"/>
                  </a:cubicBezTo>
                  <a:cubicBezTo>
                    <a:pt x="2351" y="326"/>
                    <a:pt x="1805" y="0"/>
                    <a:pt x="128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4914525" y="4836400"/>
              <a:ext cx="100925" cy="273550"/>
            </a:xfrm>
            <a:custGeom>
              <a:avLst/>
              <a:gdLst/>
              <a:ahLst/>
              <a:cxnLst/>
              <a:rect l="l" t="t" r="r" b="b"/>
              <a:pathLst>
                <a:path w="4037" h="10942" extrusionOk="0">
                  <a:moveTo>
                    <a:pt x="33" y="1"/>
                  </a:moveTo>
                  <a:cubicBezTo>
                    <a:pt x="0" y="34"/>
                    <a:pt x="534" y="468"/>
                    <a:pt x="1234" y="1302"/>
                  </a:cubicBezTo>
                  <a:cubicBezTo>
                    <a:pt x="1668" y="1769"/>
                    <a:pt x="2035" y="2302"/>
                    <a:pt x="2335" y="2869"/>
                  </a:cubicBezTo>
                  <a:cubicBezTo>
                    <a:pt x="2735" y="3537"/>
                    <a:pt x="3036" y="4237"/>
                    <a:pt x="3302" y="4971"/>
                  </a:cubicBezTo>
                  <a:cubicBezTo>
                    <a:pt x="3536" y="5738"/>
                    <a:pt x="3669" y="6505"/>
                    <a:pt x="3769" y="7273"/>
                  </a:cubicBezTo>
                  <a:cubicBezTo>
                    <a:pt x="3803" y="7906"/>
                    <a:pt x="3803" y="8540"/>
                    <a:pt x="3769" y="9174"/>
                  </a:cubicBezTo>
                  <a:cubicBezTo>
                    <a:pt x="3669" y="10275"/>
                    <a:pt x="3469" y="10942"/>
                    <a:pt x="3536" y="10942"/>
                  </a:cubicBezTo>
                  <a:cubicBezTo>
                    <a:pt x="3603" y="10808"/>
                    <a:pt x="3669" y="10642"/>
                    <a:pt x="3703" y="10475"/>
                  </a:cubicBezTo>
                  <a:cubicBezTo>
                    <a:pt x="3736" y="10308"/>
                    <a:pt x="3803" y="10108"/>
                    <a:pt x="3836" y="9941"/>
                  </a:cubicBezTo>
                  <a:cubicBezTo>
                    <a:pt x="3869" y="9708"/>
                    <a:pt x="3936" y="9441"/>
                    <a:pt x="3970" y="9207"/>
                  </a:cubicBezTo>
                  <a:cubicBezTo>
                    <a:pt x="4036" y="8540"/>
                    <a:pt x="4036" y="7906"/>
                    <a:pt x="4003" y="7239"/>
                  </a:cubicBezTo>
                  <a:cubicBezTo>
                    <a:pt x="3936" y="6439"/>
                    <a:pt x="3769" y="5671"/>
                    <a:pt x="3536" y="4904"/>
                  </a:cubicBezTo>
                  <a:cubicBezTo>
                    <a:pt x="3269" y="4137"/>
                    <a:pt x="2935" y="3403"/>
                    <a:pt x="2535" y="2736"/>
                  </a:cubicBezTo>
                  <a:cubicBezTo>
                    <a:pt x="2202" y="2169"/>
                    <a:pt x="1801" y="1635"/>
                    <a:pt x="1368" y="1168"/>
                  </a:cubicBezTo>
                  <a:cubicBezTo>
                    <a:pt x="1201" y="968"/>
                    <a:pt x="1034" y="801"/>
                    <a:pt x="834" y="634"/>
                  </a:cubicBezTo>
                  <a:cubicBezTo>
                    <a:pt x="701" y="501"/>
                    <a:pt x="567" y="401"/>
                    <a:pt x="434" y="268"/>
                  </a:cubicBezTo>
                  <a:cubicBezTo>
                    <a:pt x="300" y="167"/>
                    <a:pt x="167" y="67"/>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3411475" y="2454475"/>
              <a:ext cx="1301250" cy="1597250"/>
            </a:xfrm>
            <a:custGeom>
              <a:avLst/>
              <a:gdLst/>
              <a:ahLst/>
              <a:cxnLst/>
              <a:rect l="l" t="t" r="r" b="b"/>
              <a:pathLst>
                <a:path w="52050" h="63890" extrusionOk="0">
                  <a:moveTo>
                    <a:pt x="18109" y="0"/>
                  </a:moveTo>
                  <a:cubicBezTo>
                    <a:pt x="14612" y="0"/>
                    <a:pt x="10716" y="1544"/>
                    <a:pt x="6917" y="6514"/>
                  </a:cubicBezTo>
                  <a:lnTo>
                    <a:pt x="1013" y="28363"/>
                  </a:lnTo>
                  <a:cubicBezTo>
                    <a:pt x="0" y="47976"/>
                    <a:pt x="15735" y="63889"/>
                    <a:pt x="34678" y="63889"/>
                  </a:cubicBezTo>
                  <a:cubicBezTo>
                    <a:pt x="36322" y="63889"/>
                    <a:pt x="37990" y="63769"/>
                    <a:pt x="39674" y="63522"/>
                  </a:cubicBezTo>
                  <a:cubicBezTo>
                    <a:pt x="43077" y="63021"/>
                    <a:pt x="46546" y="61887"/>
                    <a:pt x="48847" y="59385"/>
                  </a:cubicBezTo>
                  <a:cubicBezTo>
                    <a:pt x="51182" y="56717"/>
                    <a:pt x="52050" y="53014"/>
                    <a:pt x="51116" y="49578"/>
                  </a:cubicBezTo>
                  <a:cubicBezTo>
                    <a:pt x="50115" y="46176"/>
                    <a:pt x="47713" y="43374"/>
                    <a:pt x="44511" y="41839"/>
                  </a:cubicBezTo>
                  <a:cubicBezTo>
                    <a:pt x="42143" y="40672"/>
                    <a:pt x="39240" y="40105"/>
                    <a:pt x="37739" y="37937"/>
                  </a:cubicBezTo>
                  <a:cubicBezTo>
                    <a:pt x="36072" y="35568"/>
                    <a:pt x="36772" y="32366"/>
                    <a:pt x="37439" y="29531"/>
                  </a:cubicBezTo>
                  <a:cubicBezTo>
                    <a:pt x="38140" y="26729"/>
                    <a:pt x="38573" y="23393"/>
                    <a:pt x="36572" y="21291"/>
                  </a:cubicBezTo>
                  <a:cubicBezTo>
                    <a:pt x="35138" y="19757"/>
                    <a:pt x="32636" y="19190"/>
                    <a:pt x="31802" y="17289"/>
                  </a:cubicBezTo>
                  <a:cubicBezTo>
                    <a:pt x="31235" y="16088"/>
                    <a:pt x="31535" y="14687"/>
                    <a:pt x="31602" y="13386"/>
                  </a:cubicBezTo>
                  <a:cubicBezTo>
                    <a:pt x="31835" y="8282"/>
                    <a:pt x="28933" y="3545"/>
                    <a:pt x="24296" y="1444"/>
                  </a:cubicBezTo>
                  <a:cubicBezTo>
                    <a:pt x="22494" y="655"/>
                    <a:pt x="20386" y="0"/>
                    <a:pt x="181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3706975" y="2467875"/>
              <a:ext cx="894000" cy="1492100"/>
            </a:xfrm>
            <a:custGeom>
              <a:avLst/>
              <a:gdLst/>
              <a:ahLst/>
              <a:cxnLst/>
              <a:rect l="l" t="t" r="r" b="b"/>
              <a:pathLst>
                <a:path w="35760" h="59684" extrusionOk="0">
                  <a:moveTo>
                    <a:pt x="8351" y="1"/>
                  </a:moveTo>
                  <a:cubicBezTo>
                    <a:pt x="6636" y="1"/>
                    <a:pt x="4947" y="482"/>
                    <a:pt x="3503" y="1408"/>
                  </a:cubicBezTo>
                  <a:cubicBezTo>
                    <a:pt x="2369" y="2109"/>
                    <a:pt x="1402" y="3043"/>
                    <a:pt x="668" y="4177"/>
                  </a:cubicBezTo>
                  <a:cubicBezTo>
                    <a:pt x="401" y="4577"/>
                    <a:pt x="168" y="4977"/>
                    <a:pt x="1" y="5411"/>
                  </a:cubicBezTo>
                  <a:cubicBezTo>
                    <a:pt x="2" y="5412"/>
                    <a:pt x="3" y="5413"/>
                    <a:pt x="5" y="5413"/>
                  </a:cubicBezTo>
                  <a:cubicBezTo>
                    <a:pt x="48" y="5413"/>
                    <a:pt x="251" y="4953"/>
                    <a:pt x="735" y="4244"/>
                  </a:cubicBezTo>
                  <a:cubicBezTo>
                    <a:pt x="1502" y="3143"/>
                    <a:pt x="2469" y="2242"/>
                    <a:pt x="3603" y="1575"/>
                  </a:cubicBezTo>
                  <a:cubicBezTo>
                    <a:pt x="5005" y="713"/>
                    <a:pt x="6623" y="264"/>
                    <a:pt x="8266" y="264"/>
                  </a:cubicBezTo>
                  <a:cubicBezTo>
                    <a:pt x="8657" y="264"/>
                    <a:pt x="9050" y="289"/>
                    <a:pt x="9441" y="341"/>
                  </a:cubicBezTo>
                  <a:cubicBezTo>
                    <a:pt x="12110" y="741"/>
                    <a:pt x="14445" y="2275"/>
                    <a:pt x="15879" y="4510"/>
                  </a:cubicBezTo>
                  <a:cubicBezTo>
                    <a:pt x="16846" y="5878"/>
                    <a:pt x="17547" y="7379"/>
                    <a:pt x="17980" y="8980"/>
                  </a:cubicBezTo>
                  <a:cubicBezTo>
                    <a:pt x="18214" y="9814"/>
                    <a:pt x="18381" y="10681"/>
                    <a:pt x="18481" y="11582"/>
                  </a:cubicBezTo>
                  <a:cubicBezTo>
                    <a:pt x="18581" y="12449"/>
                    <a:pt x="18581" y="13383"/>
                    <a:pt x="18681" y="14317"/>
                  </a:cubicBezTo>
                  <a:cubicBezTo>
                    <a:pt x="18781" y="15285"/>
                    <a:pt x="18981" y="16219"/>
                    <a:pt x="19281" y="17153"/>
                  </a:cubicBezTo>
                  <a:cubicBezTo>
                    <a:pt x="19615" y="18053"/>
                    <a:pt x="20049" y="18954"/>
                    <a:pt x="20415" y="19855"/>
                  </a:cubicBezTo>
                  <a:cubicBezTo>
                    <a:pt x="20782" y="20722"/>
                    <a:pt x="21016" y="21689"/>
                    <a:pt x="21049" y="22657"/>
                  </a:cubicBezTo>
                  <a:cubicBezTo>
                    <a:pt x="21049" y="23657"/>
                    <a:pt x="20916" y="24658"/>
                    <a:pt x="20716" y="25659"/>
                  </a:cubicBezTo>
                  <a:cubicBezTo>
                    <a:pt x="20449" y="27060"/>
                    <a:pt x="20082" y="28461"/>
                    <a:pt x="19848" y="29829"/>
                  </a:cubicBezTo>
                  <a:cubicBezTo>
                    <a:pt x="19582" y="31196"/>
                    <a:pt x="19448" y="32597"/>
                    <a:pt x="19481" y="33998"/>
                  </a:cubicBezTo>
                  <a:cubicBezTo>
                    <a:pt x="19481" y="36700"/>
                    <a:pt x="20349" y="39302"/>
                    <a:pt x="21883" y="41470"/>
                  </a:cubicBezTo>
                  <a:cubicBezTo>
                    <a:pt x="22617" y="42471"/>
                    <a:pt x="23551" y="43338"/>
                    <a:pt x="24618" y="44005"/>
                  </a:cubicBezTo>
                  <a:cubicBezTo>
                    <a:pt x="25619" y="44572"/>
                    <a:pt x="26653" y="45073"/>
                    <a:pt x="27754" y="45506"/>
                  </a:cubicBezTo>
                  <a:cubicBezTo>
                    <a:pt x="28755" y="45873"/>
                    <a:pt x="29689" y="46340"/>
                    <a:pt x="30589" y="46907"/>
                  </a:cubicBezTo>
                  <a:cubicBezTo>
                    <a:pt x="31423" y="47408"/>
                    <a:pt x="32191" y="48042"/>
                    <a:pt x="32858" y="48742"/>
                  </a:cubicBezTo>
                  <a:cubicBezTo>
                    <a:pt x="34025" y="49976"/>
                    <a:pt x="34826" y="51511"/>
                    <a:pt x="35193" y="53179"/>
                  </a:cubicBezTo>
                  <a:cubicBezTo>
                    <a:pt x="35460" y="54413"/>
                    <a:pt x="35460" y="55714"/>
                    <a:pt x="35159" y="56948"/>
                  </a:cubicBezTo>
                  <a:cubicBezTo>
                    <a:pt x="34926" y="57715"/>
                    <a:pt x="34559" y="58449"/>
                    <a:pt x="34025" y="59049"/>
                  </a:cubicBezTo>
                  <a:cubicBezTo>
                    <a:pt x="33692" y="59483"/>
                    <a:pt x="33458" y="59683"/>
                    <a:pt x="33458" y="59683"/>
                  </a:cubicBezTo>
                  <a:cubicBezTo>
                    <a:pt x="33725" y="59516"/>
                    <a:pt x="33958" y="59316"/>
                    <a:pt x="34159" y="59116"/>
                  </a:cubicBezTo>
                  <a:cubicBezTo>
                    <a:pt x="34726" y="58482"/>
                    <a:pt x="35126" y="57749"/>
                    <a:pt x="35359" y="56981"/>
                  </a:cubicBezTo>
                  <a:cubicBezTo>
                    <a:pt x="35726" y="55714"/>
                    <a:pt x="35760" y="54379"/>
                    <a:pt x="35493" y="53112"/>
                  </a:cubicBezTo>
                  <a:cubicBezTo>
                    <a:pt x="35126" y="51411"/>
                    <a:pt x="34325" y="49810"/>
                    <a:pt x="33158" y="48542"/>
                  </a:cubicBezTo>
                  <a:cubicBezTo>
                    <a:pt x="32457" y="47808"/>
                    <a:pt x="31690" y="47141"/>
                    <a:pt x="30856" y="46607"/>
                  </a:cubicBezTo>
                  <a:cubicBezTo>
                    <a:pt x="29922" y="46040"/>
                    <a:pt x="28955" y="45573"/>
                    <a:pt x="27921" y="45173"/>
                  </a:cubicBezTo>
                  <a:cubicBezTo>
                    <a:pt x="26853" y="44773"/>
                    <a:pt x="25819" y="44272"/>
                    <a:pt x="24852" y="43705"/>
                  </a:cubicBezTo>
                  <a:cubicBezTo>
                    <a:pt x="23851" y="43071"/>
                    <a:pt x="22951" y="42237"/>
                    <a:pt x="22250" y="41270"/>
                  </a:cubicBezTo>
                  <a:cubicBezTo>
                    <a:pt x="20749" y="39135"/>
                    <a:pt x="19948" y="36600"/>
                    <a:pt x="19948" y="33998"/>
                  </a:cubicBezTo>
                  <a:cubicBezTo>
                    <a:pt x="19915" y="32631"/>
                    <a:pt x="20015" y="31263"/>
                    <a:pt x="20282" y="29929"/>
                  </a:cubicBezTo>
                  <a:cubicBezTo>
                    <a:pt x="20549" y="28561"/>
                    <a:pt x="20882" y="27160"/>
                    <a:pt x="21183" y="25759"/>
                  </a:cubicBezTo>
                  <a:cubicBezTo>
                    <a:pt x="21383" y="24725"/>
                    <a:pt x="21516" y="23724"/>
                    <a:pt x="21516" y="22690"/>
                  </a:cubicBezTo>
                  <a:cubicBezTo>
                    <a:pt x="21483" y="21656"/>
                    <a:pt x="21249" y="20655"/>
                    <a:pt x="20849" y="19721"/>
                  </a:cubicBezTo>
                  <a:cubicBezTo>
                    <a:pt x="20449" y="18787"/>
                    <a:pt x="20049" y="17920"/>
                    <a:pt x="19715" y="17019"/>
                  </a:cubicBezTo>
                  <a:cubicBezTo>
                    <a:pt x="19415" y="16152"/>
                    <a:pt x="19215" y="15218"/>
                    <a:pt x="19148" y="14284"/>
                  </a:cubicBezTo>
                  <a:cubicBezTo>
                    <a:pt x="19014" y="13383"/>
                    <a:pt x="19014" y="12449"/>
                    <a:pt x="18914" y="11549"/>
                  </a:cubicBezTo>
                  <a:cubicBezTo>
                    <a:pt x="18814" y="10648"/>
                    <a:pt x="18614" y="9781"/>
                    <a:pt x="18381" y="8914"/>
                  </a:cubicBezTo>
                  <a:cubicBezTo>
                    <a:pt x="17947" y="7246"/>
                    <a:pt x="17213" y="5711"/>
                    <a:pt x="16212" y="4310"/>
                  </a:cubicBezTo>
                  <a:cubicBezTo>
                    <a:pt x="14678" y="2009"/>
                    <a:pt x="12243" y="441"/>
                    <a:pt x="9508" y="74"/>
                  </a:cubicBezTo>
                  <a:cubicBezTo>
                    <a:pt x="9122" y="25"/>
                    <a:pt x="8736" y="1"/>
                    <a:pt x="83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943100" y="3596250"/>
              <a:ext cx="1591175" cy="1547900"/>
            </a:xfrm>
            <a:custGeom>
              <a:avLst/>
              <a:gdLst/>
              <a:ahLst/>
              <a:cxnLst/>
              <a:rect l="l" t="t" r="r" b="b"/>
              <a:pathLst>
                <a:path w="63647" h="61916" extrusionOk="0">
                  <a:moveTo>
                    <a:pt x="41065" y="1"/>
                  </a:moveTo>
                  <a:cubicBezTo>
                    <a:pt x="39911" y="1"/>
                    <a:pt x="39195" y="38"/>
                    <a:pt x="39195" y="38"/>
                  </a:cubicBezTo>
                  <a:lnTo>
                    <a:pt x="20382" y="2340"/>
                  </a:lnTo>
                  <a:cubicBezTo>
                    <a:pt x="20382" y="2340"/>
                    <a:pt x="6672" y="3774"/>
                    <a:pt x="2903" y="14748"/>
                  </a:cubicBezTo>
                  <a:lnTo>
                    <a:pt x="1" y="27791"/>
                  </a:lnTo>
                  <a:lnTo>
                    <a:pt x="15078" y="28391"/>
                  </a:lnTo>
                  <a:lnTo>
                    <a:pt x="15378" y="30893"/>
                  </a:lnTo>
                  <a:cubicBezTo>
                    <a:pt x="15745" y="32228"/>
                    <a:pt x="16212" y="33795"/>
                    <a:pt x="16713" y="35096"/>
                  </a:cubicBezTo>
                  <a:cubicBezTo>
                    <a:pt x="17547" y="37265"/>
                    <a:pt x="19548" y="41834"/>
                    <a:pt x="18381" y="43936"/>
                  </a:cubicBezTo>
                  <a:cubicBezTo>
                    <a:pt x="15378" y="49273"/>
                    <a:pt x="12443" y="61915"/>
                    <a:pt x="12443" y="61915"/>
                  </a:cubicBezTo>
                  <a:lnTo>
                    <a:pt x="55674" y="61382"/>
                  </a:lnTo>
                  <a:lnTo>
                    <a:pt x="50537" y="29893"/>
                  </a:lnTo>
                  <a:lnTo>
                    <a:pt x="63646" y="22254"/>
                  </a:lnTo>
                  <a:cubicBezTo>
                    <a:pt x="61678" y="10912"/>
                    <a:pt x="58142" y="5342"/>
                    <a:pt x="56908" y="4007"/>
                  </a:cubicBezTo>
                  <a:cubicBezTo>
                    <a:pt x="53624" y="415"/>
                    <a:pt x="44911" y="1"/>
                    <a:pt x="4106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3430125" y="2637025"/>
              <a:ext cx="673000" cy="1266250"/>
            </a:xfrm>
            <a:custGeom>
              <a:avLst/>
              <a:gdLst/>
              <a:ahLst/>
              <a:cxnLst/>
              <a:rect l="l" t="t" r="r" b="b"/>
              <a:pathLst>
                <a:path w="26920" h="50650" extrusionOk="0">
                  <a:moveTo>
                    <a:pt x="17352" y="0"/>
                  </a:moveTo>
                  <a:cubicBezTo>
                    <a:pt x="16899" y="0"/>
                    <a:pt x="16440" y="37"/>
                    <a:pt x="15978" y="113"/>
                  </a:cubicBezTo>
                  <a:lnTo>
                    <a:pt x="2435" y="2448"/>
                  </a:lnTo>
                  <a:cubicBezTo>
                    <a:pt x="1001" y="2681"/>
                    <a:pt x="0" y="3982"/>
                    <a:pt x="134" y="5417"/>
                  </a:cubicBezTo>
                  <a:lnTo>
                    <a:pt x="3103" y="43377"/>
                  </a:lnTo>
                  <a:cubicBezTo>
                    <a:pt x="3417" y="47562"/>
                    <a:pt x="7057" y="50649"/>
                    <a:pt x="11417" y="50649"/>
                  </a:cubicBezTo>
                  <a:cubicBezTo>
                    <a:pt x="11679" y="50649"/>
                    <a:pt x="11943" y="50638"/>
                    <a:pt x="12209" y="50616"/>
                  </a:cubicBezTo>
                  <a:cubicBezTo>
                    <a:pt x="16979" y="50182"/>
                    <a:pt x="20615" y="46246"/>
                    <a:pt x="20348" y="41809"/>
                  </a:cubicBezTo>
                  <a:cubicBezTo>
                    <a:pt x="20048" y="37106"/>
                    <a:pt x="19848" y="32169"/>
                    <a:pt x="19848" y="32169"/>
                  </a:cubicBezTo>
                  <a:cubicBezTo>
                    <a:pt x="19848" y="32169"/>
                    <a:pt x="25785" y="30801"/>
                    <a:pt x="26553" y="22862"/>
                  </a:cubicBezTo>
                  <a:cubicBezTo>
                    <a:pt x="26920" y="18893"/>
                    <a:pt x="26286" y="12488"/>
                    <a:pt x="25619" y="7285"/>
                  </a:cubicBezTo>
                  <a:cubicBezTo>
                    <a:pt x="25078" y="3047"/>
                    <a:pt x="21476" y="0"/>
                    <a:pt x="17352"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3953825" y="2909000"/>
              <a:ext cx="52575" cy="48775"/>
            </a:xfrm>
            <a:custGeom>
              <a:avLst/>
              <a:gdLst/>
              <a:ahLst/>
              <a:cxnLst/>
              <a:rect l="l" t="t" r="r" b="b"/>
              <a:pathLst>
                <a:path w="2103" h="1951" extrusionOk="0">
                  <a:moveTo>
                    <a:pt x="1093" y="0"/>
                  </a:moveTo>
                  <a:cubicBezTo>
                    <a:pt x="1052" y="0"/>
                    <a:pt x="1010" y="3"/>
                    <a:pt x="968" y="8"/>
                  </a:cubicBezTo>
                  <a:cubicBezTo>
                    <a:pt x="434" y="75"/>
                    <a:pt x="1" y="542"/>
                    <a:pt x="67" y="1109"/>
                  </a:cubicBezTo>
                  <a:cubicBezTo>
                    <a:pt x="129" y="1601"/>
                    <a:pt x="558" y="1951"/>
                    <a:pt x="1043" y="1951"/>
                  </a:cubicBezTo>
                  <a:cubicBezTo>
                    <a:pt x="1084" y="1951"/>
                    <a:pt x="1126" y="1948"/>
                    <a:pt x="1168" y="1943"/>
                  </a:cubicBezTo>
                  <a:cubicBezTo>
                    <a:pt x="1702" y="1876"/>
                    <a:pt x="2102" y="1409"/>
                    <a:pt x="2069" y="842"/>
                  </a:cubicBezTo>
                  <a:cubicBezTo>
                    <a:pt x="2007" y="350"/>
                    <a:pt x="1578" y="0"/>
                    <a:pt x="10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3940475" y="2881550"/>
              <a:ext cx="102600" cy="29825"/>
            </a:xfrm>
            <a:custGeom>
              <a:avLst/>
              <a:gdLst/>
              <a:ahLst/>
              <a:cxnLst/>
              <a:rect l="l" t="t" r="r" b="b"/>
              <a:pathLst>
                <a:path w="4104" h="1193" extrusionOk="0">
                  <a:moveTo>
                    <a:pt x="2172" y="0"/>
                  </a:moveTo>
                  <a:cubicBezTo>
                    <a:pt x="2116" y="0"/>
                    <a:pt x="2059" y="2"/>
                    <a:pt x="2002" y="5"/>
                  </a:cubicBezTo>
                  <a:cubicBezTo>
                    <a:pt x="1435" y="39"/>
                    <a:pt x="902" y="239"/>
                    <a:pt x="435" y="606"/>
                  </a:cubicBezTo>
                  <a:cubicBezTo>
                    <a:pt x="101" y="873"/>
                    <a:pt x="1" y="1106"/>
                    <a:pt x="68" y="1173"/>
                  </a:cubicBezTo>
                  <a:cubicBezTo>
                    <a:pt x="81" y="1186"/>
                    <a:pt x="100" y="1192"/>
                    <a:pt x="125" y="1192"/>
                  </a:cubicBezTo>
                  <a:cubicBezTo>
                    <a:pt x="351" y="1192"/>
                    <a:pt x="1044" y="699"/>
                    <a:pt x="2036" y="639"/>
                  </a:cubicBezTo>
                  <a:cubicBezTo>
                    <a:pt x="2131" y="630"/>
                    <a:pt x="2224" y="627"/>
                    <a:pt x="2315" y="627"/>
                  </a:cubicBezTo>
                  <a:cubicBezTo>
                    <a:pt x="3153" y="627"/>
                    <a:pt x="3775" y="961"/>
                    <a:pt x="3977" y="961"/>
                  </a:cubicBezTo>
                  <a:cubicBezTo>
                    <a:pt x="4006" y="961"/>
                    <a:pt x="4026" y="954"/>
                    <a:pt x="4037" y="939"/>
                  </a:cubicBezTo>
                  <a:cubicBezTo>
                    <a:pt x="4104" y="873"/>
                    <a:pt x="3970" y="639"/>
                    <a:pt x="3637" y="406"/>
                  </a:cubicBezTo>
                  <a:cubicBezTo>
                    <a:pt x="3187" y="135"/>
                    <a:pt x="2682" y="0"/>
                    <a:pt x="21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3687800" y="2933800"/>
              <a:ext cx="51725" cy="48175"/>
            </a:xfrm>
            <a:custGeom>
              <a:avLst/>
              <a:gdLst/>
              <a:ahLst/>
              <a:cxnLst/>
              <a:rect l="l" t="t" r="r" b="b"/>
              <a:pathLst>
                <a:path w="2069" h="1927" extrusionOk="0">
                  <a:moveTo>
                    <a:pt x="1110" y="0"/>
                  </a:moveTo>
                  <a:cubicBezTo>
                    <a:pt x="1052" y="0"/>
                    <a:pt x="994" y="6"/>
                    <a:pt x="935" y="17"/>
                  </a:cubicBezTo>
                  <a:cubicBezTo>
                    <a:pt x="401" y="50"/>
                    <a:pt x="1" y="551"/>
                    <a:pt x="34" y="1084"/>
                  </a:cubicBezTo>
                  <a:cubicBezTo>
                    <a:pt x="95" y="1576"/>
                    <a:pt x="525" y="1926"/>
                    <a:pt x="1009" y="1926"/>
                  </a:cubicBezTo>
                  <a:cubicBezTo>
                    <a:pt x="1051" y="1926"/>
                    <a:pt x="1093" y="1923"/>
                    <a:pt x="1135" y="1918"/>
                  </a:cubicBezTo>
                  <a:cubicBezTo>
                    <a:pt x="1669" y="1852"/>
                    <a:pt x="2069" y="1385"/>
                    <a:pt x="2035" y="851"/>
                  </a:cubicBezTo>
                  <a:cubicBezTo>
                    <a:pt x="1976" y="346"/>
                    <a:pt x="1574" y="0"/>
                    <a:pt x="11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3674450" y="2904075"/>
              <a:ext cx="101775" cy="29800"/>
            </a:xfrm>
            <a:custGeom>
              <a:avLst/>
              <a:gdLst/>
              <a:ahLst/>
              <a:cxnLst/>
              <a:rect l="l" t="t" r="r" b="b"/>
              <a:pathLst>
                <a:path w="4071" h="1192" extrusionOk="0">
                  <a:moveTo>
                    <a:pt x="2171" y="0"/>
                  </a:moveTo>
                  <a:cubicBezTo>
                    <a:pt x="2115" y="0"/>
                    <a:pt x="2059" y="2"/>
                    <a:pt x="2002" y="5"/>
                  </a:cubicBezTo>
                  <a:cubicBezTo>
                    <a:pt x="1435" y="38"/>
                    <a:pt x="902" y="239"/>
                    <a:pt x="435" y="605"/>
                  </a:cubicBezTo>
                  <a:cubicBezTo>
                    <a:pt x="101" y="872"/>
                    <a:pt x="1" y="1139"/>
                    <a:pt x="68" y="1173"/>
                  </a:cubicBezTo>
                  <a:cubicBezTo>
                    <a:pt x="81" y="1186"/>
                    <a:pt x="100" y="1192"/>
                    <a:pt x="125" y="1192"/>
                  </a:cubicBezTo>
                  <a:cubicBezTo>
                    <a:pt x="351" y="1192"/>
                    <a:pt x="1044" y="699"/>
                    <a:pt x="2036" y="639"/>
                  </a:cubicBezTo>
                  <a:cubicBezTo>
                    <a:pt x="2105" y="635"/>
                    <a:pt x="2173" y="633"/>
                    <a:pt x="2240" y="633"/>
                  </a:cubicBezTo>
                  <a:cubicBezTo>
                    <a:pt x="3109" y="633"/>
                    <a:pt x="3759" y="962"/>
                    <a:pt x="3973" y="962"/>
                  </a:cubicBezTo>
                  <a:cubicBezTo>
                    <a:pt x="4004" y="962"/>
                    <a:pt x="4025" y="955"/>
                    <a:pt x="4037" y="939"/>
                  </a:cubicBezTo>
                  <a:cubicBezTo>
                    <a:pt x="4071" y="872"/>
                    <a:pt x="3970" y="639"/>
                    <a:pt x="3604" y="439"/>
                  </a:cubicBezTo>
                  <a:cubicBezTo>
                    <a:pt x="3183" y="138"/>
                    <a:pt x="2681" y="0"/>
                    <a:pt x="2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3856250" y="2896650"/>
              <a:ext cx="98425" cy="226025"/>
            </a:xfrm>
            <a:custGeom>
              <a:avLst/>
              <a:gdLst/>
              <a:ahLst/>
              <a:cxnLst/>
              <a:rect l="l" t="t" r="r" b="b"/>
              <a:pathLst>
                <a:path w="3937" h="9041" extrusionOk="0">
                  <a:moveTo>
                    <a:pt x="139" y="0"/>
                  </a:moveTo>
                  <a:cubicBezTo>
                    <a:pt x="137" y="0"/>
                    <a:pt x="136" y="1"/>
                    <a:pt x="134" y="2"/>
                  </a:cubicBezTo>
                  <a:cubicBezTo>
                    <a:pt x="1" y="69"/>
                    <a:pt x="1002" y="2504"/>
                    <a:pt x="2336" y="5406"/>
                  </a:cubicBezTo>
                  <a:cubicBezTo>
                    <a:pt x="2669" y="6140"/>
                    <a:pt x="2970" y="6807"/>
                    <a:pt x="3270" y="7474"/>
                  </a:cubicBezTo>
                  <a:cubicBezTo>
                    <a:pt x="3437" y="7707"/>
                    <a:pt x="3537" y="8008"/>
                    <a:pt x="3537" y="8274"/>
                  </a:cubicBezTo>
                  <a:cubicBezTo>
                    <a:pt x="3503" y="8475"/>
                    <a:pt x="3236" y="8541"/>
                    <a:pt x="2970" y="8608"/>
                  </a:cubicBezTo>
                  <a:cubicBezTo>
                    <a:pt x="1869" y="8808"/>
                    <a:pt x="1202" y="8942"/>
                    <a:pt x="1202" y="9008"/>
                  </a:cubicBezTo>
                  <a:cubicBezTo>
                    <a:pt x="1212" y="9029"/>
                    <a:pt x="1286" y="9040"/>
                    <a:pt x="1418" y="9040"/>
                  </a:cubicBezTo>
                  <a:cubicBezTo>
                    <a:pt x="1701" y="9040"/>
                    <a:pt x="2251" y="8989"/>
                    <a:pt x="3003" y="8875"/>
                  </a:cubicBezTo>
                  <a:cubicBezTo>
                    <a:pt x="3170" y="8875"/>
                    <a:pt x="3337" y="8841"/>
                    <a:pt x="3470" y="8775"/>
                  </a:cubicBezTo>
                  <a:cubicBezTo>
                    <a:pt x="3670" y="8708"/>
                    <a:pt x="3837" y="8575"/>
                    <a:pt x="3904" y="8374"/>
                  </a:cubicBezTo>
                  <a:cubicBezTo>
                    <a:pt x="3937" y="8008"/>
                    <a:pt x="3870" y="7607"/>
                    <a:pt x="3670" y="7307"/>
                  </a:cubicBezTo>
                  <a:cubicBezTo>
                    <a:pt x="3403" y="6607"/>
                    <a:pt x="3070" y="5939"/>
                    <a:pt x="2769" y="5206"/>
                  </a:cubicBezTo>
                  <a:cubicBezTo>
                    <a:pt x="1454" y="2311"/>
                    <a:pt x="268" y="0"/>
                    <a:pt x="1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3657775" y="3388700"/>
              <a:ext cx="268550" cy="104200"/>
            </a:xfrm>
            <a:custGeom>
              <a:avLst/>
              <a:gdLst/>
              <a:ahLst/>
              <a:cxnLst/>
              <a:rect l="l" t="t" r="r" b="b"/>
              <a:pathLst>
                <a:path w="10742" h="4168" extrusionOk="0">
                  <a:moveTo>
                    <a:pt x="1" y="1"/>
                  </a:moveTo>
                  <a:cubicBezTo>
                    <a:pt x="1" y="1"/>
                    <a:pt x="2337" y="4168"/>
                    <a:pt x="8382" y="4168"/>
                  </a:cubicBezTo>
                  <a:cubicBezTo>
                    <a:pt x="9113" y="4168"/>
                    <a:pt x="9899" y="4107"/>
                    <a:pt x="10742" y="3970"/>
                  </a:cubicBezTo>
                  <a:lnTo>
                    <a:pt x="10742" y="2135"/>
                  </a:lnTo>
                  <a:cubicBezTo>
                    <a:pt x="10215" y="2178"/>
                    <a:pt x="9688" y="2199"/>
                    <a:pt x="9162" y="2199"/>
                  </a:cubicBezTo>
                  <a:cubicBezTo>
                    <a:pt x="5985" y="2199"/>
                    <a:pt x="2834" y="1431"/>
                    <a:pt x="1"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3651100" y="2803225"/>
              <a:ext cx="125125" cy="40650"/>
            </a:xfrm>
            <a:custGeom>
              <a:avLst/>
              <a:gdLst/>
              <a:ahLst/>
              <a:cxnLst/>
              <a:rect l="l" t="t" r="r" b="b"/>
              <a:pathLst>
                <a:path w="5005" h="1626" extrusionOk="0">
                  <a:moveTo>
                    <a:pt x="3081" y="0"/>
                  </a:moveTo>
                  <a:cubicBezTo>
                    <a:pt x="2185" y="0"/>
                    <a:pt x="1296" y="283"/>
                    <a:pt x="535" y="837"/>
                  </a:cubicBezTo>
                  <a:cubicBezTo>
                    <a:pt x="134" y="1137"/>
                    <a:pt x="1" y="1437"/>
                    <a:pt x="68" y="1537"/>
                  </a:cubicBezTo>
                  <a:cubicBezTo>
                    <a:pt x="114" y="1599"/>
                    <a:pt x="204" y="1625"/>
                    <a:pt x="330" y="1625"/>
                  </a:cubicBezTo>
                  <a:cubicBezTo>
                    <a:pt x="747" y="1625"/>
                    <a:pt x="1563" y="1342"/>
                    <a:pt x="2536" y="1137"/>
                  </a:cubicBezTo>
                  <a:cubicBezTo>
                    <a:pt x="3804" y="903"/>
                    <a:pt x="4871" y="970"/>
                    <a:pt x="4971" y="670"/>
                  </a:cubicBezTo>
                  <a:cubicBezTo>
                    <a:pt x="5005" y="537"/>
                    <a:pt x="4738" y="336"/>
                    <a:pt x="4271" y="170"/>
                  </a:cubicBezTo>
                  <a:cubicBezTo>
                    <a:pt x="3880" y="56"/>
                    <a:pt x="3480" y="0"/>
                    <a:pt x="30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3932150" y="2801500"/>
              <a:ext cx="95925" cy="31250"/>
            </a:xfrm>
            <a:custGeom>
              <a:avLst/>
              <a:gdLst/>
              <a:ahLst/>
              <a:cxnLst/>
              <a:rect l="l" t="t" r="r" b="b"/>
              <a:pathLst>
                <a:path w="3837" h="1250" extrusionOk="0">
                  <a:moveTo>
                    <a:pt x="2036" y="1"/>
                  </a:moveTo>
                  <a:cubicBezTo>
                    <a:pt x="1992" y="1"/>
                    <a:pt x="1947" y="2"/>
                    <a:pt x="1902" y="5"/>
                  </a:cubicBezTo>
                  <a:cubicBezTo>
                    <a:pt x="1368" y="5"/>
                    <a:pt x="834" y="205"/>
                    <a:pt x="434" y="505"/>
                  </a:cubicBezTo>
                  <a:cubicBezTo>
                    <a:pt x="100" y="772"/>
                    <a:pt x="0" y="1006"/>
                    <a:pt x="100" y="1139"/>
                  </a:cubicBezTo>
                  <a:cubicBezTo>
                    <a:pt x="159" y="1221"/>
                    <a:pt x="290" y="1249"/>
                    <a:pt x="474" y="1249"/>
                  </a:cubicBezTo>
                  <a:cubicBezTo>
                    <a:pt x="819" y="1249"/>
                    <a:pt x="1349" y="1149"/>
                    <a:pt x="1935" y="1106"/>
                  </a:cubicBezTo>
                  <a:cubicBezTo>
                    <a:pt x="2008" y="1103"/>
                    <a:pt x="2081" y="1102"/>
                    <a:pt x="2152" y="1102"/>
                  </a:cubicBezTo>
                  <a:cubicBezTo>
                    <a:pt x="2593" y="1102"/>
                    <a:pt x="2991" y="1147"/>
                    <a:pt x="3286" y="1147"/>
                  </a:cubicBezTo>
                  <a:cubicBezTo>
                    <a:pt x="3528" y="1147"/>
                    <a:pt x="3701" y="1116"/>
                    <a:pt x="3770" y="1006"/>
                  </a:cubicBezTo>
                  <a:cubicBezTo>
                    <a:pt x="3836" y="872"/>
                    <a:pt x="3736" y="639"/>
                    <a:pt x="3403" y="439"/>
                  </a:cubicBezTo>
                  <a:cubicBezTo>
                    <a:pt x="2975" y="164"/>
                    <a:pt x="2520" y="1"/>
                    <a:pt x="20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3823725" y="3147700"/>
              <a:ext cx="91775" cy="77775"/>
            </a:xfrm>
            <a:custGeom>
              <a:avLst/>
              <a:gdLst/>
              <a:ahLst/>
              <a:cxnLst/>
              <a:rect l="l" t="t" r="r" b="b"/>
              <a:pathLst>
                <a:path w="3671" h="3111" extrusionOk="0">
                  <a:moveTo>
                    <a:pt x="1035" y="0"/>
                  </a:moveTo>
                  <a:cubicBezTo>
                    <a:pt x="368" y="301"/>
                    <a:pt x="1" y="1034"/>
                    <a:pt x="134" y="1768"/>
                  </a:cubicBezTo>
                  <a:cubicBezTo>
                    <a:pt x="301" y="2502"/>
                    <a:pt x="902" y="3036"/>
                    <a:pt x="1635" y="3103"/>
                  </a:cubicBezTo>
                  <a:cubicBezTo>
                    <a:pt x="1693" y="3108"/>
                    <a:pt x="1749" y="3110"/>
                    <a:pt x="1806" y="3110"/>
                  </a:cubicBezTo>
                  <a:cubicBezTo>
                    <a:pt x="2476" y="3110"/>
                    <a:pt x="3098" y="2750"/>
                    <a:pt x="3437" y="2135"/>
                  </a:cubicBezTo>
                  <a:cubicBezTo>
                    <a:pt x="3603" y="1868"/>
                    <a:pt x="3670" y="1535"/>
                    <a:pt x="3537" y="1201"/>
                  </a:cubicBezTo>
                  <a:cubicBezTo>
                    <a:pt x="3437" y="1001"/>
                    <a:pt x="3237" y="801"/>
                    <a:pt x="3036" y="701"/>
                  </a:cubicBezTo>
                  <a:cubicBezTo>
                    <a:pt x="2469" y="267"/>
                    <a:pt x="1769" y="0"/>
                    <a:pt x="1035"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3812050" y="3145100"/>
              <a:ext cx="104275" cy="60300"/>
            </a:xfrm>
            <a:custGeom>
              <a:avLst/>
              <a:gdLst/>
              <a:ahLst/>
              <a:cxnLst/>
              <a:rect l="l" t="t" r="r" b="b"/>
              <a:pathLst>
                <a:path w="4171" h="2412" extrusionOk="0">
                  <a:moveTo>
                    <a:pt x="92" y="0"/>
                  </a:moveTo>
                  <a:cubicBezTo>
                    <a:pt x="83" y="0"/>
                    <a:pt x="75" y="1"/>
                    <a:pt x="68" y="4"/>
                  </a:cubicBezTo>
                  <a:cubicBezTo>
                    <a:pt x="1" y="71"/>
                    <a:pt x="101" y="338"/>
                    <a:pt x="368" y="705"/>
                  </a:cubicBezTo>
                  <a:cubicBezTo>
                    <a:pt x="735" y="1172"/>
                    <a:pt x="1202" y="1572"/>
                    <a:pt x="1735" y="1872"/>
                  </a:cubicBezTo>
                  <a:cubicBezTo>
                    <a:pt x="2236" y="2172"/>
                    <a:pt x="2836" y="2339"/>
                    <a:pt x="3437" y="2406"/>
                  </a:cubicBezTo>
                  <a:cubicBezTo>
                    <a:pt x="3487" y="2410"/>
                    <a:pt x="3535" y="2411"/>
                    <a:pt x="3581" y="2411"/>
                  </a:cubicBezTo>
                  <a:cubicBezTo>
                    <a:pt x="3958" y="2411"/>
                    <a:pt x="4171" y="2299"/>
                    <a:pt x="4171" y="2239"/>
                  </a:cubicBezTo>
                  <a:cubicBezTo>
                    <a:pt x="4171" y="2139"/>
                    <a:pt x="3904" y="2106"/>
                    <a:pt x="3503" y="1939"/>
                  </a:cubicBezTo>
                  <a:cubicBezTo>
                    <a:pt x="3003" y="1772"/>
                    <a:pt x="2503" y="1539"/>
                    <a:pt x="2069" y="1272"/>
                  </a:cubicBezTo>
                  <a:cubicBezTo>
                    <a:pt x="983" y="697"/>
                    <a:pt x="295"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3213300" y="2602950"/>
              <a:ext cx="562100" cy="1105175"/>
            </a:xfrm>
            <a:custGeom>
              <a:avLst/>
              <a:gdLst/>
              <a:ahLst/>
              <a:cxnLst/>
              <a:rect l="l" t="t" r="r" b="b"/>
              <a:pathLst>
                <a:path w="22484" h="44207" extrusionOk="0">
                  <a:moveTo>
                    <a:pt x="15866" y="0"/>
                  </a:moveTo>
                  <a:cubicBezTo>
                    <a:pt x="15324" y="0"/>
                    <a:pt x="14765" y="60"/>
                    <a:pt x="14211" y="208"/>
                  </a:cubicBezTo>
                  <a:cubicBezTo>
                    <a:pt x="11208" y="1042"/>
                    <a:pt x="9074" y="3344"/>
                    <a:pt x="7673" y="8981"/>
                  </a:cubicBezTo>
                  <a:cubicBezTo>
                    <a:pt x="6305" y="14585"/>
                    <a:pt x="7606" y="19489"/>
                    <a:pt x="5238" y="22991"/>
                  </a:cubicBezTo>
                  <a:cubicBezTo>
                    <a:pt x="2903" y="26527"/>
                    <a:pt x="0" y="29129"/>
                    <a:pt x="334" y="32865"/>
                  </a:cubicBezTo>
                  <a:cubicBezTo>
                    <a:pt x="701" y="36568"/>
                    <a:pt x="3203" y="44206"/>
                    <a:pt x="3203" y="44206"/>
                  </a:cubicBezTo>
                  <a:lnTo>
                    <a:pt x="12109" y="41605"/>
                  </a:lnTo>
                  <a:cubicBezTo>
                    <a:pt x="17546" y="39703"/>
                    <a:pt x="18080" y="27795"/>
                    <a:pt x="14411" y="22091"/>
                  </a:cubicBezTo>
                  <a:cubicBezTo>
                    <a:pt x="16879" y="19255"/>
                    <a:pt x="17380" y="15186"/>
                    <a:pt x="15645" y="11850"/>
                  </a:cubicBezTo>
                  <a:cubicBezTo>
                    <a:pt x="20215" y="10582"/>
                    <a:pt x="22483" y="5445"/>
                    <a:pt x="20348" y="1176"/>
                  </a:cubicBezTo>
                  <a:cubicBezTo>
                    <a:pt x="20348" y="1176"/>
                    <a:pt x="18264" y="0"/>
                    <a:pt x="158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3229975" y="2635650"/>
              <a:ext cx="420325" cy="879000"/>
            </a:xfrm>
            <a:custGeom>
              <a:avLst/>
              <a:gdLst/>
              <a:ahLst/>
              <a:cxnLst/>
              <a:rect l="l" t="t" r="r" b="b"/>
              <a:pathLst>
                <a:path w="16813" h="35160" extrusionOk="0">
                  <a:moveTo>
                    <a:pt x="16679" y="1"/>
                  </a:moveTo>
                  <a:cubicBezTo>
                    <a:pt x="16679" y="1"/>
                    <a:pt x="16679" y="34"/>
                    <a:pt x="16679" y="101"/>
                  </a:cubicBezTo>
                  <a:lnTo>
                    <a:pt x="16701" y="198"/>
                  </a:lnTo>
                  <a:lnTo>
                    <a:pt x="16701" y="198"/>
                  </a:lnTo>
                  <a:cubicBezTo>
                    <a:pt x="16695" y="132"/>
                    <a:pt x="16687" y="67"/>
                    <a:pt x="16679" y="1"/>
                  </a:cubicBezTo>
                  <a:close/>
                  <a:moveTo>
                    <a:pt x="16701" y="198"/>
                  </a:moveTo>
                  <a:cubicBezTo>
                    <a:pt x="16744" y="666"/>
                    <a:pt x="16734" y="1130"/>
                    <a:pt x="16646" y="1569"/>
                  </a:cubicBezTo>
                  <a:cubicBezTo>
                    <a:pt x="16446" y="2603"/>
                    <a:pt x="15678" y="3970"/>
                    <a:pt x="14311" y="5205"/>
                  </a:cubicBezTo>
                  <a:cubicBezTo>
                    <a:pt x="13644" y="5838"/>
                    <a:pt x="12810" y="6439"/>
                    <a:pt x="11976" y="7139"/>
                  </a:cubicBezTo>
                  <a:cubicBezTo>
                    <a:pt x="11042" y="7840"/>
                    <a:pt x="10208" y="8707"/>
                    <a:pt x="9541" y="9675"/>
                  </a:cubicBezTo>
                  <a:cubicBezTo>
                    <a:pt x="9374" y="9941"/>
                    <a:pt x="9241" y="10208"/>
                    <a:pt x="9107" y="10509"/>
                  </a:cubicBezTo>
                  <a:cubicBezTo>
                    <a:pt x="8974" y="10809"/>
                    <a:pt x="8874" y="11109"/>
                    <a:pt x="8774" y="11409"/>
                  </a:cubicBezTo>
                  <a:cubicBezTo>
                    <a:pt x="8607" y="12076"/>
                    <a:pt x="8507" y="12710"/>
                    <a:pt x="8440" y="13377"/>
                  </a:cubicBezTo>
                  <a:cubicBezTo>
                    <a:pt x="8340" y="14745"/>
                    <a:pt x="8407" y="16113"/>
                    <a:pt x="8340" y="17514"/>
                  </a:cubicBezTo>
                  <a:cubicBezTo>
                    <a:pt x="8307" y="18214"/>
                    <a:pt x="8206" y="18915"/>
                    <a:pt x="8040" y="19582"/>
                  </a:cubicBezTo>
                  <a:cubicBezTo>
                    <a:pt x="7873" y="20215"/>
                    <a:pt x="7606" y="20849"/>
                    <a:pt x="7239" y="21416"/>
                  </a:cubicBezTo>
                  <a:cubicBezTo>
                    <a:pt x="6472" y="22484"/>
                    <a:pt x="5404" y="23251"/>
                    <a:pt x="4437" y="23985"/>
                  </a:cubicBezTo>
                  <a:cubicBezTo>
                    <a:pt x="1935" y="25786"/>
                    <a:pt x="334" y="28588"/>
                    <a:pt x="67" y="31657"/>
                  </a:cubicBezTo>
                  <a:cubicBezTo>
                    <a:pt x="1" y="32291"/>
                    <a:pt x="1" y="32958"/>
                    <a:pt x="67" y="33592"/>
                  </a:cubicBezTo>
                  <a:cubicBezTo>
                    <a:pt x="101" y="34125"/>
                    <a:pt x="201" y="34659"/>
                    <a:pt x="334" y="35159"/>
                  </a:cubicBezTo>
                  <a:cubicBezTo>
                    <a:pt x="368" y="35126"/>
                    <a:pt x="368" y="35093"/>
                    <a:pt x="334" y="35059"/>
                  </a:cubicBezTo>
                  <a:cubicBezTo>
                    <a:pt x="334" y="34993"/>
                    <a:pt x="334" y="34893"/>
                    <a:pt x="301" y="34759"/>
                  </a:cubicBezTo>
                  <a:cubicBezTo>
                    <a:pt x="234" y="34359"/>
                    <a:pt x="167" y="33992"/>
                    <a:pt x="134" y="33592"/>
                  </a:cubicBezTo>
                  <a:cubicBezTo>
                    <a:pt x="101" y="32958"/>
                    <a:pt x="134" y="32324"/>
                    <a:pt x="167" y="31690"/>
                  </a:cubicBezTo>
                  <a:cubicBezTo>
                    <a:pt x="267" y="30856"/>
                    <a:pt x="468" y="30056"/>
                    <a:pt x="734" y="29255"/>
                  </a:cubicBezTo>
                  <a:cubicBezTo>
                    <a:pt x="1068" y="28321"/>
                    <a:pt x="1535" y="27421"/>
                    <a:pt x="2135" y="26587"/>
                  </a:cubicBezTo>
                  <a:cubicBezTo>
                    <a:pt x="2803" y="25653"/>
                    <a:pt x="3637" y="24819"/>
                    <a:pt x="4571" y="24152"/>
                  </a:cubicBezTo>
                  <a:cubicBezTo>
                    <a:pt x="5538" y="23418"/>
                    <a:pt x="6639" y="22684"/>
                    <a:pt x="7406" y="21550"/>
                  </a:cubicBezTo>
                  <a:cubicBezTo>
                    <a:pt x="7806" y="20949"/>
                    <a:pt x="8073" y="20316"/>
                    <a:pt x="8240" y="19648"/>
                  </a:cubicBezTo>
                  <a:cubicBezTo>
                    <a:pt x="8407" y="18981"/>
                    <a:pt x="8540" y="18281"/>
                    <a:pt x="8573" y="17580"/>
                  </a:cubicBezTo>
                  <a:cubicBezTo>
                    <a:pt x="8640" y="16146"/>
                    <a:pt x="8573" y="14745"/>
                    <a:pt x="8673" y="13411"/>
                  </a:cubicBezTo>
                  <a:cubicBezTo>
                    <a:pt x="8707" y="12777"/>
                    <a:pt x="8840" y="12143"/>
                    <a:pt x="8974" y="11509"/>
                  </a:cubicBezTo>
                  <a:cubicBezTo>
                    <a:pt x="9074" y="11209"/>
                    <a:pt x="9174" y="10909"/>
                    <a:pt x="9307" y="10609"/>
                  </a:cubicBezTo>
                  <a:cubicBezTo>
                    <a:pt x="9407" y="10342"/>
                    <a:pt x="9541" y="10042"/>
                    <a:pt x="9708" y="9775"/>
                  </a:cubicBezTo>
                  <a:cubicBezTo>
                    <a:pt x="10375" y="8841"/>
                    <a:pt x="11175" y="7973"/>
                    <a:pt x="12076" y="7273"/>
                  </a:cubicBezTo>
                  <a:cubicBezTo>
                    <a:pt x="12943" y="6572"/>
                    <a:pt x="13744" y="5972"/>
                    <a:pt x="14444" y="5338"/>
                  </a:cubicBezTo>
                  <a:cubicBezTo>
                    <a:pt x="15812" y="4037"/>
                    <a:pt x="16546" y="2636"/>
                    <a:pt x="16713" y="1602"/>
                  </a:cubicBezTo>
                  <a:cubicBezTo>
                    <a:pt x="16779" y="1202"/>
                    <a:pt x="16813" y="802"/>
                    <a:pt x="16746" y="401"/>
                  </a:cubicBezTo>
                  <a:lnTo>
                    <a:pt x="16701" y="198"/>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3912125" y="4145900"/>
              <a:ext cx="224350" cy="722275"/>
            </a:xfrm>
            <a:custGeom>
              <a:avLst/>
              <a:gdLst/>
              <a:ahLst/>
              <a:cxnLst/>
              <a:rect l="l" t="t" r="r" b="b"/>
              <a:pathLst>
                <a:path w="8974" h="28891" extrusionOk="0">
                  <a:moveTo>
                    <a:pt x="701" y="1"/>
                  </a:moveTo>
                  <a:cubicBezTo>
                    <a:pt x="334" y="5705"/>
                    <a:pt x="1" y="11409"/>
                    <a:pt x="134" y="17113"/>
                  </a:cubicBezTo>
                  <a:cubicBezTo>
                    <a:pt x="134" y="18981"/>
                    <a:pt x="334" y="20883"/>
                    <a:pt x="801" y="22717"/>
                  </a:cubicBezTo>
                  <a:cubicBezTo>
                    <a:pt x="1235" y="24552"/>
                    <a:pt x="2236" y="26220"/>
                    <a:pt x="3670" y="27487"/>
                  </a:cubicBezTo>
                  <a:cubicBezTo>
                    <a:pt x="4743" y="28341"/>
                    <a:pt x="6118" y="28891"/>
                    <a:pt x="7484" y="28891"/>
                  </a:cubicBezTo>
                  <a:cubicBezTo>
                    <a:pt x="7987" y="28891"/>
                    <a:pt x="8489" y="28816"/>
                    <a:pt x="8974" y="28655"/>
                  </a:cubicBezTo>
                  <a:lnTo>
                    <a:pt x="701" y="1"/>
                  </a:ln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3321700" y="4197625"/>
              <a:ext cx="102600" cy="443675"/>
            </a:xfrm>
            <a:custGeom>
              <a:avLst/>
              <a:gdLst/>
              <a:ahLst/>
              <a:cxnLst/>
              <a:rect l="l" t="t" r="r" b="b"/>
              <a:pathLst>
                <a:path w="4104" h="17747" extrusionOk="0">
                  <a:moveTo>
                    <a:pt x="301" y="0"/>
                  </a:moveTo>
                  <a:lnTo>
                    <a:pt x="301" y="0"/>
                  </a:lnTo>
                  <a:cubicBezTo>
                    <a:pt x="301" y="33"/>
                    <a:pt x="268" y="100"/>
                    <a:pt x="268" y="167"/>
                  </a:cubicBezTo>
                  <a:cubicBezTo>
                    <a:pt x="234" y="300"/>
                    <a:pt x="201" y="467"/>
                    <a:pt x="168" y="701"/>
                  </a:cubicBezTo>
                  <a:cubicBezTo>
                    <a:pt x="68" y="1368"/>
                    <a:pt x="34" y="2001"/>
                    <a:pt x="1" y="2669"/>
                  </a:cubicBezTo>
                  <a:cubicBezTo>
                    <a:pt x="1" y="4870"/>
                    <a:pt x="268" y="7038"/>
                    <a:pt x="835" y="9140"/>
                  </a:cubicBezTo>
                  <a:cubicBezTo>
                    <a:pt x="1435" y="11241"/>
                    <a:pt x="2136" y="13276"/>
                    <a:pt x="3003" y="15278"/>
                  </a:cubicBezTo>
                  <a:cubicBezTo>
                    <a:pt x="3337" y="16045"/>
                    <a:pt x="3603" y="16679"/>
                    <a:pt x="3804" y="17112"/>
                  </a:cubicBezTo>
                  <a:cubicBezTo>
                    <a:pt x="3870" y="17312"/>
                    <a:pt x="4004" y="17546"/>
                    <a:pt x="4104" y="17746"/>
                  </a:cubicBezTo>
                  <a:cubicBezTo>
                    <a:pt x="4037" y="17513"/>
                    <a:pt x="3970" y="17279"/>
                    <a:pt x="3870" y="17079"/>
                  </a:cubicBezTo>
                  <a:cubicBezTo>
                    <a:pt x="3670" y="16612"/>
                    <a:pt x="3437" y="15978"/>
                    <a:pt x="3136" y="15244"/>
                  </a:cubicBezTo>
                  <a:cubicBezTo>
                    <a:pt x="2336" y="13210"/>
                    <a:pt x="1635" y="11175"/>
                    <a:pt x="1068" y="9073"/>
                  </a:cubicBezTo>
                  <a:cubicBezTo>
                    <a:pt x="468" y="7005"/>
                    <a:pt x="201" y="4837"/>
                    <a:pt x="168" y="2669"/>
                  </a:cubicBezTo>
                  <a:cubicBezTo>
                    <a:pt x="168" y="1835"/>
                    <a:pt x="201" y="1168"/>
                    <a:pt x="268" y="701"/>
                  </a:cubicBezTo>
                  <a:cubicBezTo>
                    <a:pt x="301" y="467"/>
                    <a:pt x="301" y="234"/>
                    <a:pt x="3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3760350" y="3903225"/>
              <a:ext cx="135125" cy="300475"/>
            </a:xfrm>
            <a:custGeom>
              <a:avLst/>
              <a:gdLst/>
              <a:ahLst/>
              <a:cxnLst/>
              <a:rect l="l" t="t" r="r" b="b"/>
              <a:pathLst>
                <a:path w="5405" h="12019" extrusionOk="0">
                  <a:moveTo>
                    <a:pt x="1" y="1"/>
                  </a:moveTo>
                  <a:cubicBezTo>
                    <a:pt x="34" y="168"/>
                    <a:pt x="67" y="368"/>
                    <a:pt x="101" y="568"/>
                  </a:cubicBezTo>
                  <a:cubicBezTo>
                    <a:pt x="168" y="968"/>
                    <a:pt x="301" y="1502"/>
                    <a:pt x="401" y="2136"/>
                  </a:cubicBezTo>
                  <a:cubicBezTo>
                    <a:pt x="701" y="3470"/>
                    <a:pt x="1068" y="5305"/>
                    <a:pt x="1535" y="7306"/>
                  </a:cubicBezTo>
                  <a:cubicBezTo>
                    <a:pt x="1769" y="8307"/>
                    <a:pt x="1969" y="9274"/>
                    <a:pt x="2169" y="10142"/>
                  </a:cubicBezTo>
                  <a:cubicBezTo>
                    <a:pt x="2236" y="10575"/>
                    <a:pt x="2369" y="10975"/>
                    <a:pt x="2536" y="11376"/>
                  </a:cubicBezTo>
                  <a:cubicBezTo>
                    <a:pt x="2703" y="11743"/>
                    <a:pt x="3070" y="11976"/>
                    <a:pt x="3470" y="12010"/>
                  </a:cubicBezTo>
                  <a:cubicBezTo>
                    <a:pt x="3527" y="12015"/>
                    <a:pt x="3583" y="12018"/>
                    <a:pt x="3639" y="12018"/>
                  </a:cubicBezTo>
                  <a:cubicBezTo>
                    <a:pt x="3906" y="12018"/>
                    <a:pt x="4155" y="11953"/>
                    <a:pt x="4404" y="11843"/>
                  </a:cubicBezTo>
                  <a:cubicBezTo>
                    <a:pt x="4604" y="11743"/>
                    <a:pt x="4804" y="11609"/>
                    <a:pt x="5004" y="11476"/>
                  </a:cubicBezTo>
                  <a:cubicBezTo>
                    <a:pt x="5138" y="11342"/>
                    <a:pt x="5271" y="11209"/>
                    <a:pt x="5405" y="11042"/>
                  </a:cubicBezTo>
                  <a:lnTo>
                    <a:pt x="5405" y="11042"/>
                  </a:lnTo>
                  <a:cubicBezTo>
                    <a:pt x="5238" y="11142"/>
                    <a:pt x="5104" y="11276"/>
                    <a:pt x="4971" y="11376"/>
                  </a:cubicBezTo>
                  <a:cubicBezTo>
                    <a:pt x="4574" y="11681"/>
                    <a:pt x="4120" y="11847"/>
                    <a:pt x="3637" y="11847"/>
                  </a:cubicBezTo>
                  <a:cubicBezTo>
                    <a:pt x="3593" y="11847"/>
                    <a:pt x="3548" y="11846"/>
                    <a:pt x="3503" y="11843"/>
                  </a:cubicBezTo>
                  <a:cubicBezTo>
                    <a:pt x="3170" y="11809"/>
                    <a:pt x="2836" y="11609"/>
                    <a:pt x="2669" y="11309"/>
                  </a:cubicBezTo>
                  <a:cubicBezTo>
                    <a:pt x="2536" y="10909"/>
                    <a:pt x="2436" y="10508"/>
                    <a:pt x="2369" y="10108"/>
                  </a:cubicBezTo>
                  <a:cubicBezTo>
                    <a:pt x="2169" y="9208"/>
                    <a:pt x="1969" y="8274"/>
                    <a:pt x="1735" y="7273"/>
                  </a:cubicBezTo>
                  <a:cubicBezTo>
                    <a:pt x="1302" y="5238"/>
                    <a:pt x="868" y="3437"/>
                    <a:pt x="568" y="2102"/>
                  </a:cubicBezTo>
                  <a:lnTo>
                    <a:pt x="168" y="568"/>
                  </a:lnTo>
                  <a:cubicBezTo>
                    <a:pt x="134" y="368"/>
                    <a:pt x="101" y="16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3802875" y="3928775"/>
              <a:ext cx="56475" cy="54150"/>
            </a:xfrm>
            <a:custGeom>
              <a:avLst/>
              <a:gdLst/>
              <a:ahLst/>
              <a:cxnLst/>
              <a:rect l="l" t="t" r="r" b="b"/>
              <a:pathLst>
                <a:path w="2259" h="2166" extrusionOk="0">
                  <a:moveTo>
                    <a:pt x="1133" y="1"/>
                  </a:moveTo>
                  <a:cubicBezTo>
                    <a:pt x="1079" y="1"/>
                    <a:pt x="1023" y="5"/>
                    <a:pt x="968" y="13"/>
                  </a:cubicBezTo>
                  <a:cubicBezTo>
                    <a:pt x="802" y="46"/>
                    <a:pt x="735" y="113"/>
                    <a:pt x="735" y="113"/>
                  </a:cubicBezTo>
                  <a:cubicBezTo>
                    <a:pt x="735" y="113"/>
                    <a:pt x="802" y="80"/>
                    <a:pt x="968" y="80"/>
                  </a:cubicBezTo>
                  <a:cubicBezTo>
                    <a:pt x="1168" y="80"/>
                    <a:pt x="1402" y="113"/>
                    <a:pt x="1569" y="247"/>
                  </a:cubicBezTo>
                  <a:cubicBezTo>
                    <a:pt x="1836" y="413"/>
                    <a:pt x="2002" y="680"/>
                    <a:pt x="2036" y="980"/>
                  </a:cubicBezTo>
                  <a:cubicBezTo>
                    <a:pt x="2036" y="1545"/>
                    <a:pt x="1570" y="1928"/>
                    <a:pt x="1074" y="1928"/>
                  </a:cubicBezTo>
                  <a:cubicBezTo>
                    <a:pt x="867" y="1928"/>
                    <a:pt x="654" y="1861"/>
                    <a:pt x="468" y="1714"/>
                  </a:cubicBezTo>
                  <a:cubicBezTo>
                    <a:pt x="268" y="1481"/>
                    <a:pt x="168" y="1181"/>
                    <a:pt x="234" y="880"/>
                  </a:cubicBezTo>
                  <a:cubicBezTo>
                    <a:pt x="268" y="647"/>
                    <a:pt x="335" y="447"/>
                    <a:pt x="501" y="313"/>
                  </a:cubicBezTo>
                  <a:cubicBezTo>
                    <a:pt x="601" y="180"/>
                    <a:pt x="668" y="146"/>
                    <a:pt x="668" y="146"/>
                  </a:cubicBezTo>
                  <a:cubicBezTo>
                    <a:pt x="668" y="138"/>
                    <a:pt x="662" y="134"/>
                    <a:pt x="650" y="134"/>
                  </a:cubicBezTo>
                  <a:cubicBezTo>
                    <a:pt x="616" y="134"/>
                    <a:pt x="535" y="171"/>
                    <a:pt x="435" y="247"/>
                  </a:cubicBezTo>
                  <a:cubicBezTo>
                    <a:pt x="234" y="380"/>
                    <a:pt x="134" y="613"/>
                    <a:pt x="68" y="847"/>
                  </a:cubicBezTo>
                  <a:cubicBezTo>
                    <a:pt x="1" y="1214"/>
                    <a:pt x="101" y="1581"/>
                    <a:pt x="335" y="1848"/>
                  </a:cubicBezTo>
                  <a:cubicBezTo>
                    <a:pt x="564" y="2067"/>
                    <a:pt x="839" y="2165"/>
                    <a:pt x="1108" y="2165"/>
                  </a:cubicBezTo>
                  <a:cubicBezTo>
                    <a:pt x="1699" y="2165"/>
                    <a:pt x="2259" y="1691"/>
                    <a:pt x="2236" y="980"/>
                  </a:cubicBezTo>
                  <a:cubicBezTo>
                    <a:pt x="2203" y="613"/>
                    <a:pt x="1969" y="313"/>
                    <a:pt x="1635" y="146"/>
                  </a:cubicBezTo>
                  <a:cubicBezTo>
                    <a:pt x="1483" y="45"/>
                    <a:pt x="1310" y="1"/>
                    <a:pt x="11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3840425" y="4056375"/>
              <a:ext cx="57300" cy="54425"/>
            </a:xfrm>
            <a:custGeom>
              <a:avLst/>
              <a:gdLst/>
              <a:ahLst/>
              <a:cxnLst/>
              <a:rect l="l" t="t" r="r" b="b"/>
              <a:pathLst>
                <a:path w="2292" h="2177" extrusionOk="0">
                  <a:moveTo>
                    <a:pt x="1137" y="1"/>
                  </a:moveTo>
                  <a:cubicBezTo>
                    <a:pt x="1080" y="1"/>
                    <a:pt x="1023" y="5"/>
                    <a:pt x="967" y="13"/>
                  </a:cubicBezTo>
                  <a:cubicBezTo>
                    <a:pt x="801" y="46"/>
                    <a:pt x="734" y="113"/>
                    <a:pt x="734" y="113"/>
                  </a:cubicBezTo>
                  <a:cubicBezTo>
                    <a:pt x="745" y="124"/>
                    <a:pt x="760" y="128"/>
                    <a:pt x="781" y="128"/>
                  </a:cubicBezTo>
                  <a:cubicBezTo>
                    <a:pt x="823" y="128"/>
                    <a:pt x="890" y="113"/>
                    <a:pt x="1001" y="113"/>
                  </a:cubicBezTo>
                  <a:cubicBezTo>
                    <a:pt x="1035" y="107"/>
                    <a:pt x="1070" y="104"/>
                    <a:pt x="1106" y="104"/>
                  </a:cubicBezTo>
                  <a:cubicBezTo>
                    <a:pt x="1279" y="104"/>
                    <a:pt x="1463" y="169"/>
                    <a:pt x="1601" y="280"/>
                  </a:cubicBezTo>
                  <a:cubicBezTo>
                    <a:pt x="1868" y="446"/>
                    <a:pt x="2035" y="713"/>
                    <a:pt x="2068" y="1013"/>
                  </a:cubicBezTo>
                  <a:cubicBezTo>
                    <a:pt x="2068" y="1579"/>
                    <a:pt x="1603" y="1961"/>
                    <a:pt x="1106" y="1961"/>
                  </a:cubicBezTo>
                  <a:cubicBezTo>
                    <a:pt x="899" y="1961"/>
                    <a:pt x="687" y="1894"/>
                    <a:pt x="500" y="1747"/>
                  </a:cubicBezTo>
                  <a:cubicBezTo>
                    <a:pt x="167" y="1314"/>
                    <a:pt x="167" y="713"/>
                    <a:pt x="500" y="313"/>
                  </a:cubicBezTo>
                  <a:cubicBezTo>
                    <a:pt x="600" y="213"/>
                    <a:pt x="667" y="146"/>
                    <a:pt x="667" y="146"/>
                  </a:cubicBezTo>
                  <a:lnTo>
                    <a:pt x="667" y="146"/>
                  </a:lnTo>
                  <a:cubicBezTo>
                    <a:pt x="667" y="146"/>
                    <a:pt x="567" y="146"/>
                    <a:pt x="434" y="246"/>
                  </a:cubicBezTo>
                  <a:cubicBezTo>
                    <a:pt x="267" y="413"/>
                    <a:pt x="133" y="613"/>
                    <a:pt x="100" y="847"/>
                  </a:cubicBezTo>
                  <a:cubicBezTo>
                    <a:pt x="0" y="1214"/>
                    <a:pt x="100" y="1580"/>
                    <a:pt x="334" y="1881"/>
                  </a:cubicBezTo>
                  <a:cubicBezTo>
                    <a:pt x="569" y="2085"/>
                    <a:pt x="845" y="2177"/>
                    <a:pt x="1113" y="2177"/>
                  </a:cubicBezTo>
                  <a:cubicBezTo>
                    <a:pt x="1721" y="2177"/>
                    <a:pt x="2291" y="1707"/>
                    <a:pt x="2268" y="1013"/>
                  </a:cubicBezTo>
                  <a:cubicBezTo>
                    <a:pt x="2202" y="646"/>
                    <a:pt x="1968" y="313"/>
                    <a:pt x="1668" y="146"/>
                  </a:cubicBezTo>
                  <a:cubicBezTo>
                    <a:pt x="1515" y="44"/>
                    <a:pt x="1323" y="1"/>
                    <a:pt x="11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3003975" y="3929025"/>
              <a:ext cx="1476075" cy="133575"/>
            </a:xfrm>
            <a:custGeom>
              <a:avLst/>
              <a:gdLst/>
              <a:ahLst/>
              <a:cxnLst/>
              <a:rect l="l" t="t" r="r" b="b"/>
              <a:pathLst>
                <a:path w="59043" h="5343" extrusionOk="0">
                  <a:moveTo>
                    <a:pt x="59014" y="0"/>
                  </a:moveTo>
                  <a:cubicBezTo>
                    <a:pt x="58319" y="0"/>
                    <a:pt x="45388" y="1144"/>
                    <a:pt x="29522" y="2572"/>
                  </a:cubicBezTo>
                  <a:cubicBezTo>
                    <a:pt x="13210" y="4039"/>
                    <a:pt x="1" y="5240"/>
                    <a:pt x="1" y="5340"/>
                  </a:cubicBezTo>
                  <a:cubicBezTo>
                    <a:pt x="1" y="5342"/>
                    <a:pt x="11" y="5343"/>
                    <a:pt x="30" y="5343"/>
                  </a:cubicBezTo>
                  <a:cubicBezTo>
                    <a:pt x="726" y="5343"/>
                    <a:pt x="13688" y="4199"/>
                    <a:pt x="29522" y="2772"/>
                  </a:cubicBezTo>
                  <a:cubicBezTo>
                    <a:pt x="45834" y="1304"/>
                    <a:pt x="59043" y="70"/>
                    <a:pt x="59043" y="3"/>
                  </a:cubicBezTo>
                  <a:cubicBezTo>
                    <a:pt x="59043" y="1"/>
                    <a:pt x="59033" y="0"/>
                    <a:pt x="5901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982300" y="3980725"/>
              <a:ext cx="1509425" cy="136050"/>
            </a:xfrm>
            <a:custGeom>
              <a:avLst/>
              <a:gdLst/>
              <a:ahLst/>
              <a:cxnLst/>
              <a:rect l="l" t="t" r="r" b="b"/>
              <a:pathLst>
                <a:path w="60377" h="5442" extrusionOk="0">
                  <a:moveTo>
                    <a:pt x="60347" y="0"/>
                  </a:moveTo>
                  <a:cubicBezTo>
                    <a:pt x="59637" y="0"/>
                    <a:pt x="46412" y="1145"/>
                    <a:pt x="30189" y="2605"/>
                  </a:cubicBezTo>
                  <a:cubicBezTo>
                    <a:pt x="13510" y="4106"/>
                    <a:pt x="1" y="5374"/>
                    <a:pt x="1" y="5440"/>
                  </a:cubicBezTo>
                  <a:cubicBezTo>
                    <a:pt x="1" y="5441"/>
                    <a:pt x="3" y="5441"/>
                    <a:pt x="8" y="5441"/>
                  </a:cubicBezTo>
                  <a:cubicBezTo>
                    <a:pt x="378" y="5441"/>
                    <a:pt x="13743" y="4285"/>
                    <a:pt x="30189" y="2805"/>
                  </a:cubicBezTo>
                  <a:cubicBezTo>
                    <a:pt x="46867" y="1304"/>
                    <a:pt x="60377" y="37"/>
                    <a:pt x="60377" y="3"/>
                  </a:cubicBezTo>
                  <a:cubicBezTo>
                    <a:pt x="60377" y="1"/>
                    <a:pt x="60367" y="0"/>
                    <a:pt x="6034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3291700" y="3718100"/>
              <a:ext cx="44200" cy="422000"/>
            </a:xfrm>
            <a:custGeom>
              <a:avLst/>
              <a:gdLst/>
              <a:ahLst/>
              <a:cxnLst/>
              <a:rect l="l" t="t" r="r" b="b"/>
              <a:pathLst>
                <a:path w="1768" h="16880" extrusionOk="0">
                  <a:moveTo>
                    <a:pt x="0" y="1"/>
                  </a:moveTo>
                  <a:lnTo>
                    <a:pt x="0" y="1"/>
                  </a:lnTo>
                  <a:cubicBezTo>
                    <a:pt x="33" y="201"/>
                    <a:pt x="67" y="434"/>
                    <a:pt x="100" y="668"/>
                  </a:cubicBezTo>
                  <a:cubicBezTo>
                    <a:pt x="200" y="1068"/>
                    <a:pt x="334" y="1669"/>
                    <a:pt x="500" y="2436"/>
                  </a:cubicBezTo>
                  <a:cubicBezTo>
                    <a:pt x="867" y="4404"/>
                    <a:pt x="1134" y="6405"/>
                    <a:pt x="1334" y="8373"/>
                  </a:cubicBezTo>
                  <a:cubicBezTo>
                    <a:pt x="1501" y="10375"/>
                    <a:pt x="1534" y="12376"/>
                    <a:pt x="1501" y="14378"/>
                  </a:cubicBezTo>
                  <a:cubicBezTo>
                    <a:pt x="1501" y="15178"/>
                    <a:pt x="1468" y="15812"/>
                    <a:pt x="1468" y="16212"/>
                  </a:cubicBezTo>
                  <a:cubicBezTo>
                    <a:pt x="1434" y="16446"/>
                    <a:pt x="1434" y="16679"/>
                    <a:pt x="1468" y="16879"/>
                  </a:cubicBezTo>
                  <a:cubicBezTo>
                    <a:pt x="1501" y="16679"/>
                    <a:pt x="1534" y="16446"/>
                    <a:pt x="1534" y="16212"/>
                  </a:cubicBezTo>
                  <a:cubicBezTo>
                    <a:pt x="1601" y="15812"/>
                    <a:pt x="1635" y="15178"/>
                    <a:pt x="1668" y="14411"/>
                  </a:cubicBezTo>
                  <a:cubicBezTo>
                    <a:pt x="1768" y="12376"/>
                    <a:pt x="1735" y="10375"/>
                    <a:pt x="1534" y="8373"/>
                  </a:cubicBezTo>
                  <a:cubicBezTo>
                    <a:pt x="1368" y="6372"/>
                    <a:pt x="1067" y="4370"/>
                    <a:pt x="634" y="2402"/>
                  </a:cubicBezTo>
                  <a:cubicBezTo>
                    <a:pt x="500" y="1669"/>
                    <a:pt x="334" y="1035"/>
                    <a:pt x="200" y="634"/>
                  </a:cubicBezTo>
                  <a:cubicBezTo>
                    <a:pt x="167" y="401"/>
                    <a:pt x="100" y="2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3686975" y="3233075"/>
              <a:ext cx="409475" cy="642675"/>
            </a:xfrm>
            <a:custGeom>
              <a:avLst/>
              <a:gdLst/>
              <a:ahLst/>
              <a:cxnLst/>
              <a:rect l="l" t="t" r="r" b="b"/>
              <a:pathLst>
                <a:path w="16379" h="25707" extrusionOk="0">
                  <a:moveTo>
                    <a:pt x="12692" y="0"/>
                  </a:moveTo>
                  <a:cubicBezTo>
                    <a:pt x="12513" y="0"/>
                    <a:pt x="12278" y="65"/>
                    <a:pt x="11976" y="221"/>
                  </a:cubicBezTo>
                  <a:cubicBezTo>
                    <a:pt x="10941" y="755"/>
                    <a:pt x="11976" y="6592"/>
                    <a:pt x="11976" y="6592"/>
                  </a:cubicBezTo>
                  <a:lnTo>
                    <a:pt x="11375" y="9728"/>
                  </a:lnTo>
                  <a:cubicBezTo>
                    <a:pt x="11375" y="9728"/>
                    <a:pt x="7773" y="8927"/>
                    <a:pt x="7506" y="8794"/>
                  </a:cubicBezTo>
                  <a:cubicBezTo>
                    <a:pt x="7502" y="8791"/>
                    <a:pt x="7496" y="8790"/>
                    <a:pt x="7488" y="8790"/>
                  </a:cubicBezTo>
                  <a:cubicBezTo>
                    <a:pt x="7014" y="8790"/>
                    <a:pt x="0" y="13864"/>
                    <a:pt x="0" y="13864"/>
                  </a:cubicBezTo>
                  <a:cubicBezTo>
                    <a:pt x="0" y="13864"/>
                    <a:pt x="790" y="14522"/>
                    <a:pt x="1746" y="14522"/>
                  </a:cubicBezTo>
                  <a:cubicBezTo>
                    <a:pt x="1970" y="14522"/>
                    <a:pt x="2202" y="14486"/>
                    <a:pt x="2435" y="14398"/>
                  </a:cubicBezTo>
                  <a:cubicBezTo>
                    <a:pt x="2969" y="14198"/>
                    <a:pt x="5838" y="12464"/>
                    <a:pt x="5838" y="12463"/>
                  </a:cubicBezTo>
                  <a:lnTo>
                    <a:pt x="5838" y="12463"/>
                  </a:lnTo>
                  <a:lnTo>
                    <a:pt x="3503" y="15666"/>
                  </a:lnTo>
                  <a:cubicBezTo>
                    <a:pt x="3503" y="15666"/>
                    <a:pt x="2636" y="20502"/>
                    <a:pt x="2836" y="20869"/>
                  </a:cubicBezTo>
                  <a:cubicBezTo>
                    <a:pt x="2890" y="20955"/>
                    <a:pt x="3040" y="20988"/>
                    <a:pt x="3237" y="20988"/>
                  </a:cubicBezTo>
                  <a:cubicBezTo>
                    <a:pt x="3883" y="20988"/>
                    <a:pt x="5037" y="20636"/>
                    <a:pt x="5037" y="20636"/>
                  </a:cubicBezTo>
                  <a:lnTo>
                    <a:pt x="5337" y="18668"/>
                  </a:lnTo>
                  <a:cubicBezTo>
                    <a:pt x="5337" y="18668"/>
                    <a:pt x="5571" y="20035"/>
                    <a:pt x="5771" y="20336"/>
                  </a:cubicBezTo>
                  <a:cubicBezTo>
                    <a:pt x="5825" y="20405"/>
                    <a:pt x="5936" y="20432"/>
                    <a:pt x="6074" y="20432"/>
                  </a:cubicBezTo>
                  <a:cubicBezTo>
                    <a:pt x="6536" y="20432"/>
                    <a:pt x="7306" y="20136"/>
                    <a:pt x="7306" y="20136"/>
                  </a:cubicBezTo>
                  <a:lnTo>
                    <a:pt x="7606" y="22237"/>
                  </a:lnTo>
                  <a:lnTo>
                    <a:pt x="9307" y="25706"/>
                  </a:lnTo>
                  <a:lnTo>
                    <a:pt x="16379" y="23771"/>
                  </a:lnTo>
                  <a:lnTo>
                    <a:pt x="16379" y="12530"/>
                  </a:lnTo>
                  <a:lnTo>
                    <a:pt x="14844" y="11129"/>
                  </a:lnTo>
                  <a:lnTo>
                    <a:pt x="14411" y="5425"/>
                  </a:lnTo>
                  <a:cubicBezTo>
                    <a:pt x="14411" y="5425"/>
                    <a:pt x="13243" y="1255"/>
                    <a:pt x="13243" y="755"/>
                  </a:cubicBezTo>
                  <a:cubicBezTo>
                    <a:pt x="13243" y="378"/>
                    <a:pt x="13126" y="0"/>
                    <a:pt x="12692"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3914625" y="3828175"/>
              <a:ext cx="618800" cy="1126675"/>
            </a:xfrm>
            <a:custGeom>
              <a:avLst/>
              <a:gdLst/>
              <a:ahLst/>
              <a:cxnLst/>
              <a:rect l="l" t="t" r="r" b="b"/>
              <a:pathLst>
                <a:path w="24752" h="45067" extrusionOk="0">
                  <a:moveTo>
                    <a:pt x="7273" y="1"/>
                  </a:moveTo>
                  <a:lnTo>
                    <a:pt x="1" y="1635"/>
                  </a:lnTo>
                  <a:cubicBezTo>
                    <a:pt x="1" y="2069"/>
                    <a:pt x="1068" y="24985"/>
                    <a:pt x="1335" y="26653"/>
                  </a:cubicBezTo>
                  <a:cubicBezTo>
                    <a:pt x="1602" y="28321"/>
                    <a:pt x="1735" y="43866"/>
                    <a:pt x="10675" y="45066"/>
                  </a:cubicBezTo>
                  <a:cubicBezTo>
                    <a:pt x="10675" y="45066"/>
                    <a:pt x="15145" y="45000"/>
                    <a:pt x="15545" y="44633"/>
                  </a:cubicBezTo>
                  <a:cubicBezTo>
                    <a:pt x="20449" y="41030"/>
                    <a:pt x="23451" y="35426"/>
                    <a:pt x="23851" y="29355"/>
                  </a:cubicBezTo>
                  <a:lnTo>
                    <a:pt x="24752" y="12977"/>
                  </a:lnTo>
                  <a:lnTo>
                    <a:pt x="24752" y="12977"/>
                  </a:lnTo>
                  <a:cubicBezTo>
                    <a:pt x="24751" y="12977"/>
                    <a:pt x="19648" y="13644"/>
                    <a:pt x="12977" y="14244"/>
                  </a:cubicBezTo>
                  <a:lnTo>
                    <a:pt x="12977" y="18547"/>
                  </a:lnTo>
                  <a:cubicBezTo>
                    <a:pt x="12977" y="18547"/>
                    <a:pt x="11442" y="14211"/>
                    <a:pt x="11175" y="13010"/>
                  </a:cubicBezTo>
                  <a:cubicBezTo>
                    <a:pt x="10942" y="11809"/>
                    <a:pt x="7273" y="1"/>
                    <a:pt x="7273"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3968000" y="3229425"/>
              <a:ext cx="90100" cy="281900"/>
            </a:xfrm>
            <a:custGeom>
              <a:avLst/>
              <a:gdLst/>
              <a:ahLst/>
              <a:cxnLst/>
              <a:rect l="l" t="t" r="r" b="b"/>
              <a:pathLst>
                <a:path w="3604" h="11276" extrusionOk="0">
                  <a:moveTo>
                    <a:pt x="1335" y="0"/>
                  </a:moveTo>
                  <a:cubicBezTo>
                    <a:pt x="701" y="367"/>
                    <a:pt x="268" y="1001"/>
                    <a:pt x="134" y="1735"/>
                  </a:cubicBezTo>
                  <a:cubicBezTo>
                    <a:pt x="1" y="2402"/>
                    <a:pt x="1" y="3069"/>
                    <a:pt x="134" y="3736"/>
                  </a:cubicBezTo>
                  <a:cubicBezTo>
                    <a:pt x="234" y="4337"/>
                    <a:pt x="368" y="4904"/>
                    <a:pt x="468" y="5438"/>
                  </a:cubicBezTo>
                  <a:cubicBezTo>
                    <a:pt x="534" y="5938"/>
                    <a:pt x="601" y="6438"/>
                    <a:pt x="568" y="6972"/>
                  </a:cubicBezTo>
                  <a:cubicBezTo>
                    <a:pt x="568" y="7706"/>
                    <a:pt x="468" y="8406"/>
                    <a:pt x="234" y="9107"/>
                  </a:cubicBezTo>
                  <a:cubicBezTo>
                    <a:pt x="101" y="9607"/>
                    <a:pt x="1" y="9874"/>
                    <a:pt x="1" y="9874"/>
                  </a:cubicBezTo>
                  <a:cubicBezTo>
                    <a:pt x="1" y="9874"/>
                    <a:pt x="34" y="9841"/>
                    <a:pt x="101" y="9707"/>
                  </a:cubicBezTo>
                  <a:cubicBezTo>
                    <a:pt x="167" y="9574"/>
                    <a:pt x="234" y="9374"/>
                    <a:pt x="334" y="9140"/>
                  </a:cubicBezTo>
                  <a:cubicBezTo>
                    <a:pt x="568" y="8440"/>
                    <a:pt x="701" y="7706"/>
                    <a:pt x="735" y="6972"/>
                  </a:cubicBezTo>
                  <a:cubicBezTo>
                    <a:pt x="768" y="6438"/>
                    <a:pt x="735" y="5938"/>
                    <a:pt x="668" y="5438"/>
                  </a:cubicBezTo>
                  <a:cubicBezTo>
                    <a:pt x="568" y="4870"/>
                    <a:pt x="434" y="4303"/>
                    <a:pt x="334" y="3703"/>
                  </a:cubicBezTo>
                  <a:cubicBezTo>
                    <a:pt x="201" y="3069"/>
                    <a:pt x="201" y="2402"/>
                    <a:pt x="334" y="1802"/>
                  </a:cubicBezTo>
                  <a:cubicBezTo>
                    <a:pt x="467" y="1106"/>
                    <a:pt x="862" y="542"/>
                    <a:pt x="1456" y="175"/>
                  </a:cubicBezTo>
                  <a:lnTo>
                    <a:pt x="1456" y="175"/>
                  </a:lnTo>
                  <a:lnTo>
                    <a:pt x="2002" y="253"/>
                  </a:lnTo>
                  <a:lnTo>
                    <a:pt x="2002" y="253"/>
                  </a:lnTo>
                  <a:lnTo>
                    <a:pt x="2002" y="267"/>
                  </a:lnTo>
                  <a:cubicBezTo>
                    <a:pt x="2369" y="2102"/>
                    <a:pt x="2703" y="3870"/>
                    <a:pt x="3003" y="5371"/>
                  </a:cubicBezTo>
                  <a:cubicBezTo>
                    <a:pt x="3170" y="7105"/>
                    <a:pt x="3303" y="8573"/>
                    <a:pt x="3403" y="9641"/>
                  </a:cubicBezTo>
                  <a:lnTo>
                    <a:pt x="3537" y="10875"/>
                  </a:lnTo>
                  <a:cubicBezTo>
                    <a:pt x="3537" y="11008"/>
                    <a:pt x="3570" y="11142"/>
                    <a:pt x="3603" y="11275"/>
                  </a:cubicBezTo>
                  <a:cubicBezTo>
                    <a:pt x="3603" y="11142"/>
                    <a:pt x="3603" y="10975"/>
                    <a:pt x="3570" y="10841"/>
                  </a:cubicBezTo>
                  <a:cubicBezTo>
                    <a:pt x="3537" y="10541"/>
                    <a:pt x="3503" y="10141"/>
                    <a:pt x="3503" y="9641"/>
                  </a:cubicBezTo>
                  <a:cubicBezTo>
                    <a:pt x="3403" y="8573"/>
                    <a:pt x="3303" y="7072"/>
                    <a:pt x="3170" y="5337"/>
                  </a:cubicBezTo>
                  <a:cubicBezTo>
                    <a:pt x="2869" y="3836"/>
                    <a:pt x="2536" y="2068"/>
                    <a:pt x="2202" y="234"/>
                  </a:cubicBezTo>
                  <a:lnTo>
                    <a:pt x="2202" y="167"/>
                  </a:lnTo>
                  <a:lnTo>
                    <a:pt x="2202" y="67"/>
                  </a:lnTo>
                  <a:lnTo>
                    <a:pt x="2102" y="67"/>
                  </a:lnTo>
                  <a:lnTo>
                    <a:pt x="1402"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3687800" y="3449575"/>
              <a:ext cx="332775" cy="150200"/>
            </a:xfrm>
            <a:custGeom>
              <a:avLst/>
              <a:gdLst/>
              <a:ahLst/>
              <a:cxnLst/>
              <a:rect l="l" t="t" r="r" b="b"/>
              <a:pathLst>
                <a:path w="13311" h="6008" extrusionOk="0">
                  <a:moveTo>
                    <a:pt x="7506" y="1"/>
                  </a:moveTo>
                  <a:lnTo>
                    <a:pt x="7473" y="34"/>
                  </a:lnTo>
                  <a:lnTo>
                    <a:pt x="3570" y="2636"/>
                  </a:lnTo>
                  <a:lnTo>
                    <a:pt x="101" y="5004"/>
                  </a:lnTo>
                  <a:lnTo>
                    <a:pt x="1" y="5071"/>
                  </a:lnTo>
                  <a:lnTo>
                    <a:pt x="67" y="5138"/>
                  </a:lnTo>
                  <a:cubicBezTo>
                    <a:pt x="401" y="5505"/>
                    <a:pt x="801" y="5771"/>
                    <a:pt x="1235" y="5938"/>
                  </a:cubicBezTo>
                  <a:cubicBezTo>
                    <a:pt x="1379" y="5979"/>
                    <a:pt x="1524" y="6008"/>
                    <a:pt x="1660" y="6008"/>
                  </a:cubicBezTo>
                  <a:cubicBezTo>
                    <a:pt x="1744" y="6008"/>
                    <a:pt x="1826" y="5997"/>
                    <a:pt x="1902" y="5972"/>
                  </a:cubicBezTo>
                  <a:cubicBezTo>
                    <a:pt x="2102" y="5938"/>
                    <a:pt x="2302" y="5838"/>
                    <a:pt x="2502" y="5738"/>
                  </a:cubicBezTo>
                  <a:cubicBezTo>
                    <a:pt x="3203" y="5371"/>
                    <a:pt x="3770" y="5004"/>
                    <a:pt x="4270" y="4737"/>
                  </a:cubicBezTo>
                  <a:cubicBezTo>
                    <a:pt x="4771" y="4470"/>
                    <a:pt x="5171" y="4204"/>
                    <a:pt x="5438" y="4037"/>
                  </a:cubicBezTo>
                  <a:cubicBezTo>
                    <a:pt x="5571" y="3970"/>
                    <a:pt x="5705" y="3870"/>
                    <a:pt x="5805" y="3770"/>
                  </a:cubicBezTo>
                  <a:lnTo>
                    <a:pt x="5805" y="3770"/>
                  </a:lnTo>
                  <a:cubicBezTo>
                    <a:pt x="5671" y="3837"/>
                    <a:pt x="5538" y="3903"/>
                    <a:pt x="5405" y="4003"/>
                  </a:cubicBezTo>
                  <a:lnTo>
                    <a:pt x="4237" y="4637"/>
                  </a:lnTo>
                  <a:cubicBezTo>
                    <a:pt x="3737" y="4904"/>
                    <a:pt x="3136" y="5238"/>
                    <a:pt x="2436" y="5571"/>
                  </a:cubicBezTo>
                  <a:cubicBezTo>
                    <a:pt x="2269" y="5671"/>
                    <a:pt x="2102" y="5771"/>
                    <a:pt x="1902" y="5805"/>
                  </a:cubicBezTo>
                  <a:cubicBezTo>
                    <a:pt x="1833" y="5819"/>
                    <a:pt x="1752" y="5827"/>
                    <a:pt x="1670" y="5827"/>
                  </a:cubicBezTo>
                  <a:cubicBezTo>
                    <a:pt x="1553" y="5827"/>
                    <a:pt x="1433" y="5811"/>
                    <a:pt x="1335" y="5771"/>
                  </a:cubicBezTo>
                  <a:cubicBezTo>
                    <a:pt x="942" y="5620"/>
                    <a:pt x="604" y="5387"/>
                    <a:pt x="345" y="5096"/>
                  </a:cubicBezTo>
                  <a:lnTo>
                    <a:pt x="345" y="5096"/>
                  </a:lnTo>
                  <a:lnTo>
                    <a:pt x="3703" y="2836"/>
                  </a:lnTo>
                  <a:lnTo>
                    <a:pt x="7589" y="212"/>
                  </a:lnTo>
                  <a:lnTo>
                    <a:pt x="7589" y="212"/>
                  </a:lnTo>
                  <a:lnTo>
                    <a:pt x="11709" y="1168"/>
                  </a:lnTo>
                  <a:lnTo>
                    <a:pt x="12910" y="1402"/>
                  </a:lnTo>
                  <a:cubicBezTo>
                    <a:pt x="13043" y="1468"/>
                    <a:pt x="13177" y="1468"/>
                    <a:pt x="13310" y="1502"/>
                  </a:cubicBezTo>
                  <a:cubicBezTo>
                    <a:pt x="13177" y="1435"/>
                    <a:pt x="13043" y="1402"/>
                    <a:pt x="12910" y="1368"/>
                  </a:cubicBezTo>
                  <a:lnTo>
                    <a:pt x="11709" y="1035"/>
                  </a:lnTo>
                  <a:lnTo>
                    <a:pt x="7539" y="1"/>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3755350" y="3510125"/>
              <a:ext cx="186000" cy="244375"/>
            </a:xfrm>
            <a:custGeom>
              <a:avLst/>
              <a:gdLst/>
              <a:ahLst/>
              <a:cxnLst/>
              <a:rect l="l" t="t" r="r" b="b"/>
              <a:pathLst>
                <a:path w="7440" h="9775" extrusionOk="0">
                  <a:moveTo>
                    <a:pt x="5911" y="1"/>
                  </a:moveTo>
                  <a:cubicBezTo>
                    <a:pt x="5863" y="1"/>
                    <a:pt x="5816" y="5"/>
                    <a:pt x="5771" y="14"/>
                  </a:cubicBezTo>
                  <a:cubicBezTo>
                    <a:pt x="5371" y="80"/>
                    <a:pt x="4937" y="214"/>
                    <a:pt x="4571" y="347"/>
                  </a:cubicBezTo>
                  <a:lnTo>
                    <a:pt x="4537" y="347"/>
                  </a:lnTo>
                  <a:cubicBezTo>
                    <a:pt x="4037" y="814"/>
                    <a:pt x="3436" y="1415"/>
                    <a:pt x="2803" y="2082"/>
                  </a:cubicBezTo>
                  <a:cubicBezTo>
                    <a:pt x="2502" y="2382"/>
                    <a:pt x="2169" y="2749"/>
                    <a:pt x="1835" y="3116"/>
                  </a:cubicBezTo>
                  <a:cubicBezTo>
                    <a:pt x="1468" y="3483"/>
                    <a:pt x="1135" y="3850"/>
                    <a:pt x="835" y="4283"/>
                  </a:cubicBezTo>
                  <a:lnTo>
                    <a:pt x="835" y="4317"/>
                  </a:lnTo>
                  <a:cubicBezTo>
                    <a:pt x="768" y="4717"/>
                    <a:pt x="701" y="5151"/>
                    <a:pt x="634" y="5551"/>
                  </a:cubicBezTo>
                  <a:cubicBezTo>
                    <a:pt x="401" y="6885"/>
                    <a:pt x="201" y="8186"/>
                    <a:pt x="1" y="9354"/>
                  </a:cubicBezTo>
                  <a:lnTo>
                    <a:pt x="1" y="9420"/>
                  </a:lnTo>
                  <a:lnTo>
                    <a:pt x="67" y="9454"/>
                  </a:lnTo>
                  <a:cubicBezTo>
                    <a:pt x="361" y="9667"/>
                    <a:pt x="740" y="9774"/>
                    <a:pt x="1119" y="9774"/>
                  </a:cubicBezTo>
                  <a:cubicBezTo>
                    <a:pt x="1213" y="9774"/>
                    <a:pt x="1308" y="9767"/>
                    <a:pt x="1402" y="9754"/>
                  </a:cubicBezTo>
                  <a:cubicBezTo>
                    <a:pt x="1835" y="9687"/>
                    <a:pt x="2202" y="9454"/>
                    <a:pt x="2469" y="9120"/>
                  </a:cubicBezTo>
                  <a:lnTo>
                    <a:pt x="2469" y="9087"/>
                  </a:lnTo>
                  <a:cubicBezTo>
                    <a:pt x="2602" y="8120"/>
                    <a:pt x="2703" y="7352"/>
                    <a:pt x="2769" y="6752"/>
                  </a:cubicBezTo>
                  <a:cubicBezTo>
                    <a:pt x="2803" y="6485"/>
                    <a:pt x="2836" y="6285"/>
                    <a:pt x="2836" y="6118"/>
                  </a:cubicBezTo>
                  <a:cubicBezTo>
                    <a:pt x="2836" y="6051"/>
                    <a:pt x="2836" y="5951"/>
                    <a:pt x="2836" y="5885"/>
                  </a:cubicBezTo>
                  <a:cubicBezTo>
                    <a:pt x="2803" y="5951"/>
                    <a:pt x="2769" y="6051"/>
                    <a:pt x="2769" y="6151"/>
                  </a:cubicBezTo>
                  <a:lnTo>
                    <a:pt x="2669" y="6785"/>
                  </a:lnTo>
                  <a:cubicBezTo>
                    <a:pt x="2569" y="7352"/>
                    <a:pt x="2469" y="8153"/>
                    <a:pt x="2302" y="9120"/>
                  </a:cubicBezTo>
                  <a:lnTo>
                    <a:pt x="2302" y="9054"/>
                  </a:lnTo>
                  <a:cubicBezTo>
                    <a:pt x="2069" y="9354"/>
                    <a:pt x="1735" y="9587"/>
                    <a:pt x="1335" y="9654"/>
                  </a:cubicBezTo>
                  <a:cubicBezTo>
                    <a:pt x="1281" y="9658"/>
                    <a:pt x="1226" y="9660"/>
                    <a:pt x="1172" y="9660"/>
                  </a:cubicBezTo>
                  <a:cubicBezTo>
                    <a:pt x="812" y="9660"/>
                    <a:pt x="459" y="9567"/>
                    <a:pt x="174" y="9381"/>
                  </a:cubicBezTo>
                  <a:lnTo>
                    <a:pt x="174" y="9381"/>
                  </a:lnTo>
                  <a:cubicBezTo>
                    <a:pt x="373" y="8256"/>
                    <a:pt x="604" y="6970"/>
                    <a:pt x="835" y="5651"/>
                  </a:cubicBezTo>
                  <a:cubicBezTo>
                    <a:pt x="901" y="5217"/>
                    <a:pt x="968" y="4817"/>
                    <a:pt x="1035" y="4383"/>
                  </a:cubicBezTo>
                  <a:lnTo>
                    <a:pt x="1035" y="4417"/>
                  </a:lnTo>
                  <a:cubicBezTo>
                    <a:pt x="1335" y="4017"/>
                    <a:pt x="1635" y="3650"/>
                    <a:pt x="2002" y="3283"/>
                  </a:cubicBezTo>
                  <a:lnTo>
                    <a:pt x="2969" y="2249"/>
                  </a:lnTo>
                  <a:cubicBezTo>
                    <a:pt x="3570" y="1615"/>
                    <a:pt x="4137" y="1014"/>
                    <a:pt x="4637" y="481"/>
                  </a:cubicBezTo>
                  <a:lnTo>
                    <a:pt x="4604" y="481"/>
                  </a:lnTo>
                  <a:cubicBezTo>
                    <a:pt x="5071" y="347"/>
                    <a:pt x="5438" y="180"/>
                    <a:pt x="5805" y="147"/>
                  </a:cubicBezTo>
                  <a:cubicBezTo>
                    <a:pt x="5874" y="133"/>
                    <a:pt x="5943" y="125"/>
                    <a:pt x="6010" y="125"/>
                  </a:cubicBezTo>
                  <a:cubicBezTo>
                    <a:pt x="6104" y="125"/>
                    <a:pt x="6194" y="141"/>
                    <a:pt x="6272" y="180"/>
                  </a:cubicBezTo>
                  <a:cubicBezTo>
                    <a:pt x="6439" y="214"/>
                    <a:pt x="6572" y="281"/>
                    <a:pt x="6672" y="314"/>
                  </a:cubicBezTo>
                  <a:cubicBezTo>
                    <a:pt x="6906" y="447"/>
                    <a:pt x="7172" y="547"/>
                    <a:pt x="7439" y="547"/>
                  </a:cubicBezTo>
                  <a:cubicBezTo>
                    <a:pt x="7373" y="514"/>
                    <a:pt x="7306" y="514"/>
                    <a:pt x="7239" y="481"/>
                  </a:cubicBezTo>
                  <a:cubicBezTo>
                    <a:pt x="7072" y="414"/>
                    <a:pt x="6872" y="347"/>
                    <a:pt x="6705" y="247"/>
                  </a:cubicBezTo>
                  <a:cubicBezTo>
                    <a:pt x="6572" y="180"/>
                    <a:pt x="6439" y="114"/>
                    <a:pt x="6305" y="80"/>
                  </a:cubicBezTo>
                  <a:cubicBezTo>
                    <a:pt x="6183" y="32"/>
                    <a:pt x="6043" y="1"/>
                    <a:pt x="5911"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3822075" y="3586350"/>
              <a:ext cx="136775" cy="160800"/>
            </a:xfrm>
            <a:custGeom>
              <a:avLst/>
              <a:gdLst/>
              <a:ahLst/>
              <a:cxnLst/>
              <a:rect l="l" t="t" r="r" b="b"/>
              <a:pathLst>
                <a:path w="5471" h="6432" extrusionOk="0">
                  <a:moveTo>
                    <a:pt x="4503" y="0"/>
                  </a:moveTo>
                  <a:lnTo>
                    <a:pt x="1968" y="67"/>
                  </a:lnTo>
                  <a:lnTo>
                    <a:pt x="1935" y="67"/>
                  </a:lnTo>
                  <a:lnTo>
                    <a:pt x="1902" y="100"/>
                  </a:lnTo>
                  <a:lnTo>
                    <a:pt x="0" y="2569"/>
                  </a:lnTo>
                  <a:lnTo>
                    <a:pt x="0" y="2602"/>
                  </a:lnTo>
                  <a:lnTo>
                    <a:pt x="0" y="2635"/>
                  </a:lnTo>
                  <a:lnTo>
                    <a:pt x="0" y="4970"/>
                  </a:lnTo>
                  <a:lnTo>
                    <a:pt x="0" y="6305"/>
                  </a:lnTo>
                  <a:lnTo>
                    <a:pt x="0" y="6371"/>
                  </a:lnTo>
                  <a:lnTo>
                    <a:pt x="67" y="6371"/>
                  </a:lnTo>
                  <a:cubicBezTo>
                    <a:pt x="207" y="6413"/>
                    <a:pt x="346" y="6432"/>
                    <a:pt x="486" y="6432"/>
                  </a:cubicBezTo>
                  <a:cubicBezTo>
                    <a:pt x="680" y="6432"/>
                    <a:pt x="874" y="6396"/>
                    <a:pt x="1068" y="6338"/>
                  </a:cubicBezTo>
                  <a:cubicBezTo>
                    <a:pt x="1234" y="6271"/>
                    <a:pt x="1368" y="6171"/>
                    <a:pt x="1468" y="6038"/>
                  </a:cubicBezTo>
                  <a:cubicBezTo>
                    <a:pt x="1535" y="5904"/>
                    <a:pt x="1601" y="5738"/>
                    <a:pt x="1668" y="5604"/>
                  </a:cubicBezTo>
                  <a:cubicBezTo>
                    <a:pt x="1798" y="5084"/>
                    <a:pt x="1865" y="4533"/>
                    <a:pt x="1868" y="3981"/>
                  </a:cubicBezTo>
                  <a:lnTo>
                    <a:pt x="1868" y="3981"/>
                  </a:lnTo>
                  <a:cubicBezTo>
                    <a:pt x="2246" y="3722"/>
                    <a:pt x="2592" y="3375"/>
                    <a:pt x="2850" y="2967"/>
                  </a:cubicBezTo>
                  <a:lnTo>
                    <a:pt x="2850" y="2967"/>
                  </a:lnTo>
                  <a:lnTo>
                    <a:pt x="4770" y="2869"/>
                  </a:lnTo>
                  <a:cubicBezTo>
                    <a:pt x="5004" y="2869"/>
                    <a:pt x="5237" y="2836"/>
                    <a:pt x="5471" y="2802"/>
                  </a:cubicBezTo>
                  <a:lnTo>
                    <a:pt x="4704" y="2802"/>
                  </a:lnTo>
                  <a:lnTo>
                    <a:pt x="2735" y="2836"/>
                  </a:lnTo>
                  <a:lnTo>
                    <a:pt x="2702" y="2836"/>
                  </a:lnTo>
                  <a:lnTo>
                    <a:pt x="2702" y="2902"/>
                  </a:lnTo>
                  <a:cubicBezTo>
                    <a:pt x="2435" y="3269"/>
                    <a:pt x="2068" y="3636"/>
                    <a:pt x="1701" y="3903"/>
                  </a:cubicBezTo>
                  <a:lnTo>
                    <a:pt x="1635" y="3903"/>
                  </a:lnTo>
                  <a:lnTo>
                    <a:pt x="1635" y="3970"/>
                  </a:lnTo>
                  <a:cubicBezTo>
                    <a:pt x="1635" y="4503"/>
                    <a:pt x="1568" y="5037"/>
                    <a:pt x="1435" y="5571"/>
                  </a:cubicBezTo>
                  <a:cubicBezTo>
                    <a:pt x="1368" y="5704"/>
                    <a:pt x="1334" y="5804"/>
                    <a:pt x="1268" y="5938"/>
                  </a:cubicBezTo>
                  <a:cubicBezTo>
                    <a:pt x="1168" y="6038"/>
                    <a:pt x="1068" y="6138"/>
                    <a:pt x="968" y="6171"/>
                  </a:cubicBezTo>
                  <a:cubicBezTo>
                    <a:pt x="802" y="6226"/>
                    <a:pt x="647" y="6251"/>
                    <a:pt x="496" y="6251"/>
                  </a:cubicBezTo>
                  <a:cubicBezTo>
                    <a:pt x="396" y="6251"/>
                    <a:pt x="298" y="6240"/>
                    <a:pt x="200" y="6220"/>
                  </a:cubicBezTo>
                  <a:lnTo>
                    <a:pt x="200" y="6220"/>
                  </a:lnTo>
                  <a:lnTo>
                    <a:pt x="200" y="2692"/>
                  </a:lnTo>
                  <a:lnTo>
                    <a:pt x="2045" y="264"/>
                  </a:lnTo>
                  <a:lnTo>
                    <a:pt x="2045" y="264"/>
                  </a:lnTo>
                  <a:lnTo>
                    <a:pt x="4503" y="100"/>
                  </a:lnTo>
                  <a:lnTo>
                    <a:pt x="5204" y="34"/>
                  </a:lnTo>
                  <a:cubicBezTo>
                    <a:pt x="5304" y="34"/>
                    <a:pt x="5371" y="0"/>
                    <a:pt x="547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3865425" y="3713925"/>
              <a:ext cx="54225" cy="155150"/>
            </a:xfrm>
            <a:custGeom>
              <a:avLst/>
              <a:gdLst/>
              <a:ahLst/>
              <a:cxnLst/>
              <a:rect l="l" t="t" r="r" b="b"/>
              <a:pathLst>
                <a:path w="2169" h="6206" extrusionOk="0">
                  <a:moveTo>
                    <a:pt x="67" y="1"/>
                  </a:moveTo>
                  <a:cubicBezTo>
                    <a:pt x="1" y="334"/>
                    <a:pt x="1" y="668"/>
                    <a:pt x="34" y="1002"/>
                  </a:cubicBezTo>
                  <a:cubicBezTo>
                    <a:pt x="134" y="2603"/>
                    <a:pt x="668" y="4137"/>
                    <a:pt x="1569" y="5471"/>
                  </a:cubicBezTo>
                  <a:cubicBezTo>
                    <a:pt x="1735" y="5738"/>
                    <a:pt x="1935" y="6005"/>
                    <a:pt x="2169" y="6205"/>
                  </a:cubicBezTo>
                  <a:cubicBezTo>
                    <a:pt x="935" y="4371"/>
                    <a:pt x="201" y="2236"/>
                    <a:pt x="67"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3879600" y="3705800"/>
              <a:ext cx="70075" cy="29850"/>
            </a:xfrm>
            <a:custGeom>
              <a:avLst/>
              <a:gdLst/>
              <a:ahLst/>
              <a:cxnLst/>
              <a:rect l="l" t="t" r="r" b="b"/>
              <a:pathLst>
                <a:path w="2803" h="1194" extrusionOk="0">
                  <a:moveTo>
                    <a:pt x="880" y="1"/>
                  </a:moveTo>
                  <a:cubicBezTo>
                    <a:pt x="729" y="1"/>
                    <a:pt x="579" y="20"/>
                    <a:pt x="434" y="59"/>
                  </a:cubicBezTo>
                  <a:cubicBezTo>
                    <a:pt x="168" y="126"/>
                    <a:pt x="1" y="226"/>
                    <a:pt x="1" y="259"/>
                  </a:cubicBezTo>
                  <a:cubicBezTo>
                    <a:pt x="225" y="201"/>
                    <a:pt x="451" y="173"/>
                    <a:pt x="673" y="173"/>
                  </a:cubicBezTo>
                  <a:cubicBezTo>
                    <a:pt x="1479" y="173"/>
                    <a:pt x="2247" y="540"/>
                    <a:pt x="2769" y="1193"/>
                  </a:cubicBezTo>
                  <a:cubicBezTo>
                    <a:pt x="2803" y="1160"/>
                    <a:pt x="2736" y="993"/>
                    <a:pt x="2536" y="760"/>
                  </a:cubicBezTo>
                  <a:cubicBezTo>
                    <a:pt x="2269" y="459"/>
                    <a:pt x="1936" y="226"/>
                    <a:pt x="1569" y="126"/>
                  </a:cubicBezTo>
                  <a:cubicBezTo>
                    <a:pt x="1346" y="45"/>
                    <a:pt x="1112" y="1"/>
                    <a:pt x="880"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3944650" y="3663075"/>
              <a:ext cx="9200" cy="68400"/>
            </a:xfrm>
            <a:custGeom>
              <a:avLst/>
              <a:gdLst/>
              <a:ahLst/>
              <a:cxnLst/>
              <a:rect l="l" t="t" r="r" b="b"/>
              <a:pathLst>
                <a:path w="368" h="2736" extrusionOk="0">
                  <a:moveTo>
                    <a:pt x="334" y="0"/>
                  </a:moveTo>
                  <a:lnTo>
                    <a:pt x="334" y="0"/>
                  </a:lnTo>
                  <a:cubicBezTo>
                    <a:pt x="167" y="434"/>
                    <a:pt x="101" y="867"/>
                    <a:pt x="67" y="1334"/>
                  </a:cubicBezTo>
                  <a:cubicBezTo>
                    <a:pt x="1" y="1801"/>
                    <a:pt x="1" y="2268"/>
                    <a:pt x="67" y="2735"/>
                  </a:cubicBezTo>
                  <a:cubicBezTo>
                    <a:pt x="201" y="2302"/>
                    <a:pt x="268" y="1835"/>
                    <a:pt x="301" y="1368"/>
                  </a:cubicBezTo>
                  <a:cubicBezTo>
                    <a:pt x="368" y="901"/>
                    <a:pt x="368" y="434"/>
                    <a:pt x="334"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4096425" y="3827350"/>
              <a:ext cx="276900" cy="927350"/>
            </a:xfrm>
            <a:custGeom>
              <a:avLst/>
              <a:gdLst/>
              <a:ahLst/>
              <a:cxnLst/>
              <a:rect l="l" t="t" r="r" b="b"/>
              <a:pathLst>
                <a:path w="11076" h="37094" extrusionOk="0">
                  <a:moveTo>
                    <a:pt x="1" y="0"/>
                  </a:moveTo>
                  <a:cubicBezTo>
                    <a:pt x="1" y="34"/>
                    <a:pt x="1" y="67"/>
                    <a:pt x="1" y="101"/>
                  </a:cubicBezTo>
                  <a:cubicBezTo>
                    <a:pt x="34" y="201"/>
                    <a:pt x="34" y="267"/>
                    <a:pt x="67" y="401"/>
                  </a:cubicBezTo>
                  <a:cubicBezTo>
                    <a:pt x="134" y="668"/>
                    <a:pt x="234" y="1035"/>
                    <a:pt x="368" y="1502"/>
                  </a:cubicBezTo>
                  <a:cubicBezTo>
                    <a:pt x="634" y="2436"/>
                    <a:pt x="1035" y="3803"/>
                    <a:pt x="1535" y="5504"/>
                  </a:cubicBezTo>
                  <a:cubicBezTo>
                    <a:pt x="2536" y="8907"/>
                    <a:pt x="3970" y="13577"/>
                    <a:pt x="5671" y="18680"/>
                  </a:cubicBezTo>
                  <a:cubicBezTo>
                    <a:pt x="6539" y="21249"/>
                    <a:pt x="7373" y="23684"/>
                    <a:pt x="8173" y="25886"/>
                  </a:cubicBezTo>
                  <a:cubicBezTo>
                    <a:pt x="8573" y="26953"/>
                    <a:pt x="8974" y="28021"/>
                    <a:pt x="9374" y="28988"/>
                  </a:cubicBezTo>
                  <a:cubicBezTo>
                    <a:pt x="9741" y="29955"/>
                    <a:pt x="10141" y="30823"/>
                    <a:pt x="10408" y="31656"/>
                  </a:cubicBezTo>
                  <a:cubicBezTo>
                    <a:pt x="10708" y="32390"/>
                    <a:pt x="10842" y="33158"/>
                    <a:pt x="10908" y="33958"/>
                  </a:cubicBezTo>
                  <a:cubicBezTo>
                    <a:pt x="10942" y="34559"/>
                    <a:pt x="10875" y="35159"/>
                    <a:pt x="10742" y="35726"/>
                  </a:cubicBezTo>
                  <a:cubicBezTo>
                    <a:pt x="10575" y="36193"/>
                    <a:pt x="10341" y="36660"/>
                    <a:pt x="10041" y="37094"/>
                  </a:cubicBezTo>
                  <a:cubicBezTo>
                    <a:pt x="10141" y="36994"/>
                    <a:pt x="10241" y="36894"/>
                    <a:pt x="10308" y="36760"/>
                  </a:cubicBezTo>
                  <a:cubicBezTo>
                    <a:pt x="10542" y="36460"/>
                    <a:pt x="10708" y="36126"/>
                    <a:pt x="10808" y="35759"/>
                  </a:cubicBezTo>
                  <a:cubicBezTo>
                    <a:pt x="10975" y="35159"/>
                    <a:pt x="11075" y="34559"/>
                    <a:pt x="11042" y="33958"/>
                  </a:cubicBezTo>
                  <a:cubicBezTo>
                    <a:pt x="11009" y="33158"/>
                    <a:pt x="10842" y="32357"/>
                    <a:pt x="10575" y="31590"/>
                  </a:cubicBezTo>
                  <a:cubicBezTo>
                    <a:pt x="10308" y="30756"/>
                    <a:pt x="9908" y="29855"/>
                    <a:pt x="9541" y="28921"/>
                  </a:cubicBezTo>
                  <a:cubicBezTo>
                    <a:pt x="9141" y="27954"/>
                    <a:pt x="8774" y="26886"/>
                    <a:pt x="8373" y="25819"/>
                  </a:cubicBezTo>
                  <a:cubicBezTo>
                    <a:pt x="7573" y="23617"/>
                    <a:pt x="6739" y="21182"/>
                    <a:pt x="5905" y="18614"/>
                  </a:cubicBezTo>
                  <a:cubicBezTo>
                    <a:pt x="4237" y="13510"/>
                    <a:pt x="2769" y="8840"/>
                    <a:pt x="1735" y="5471"/>
                  </a:cubicBezTo>
                  <a:cubicBezTo>
                    <a:pt x="1202" y="3803"/>
                    <a:pt x="768" y="2436"/>
                    <a:pt x="468" y="1468"/>
                  </a:cubicBezTo>
                  <a:lnTo>
                    <a:pt x="134" y="367"/>
                  </a:lnTo>
                  <a:lnTo>
                    <a:pt x="34" y="101"/>
                  </a:lnTo>
                  <a:cubicBezTo>
                    <a:pt x="34" y="67"/>
                    <a:pt x="34" y="34"/>
                    <a:pt x="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824700" y="4291025"/>
              <a:ext cx="1125825" cy="867300"/>
            </a:xfrm>
            <a:custGeom>
              <a:avLst/>
              <a:gdLst/>
              <a:ahLst/>
              <a:cxnLst/>
              <a:rect l="l" t="t" r="r" b="b"/>
              <a:pathLst>
                <a:path w="45033" h="34692" extrusionOk="0">
                  <a:moveTo>
                    <a:pt x="5104" y="0"/>
                  </a:moveTo>
                  <a:lnTo>
                    <a:pt x="1368" y="21015"/>
                  </a:lnTo>
                  <a:cubicBezTo>
                    <a:pt x="0" y="28087"/>
                    <a:pt x="5404" y="34658"/>
                    <a:pt x="12609" y="34692"/>
                  </a:cubicBezTo>
                  <a:lnTo>
                    <a:pt x="45032" y="34325"/>
                  </a:lnTo>
                  <a:lnTo>
                    <a:pt x="44165" y="23817"/>
                  </a:lnTo>
                  <a:lnTo>
                    <a:pt x="16345" y="19681"/>
                  </a:lnTo>
                  <a:lnTo>
                    <a:pt x="19814" y="600"/>
                  </a:lnTo>
                  <a:lnTo>
                    <a:pt x="5104"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3878775" y="4828075"/>
              <a:ext cx="458675" cy="333275"/>
            </a:xfrm>
            <a:custGeom>
              <a:avLst/>
              <a:gdLst/>
              <a:ahLst/>
              <a:cxnLst/>
              <a:rect l="l" t="t" r="r" b="b"/>
              <a:pathLst>
                <a:path w="18347" h="13331" extrusionOk="0">
                  <a:moveTo>
                    <a:pt x="6405" y="0"/>
                  </a:moveTo>
                  <a:cubicBezTo>
                    <a:pt x="6405" y="0"/>
                    <a:pt x="406" y="2837"/>
                    <a:pt x="12" y="2837"/>
                  </a:cubicBezTo>
                  <a:cubicBezTo>
                    <a:pt x="7" y="2837"/>
                    <a:pt x="4" y="2836"/>
                    <a:pt x="0" y="2835"/>
                  </a:cubicBezTo>
                  <a:lnTo>
                    <a:pt x="0" y="3002"/>
                  </a:lnTo>
                  <a:lnTo>
                    <a:pt x="0" y="12009"/>
                  </a:lnTo>
                  <a:lnTo>
                    <a:pt x="2969" y="12876"/>
                  </a:lnTo>
                  <a:cubicBezTo>
                    <a:pt x="3967" y="13180"/>
                    <a:pt x="5000" y="13331"/>
                    <a:pt x="6036" y="13331"/>
                  </a:cubicBezTo>
                  <a:cubicBezTo>
                    <a:pt x="7043" y="13331"/>
                    <a:pt x="8054" y="13189"/>
                    <a:pt x="9040" y="12909"/>
                  </a:cubicBezTo>
                  <a:cubicBezTo>
                    <a:pt x="10274" y="12576"/>
                    <a:pt x="11442" y="12209"/>
                    <a:pt x="11575" y="12042"/>
                  </a:cubicBezTo>
                  <a:cubicBezTo>
                    <a:pt x="12009" y="11408"/>
                    <a:pt x="12376" y="10708"/>
                    <a:pt x="12710" y="10007"/>
                  </a:cubicBezTo>
                  <a:cubicBezTo>
                    <a:pt x="12710" y="10007"/>
                    <a:pt x="14010" y="9540"/>
                    <a:pt x="14144" y="9040"/>
                  </a:cubicBezTo>
                  <a:cubicBezTo>
                    <a:pt x="14244" y="8606"/>
                    <a:pt x="14311" y="8139"/>
                    <a:pt x="14344" y="7672"/>
                  </a:cubicBezTo>
                  <a:cubicBezTo>
                    <a:pt x="14344" y="7672"/>
                    <a:pt x="16679" y="7472"/>
                    <a:pt x="17513" y="6938"/>
                  </a:cubicBezTo>
                  <a:cubicBezTo>
                    <a:pt x="18347" y="6371"/>
                    <a:pt x="18213" y="3369"/>
                    <a:pt x="18213" y="3369"/>
                  </a:cubicBezTo>
                  <a:lnTo>
                    <a:pt x="18213" y="3369"/>
                  </a:lnTo>
                  <a:lnTo>
                    <a:pt x="17113" y="4270"/>
                  </a:lnTo>
                  <a:lnTo>
                    <a:pt x="12743" y="4637"/>
                  </a:lnTo>
                  <a:lnTo>
                    <a:pt x="10208" y="2835"/>
                  </a:lnTo>
                  <a:lnTo>
                    <a:pt x="10208" y="2835"/>
                  </a:lnTo>
                  <a:cubicBezTo>
                    <a:pt x="10208" y="2835"/>
                    <a:pt x="12432" y="3028"/>
                    <a:pt x="14161" y="3028"/>
                  </a:cubicBezTo>
                  <a:cubicBezTo>
                    <a:pt x="15026" y="3028"/>
                    <a:pt x="15767" y="2980"/>
                    <a:pt x="16045" y="2835"/>
                  </a:cubicBezTo>
                  <a:cubicBezTo>
                    <a:pt x="16846" y="2368"/>
                    <a:pt x="17146" y="534"/>
                    <a:pt x="17146" y="534"/>
                  </a:cubicBezTo>
                  <a:lnTo>
                    <a:pt x="6405"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4035550" y="4831400"/>
              <a:ext cx="303575" cy="112300"/>
            </a:xfrm>
            <a:custGeom>
              <a:avLst/>
              <a:gdLst/>
              <a:ahLst/>
              <a:cxnLst/>
              <a:rect l="l" t="t" r="r" b="b"/>
              <a:pathLst>
                <a:path w="12143" h="4492" extrusionOk="0">
                  <a:moveTo>
                    <a:pt x="1" y="1"/>
                  </a:moveTo>
                  <a:cubicBezTo>
                    <a:pt x="67" y="1"/>
                    <a:pt x="134" y="34"/>
                    <a:pt x="234" y="34"/>
                  </a:cubicBezTo>
                  <a:lnTo>
                    <a:pt x="835" y="67"/>
                  </a:lnTo>
                  <a:lnTo>
                    <a:pt x="3103" y="234"/>
                  </a:lnTo>
                  <a:lnTo>
                    <a:pt x="10769" y="662"/>
                  </a:lnTo>
                  <a:lnTo>
                    <a:pt x="10769" y="662"/>
                  </a:lnTo>
                  <a:cubicBezTo>
                    <a:pt x="10687" y="1593"/>
                    <a:pt x="9874" y="2445"/>
                    <a:pt x="8874" y="2736"/>
                  </a:cubicBezTo>
                  <a:cubicBezTo>
                    <a:pt x="8361" y="2879"/>
                    <a:pt x="7823" y="2947"/>
                    <a:pt x="7283" y="2947"/>
                  </a:cubicBezTo>
                  <a:cubicBezTo>
                    <a:pt x="6945" y="2947"/>
                    <a:pt x="6606" y="2921"/>
                    <a:pt x="6272" y="2869"/>
                  </a:cubicBezTo>
                  <a:cubicBezTo>
                    <a:pt x="5493" y="2772"/>
                    <a:pt x="4650" y="2706"/>
                    <a:pt x="3837" y="2703"/>
                  </a:cubicBezTo>
                  <a:lnTo>
                    <a:pt x="3837" y="2703"/>
                  </a:lnTo>
                  <a:cubicBezTo>
                    <a:pt x="3837" y="2703"/>
                    <a:pt x="3837" y="2703"/>
                    <a:pt x="3837" y="2702"/>
                  </a:cubicBezTo>
                  <a:lnTo>
                    <a:pt x="3837" y="2703"/>
                  </a:lnTo>
                  <a:lnTo>
                    <a:pt x="3837" y="2703"/>
                  </a:lnTo>
                  <a:cubicBezTo>
                    <a:pt x="3814" y="2703"/>
                    <a:pt x="3792" y="2702"/>
                    <a:pt x="3770" y="2702"/>
                  </a:cubicBezTo>
                  <a:lnTo>
                    <a:pt x="3270" y="2736"/>
                  </a:lnTo>
                  <a:lnTo>
                    <a:pt x="3770" y="2903"/>
                  </a:lnTo>
                  <a:cubicBezTo>
                    <a:pt x="4337" y="3136"/>
                    <a:pt x="4837" y="3536"/>
                    <a:pt x="5404" y="3803"/>
                  </a:cubicBezTo>
                  <a:cubicBezTo>
                    <a:pt x="5905" y="4070"/>
                    <a:pt x="6472" y="4237"/>
                    <a:pt x="7039" y="4370"/>
                  </a:cubicBezTo>
                  <a:cubicBezTo>
                    <a:pt x="7485" y="4450"/>
                    <a:pt x="7938" y="4492"/>
                    <a:pt x="8392" y="4492"/>
                  </a:cubicBezTo>
                  <a:cubicBezTo>
                    <a:pt x="8889" y="4492"/>
                    <a:pt x="9386" y="4442"/>
                    <a:pt x="9874" y="4337"/>
                  </a:cubicBezTo>
                  <a:cubicBezTo>
                    <a:pt x="10475" y="4204"/>
                    <a:pt x="11075" y="3970"/>
                    <a:pt x="11609" y="3670"/>
                  </a:cubicBezTo>
                  <a:cubicBezTo>
                    <a:pt x="11742" y="3570"/>
                    <a:pt x="11876" y="3503"/>
                    <a:pt x="12009" y="3403"/>
                  </a:cubicBezTo>
                  <a:cubicBezTo>
                    <a:pt x="12109" y="3336"/>
                    <a:pt x="12143" y="3270"/>
                    <a:pt x="12143" y="3270"/>
                  </a:cubicBezTo>
                  <a:lnTo>
                    <a:pt x="12143" y="3270"/>
                  </a:lnTo>
                  <a:cubicBezTo>
                    <a:pt x="12143" y="3270"/>
                    <a:pt x="11942" y="3403"/>
                    <a:pt x="11576" y="3570"/>
                  </a:cubicBezTo>
                  <a:cubicBezTo>
                    <a:pt x="10635" y="4074"/>
                    <a:pt x="9585" y="4327"/>
                    <a:pt x="8532" y="4327"/>
                  </a:cubicBezTo>
                  <a:cubicBezTo>
                    <a:pt x="8054" y="4327"/>
                    <a:pt x="7575" y="4274"/>
                    <a:pt x="7106" y="4170"/>
                  </a:cubicBezTo>
                  <a:cubicBezTo>
                    <a:pt x="6539" y="4070"/>
                    <a:pt x="6005" y="3870"/>
                    <a:pt x="5505" y="3603"/>
                  </a:cubicBezTo>
                  <a:cubicBezTo>
                    <a:pt x="5104" y="3353"/>
                    <a:pt x="4686" y="3122"/>
                    <a:pt x="4262" y="2909"/>
                  </a:cubicBezTo>
                  <a:lnTo>
                    <a:pt x="4262" y="2909"/>
                  </a:lnTo>
                  <a:cubicBezTo>
                    <a:pt x="4934" y="2928"/>
                    <a:pt x="5592" y="2988"/>
                    <a:pt x="6272" y="3069"/>
                  </a:cubicBezTo>
                  <a:cubicBezTo>
                    <a:pt x="6591" y="3117"/>
                    <a:pt x="6910" y="3139"/>
                    <a:pt x="7227" y="3139"/>
                  </a:cubicBezTo>
                  <a:cubicBezTo>
                    <a:pt x="7806" y="3139"/>
                    <a:pt x="8380" y="3065"/>
                    <a:pt x="8940" y="2936"/>
                  </a:cubicBezTo>
                  <a:cubicBezTo>
                    <a:pt x="9507" y="2769"/>
                    <a:pt x="9974" y="2436"/>
                    <a:pt x="10375" y="2035"/>
                  </a:cubicBezTo>
                  <a:cubicBezTo>
                    <a:pt x="10742" y="1635"/>
                    <a:pt x="10975" y="1101"/>
                    <a:pt x="11008" y="568"/>
                  </a:cubicBezTo>
                  <a:lnTo>
                    <a:pt x="11008" y="468"/>
                  </a:lnTo>
                  <a:lnTo>
                    <a:pt x="10908" y="468"/>
                  </a:lnTo>
                  <a:lnTo>
                    <a:pt x="3103" y="101"/>
                  </a:lnTo>
                  <a:lnTo>
                    <a:pt x="835" y="1"/>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4157300" y="5014025"/>
              <a:ext cx="124275" cy="14200"/>
            </a:xfrm>
            <a:custGeom>
              <a:avLst/>
              <a:gdLst/>
              <a:ahLst/>
              <a:cxnLst/>
              <a:rect l="l" t="t" r="r" b="b"/>
              <a:pathLst>
                <a:path w="4971" h="568" extrusionOk="0">
                  <a:moveTo>
                    <a:pt x="4971" y="1"/>
                  </a:moveTo>
                  <a:lnTo>
                    <a:pt x="4971" y="1"/>
                  </a:lnTo>
                  <a:cubicBezTo>
                    <a:pt x="4137" y="34"/>
                    <a:pt x="3303" y="101"/>
                    <a:pt x="2503" y="234"/>
                  </a:cubicBezTo>
                  <a:cubicBezTo>
                    <a:pt x="1669" y="301"/>
                    <a:pt x="835" y="401"/>
                    <a:pt x="1" y="534"/>
                  </a:cubicBezTo>
                  <a:cubicBezTo>
                    <a:pt x="279" y="557"/>
                    <a:pt x="557" y="568"/>
                    <a:pt x="835" y="568"/>
                  </a:cubicBezTo>
                  <a:cubicBezTo>
                    <a:pt x="1391" y="568"/>
                    <a:pt x="1947" y="523"/>
                    <a:pt x="2503" y="434"/>
                  </a:cubicBezTo>
                  <a:cubicBezTo>
                    <a:pt x="3336" y="401"/>
                    <a:pt x="4170" y="234"/>
                    <a:pt x="4971"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4153975" y="5065725"/>
              <a:ext cx="68400" cy="26725"/>
            </a:xfrm>
            <a:custGeom>
              <a:avLst/>
              <a:gdLst/>
              <a:ahLst/>
              <a:cxnLst/>
              <a:rect l="l" t="t" r="r" b="b"/>
              <a:pathLst>
                <a:path w="2736" h="1069" extrusionOk="0">
                  <a:moveTo>
                    <a:pt x="2736" y="1"/>
                  </a:moveTo>
                  <a:cubicBezTo>
                    <a:pt x="2235" y="68"/>
                    <a:pt x="1768" y="234"/>
                    <a:pt x="1335" y="435"/>
                  </a:cubicBezTo>
                  <a:cubicBezTo>
                    <a:pt x="868" y="568"/>
                    <a:pt x="401" y="768"/>
                    <a:pt x="0" y="1068"/>
                  </a:cubicBezTo>
                  <a:cubicBezTo>
                    <a:pt x="467" y="1002"/>
                    <a:pt x="968" y="835"/>
                    <a:pt x="1401" y="635"/>
                  </a:cubicBezTo>
                  <a:cubicBezTo>
                    <a:pt x="1868" y="501"/>
                    <a:pt x="2335" y="268"/>
                    <a:pt x="2736"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3845425" y="4091700"/>
              <a:ext cx="57550" cy="33700"/>
            </a:xfrm>
            <a:custGeom>
              <a:avLst/>
              <a:gdLst/>
              <a:ahLst/>
              <a:cxnLst/>
              <a:rect l="l" t="t" r="r" b="b"/>
              <a:pathLst>
                <a:path w="2302" h="1348" extrusionOk="0">
                  <a:moveTo>
                    <a:pt x="0" y="101"/>
                  </a:moveTo>
                  <a:lnTo>
                    <a:pt x="0" y="101"/>
                  </a:lnTo>
                  <a:cubicBezTo>
                    <a:pt x="54" y="208"/>
                    <a:pt x="120" y="300"/>
                    <a:pt x="195" y="379"/>
                  </a:cubicBezTo>
                  <a:lnTo>
                    <a:pt x="195" y="379"/>
                  </a:lnTo>
                  <a:cubicBezTo>
                    <a:pt x="196" y="353"/>
                    <a:pt x="198" y="327"/>
                    <a:pt x="200" y="301"/>
                  </a:cubicBezTo>
                  <a:lnTo>
                    <a:pt x="0" y="101"/>
                  </a:lnTo>
                  <a:close/>
                  <a:moveTo>
                    <a:pt x="2068" y="1"/>
                  </a:moveTo>
                  <a:lnTo>
                    <a:pt x="2068" y="1"/>
                  </a:lnTo>
                  <a:cubicBezTo>
                    <a:pt x="1876" y="472"/>
                    <a:pt x="1437" y="715"/>
                    <a:pt x="1000" y="715"/>
                  </a:cubicBezTo>
                  <a:cubicBezTo>
                    <a:pt x="706" y="715"/>
                    <a:pt x="412" y="605"/>
                    <a:pt x="195" y="379"/>
                  </a:cubicBezTo>
                  <a:lnTo>
                    <a:pt x="195" y="379"/>
                  </a:lnTo>
                  <a:cubicBezTo>
                    <a:pt x="182" y="922"/>
                    <a:pt x="632" y="1348"/>
                    <a:pt x="1147" y="1348"/>
                  </a:cubicBezTo>
                  <a:cubicBezTo>
                    <a:pt x="1198" y="1348"/>
                    <a:pt x="1249" y="1344"/>
                    <a:pt x="1301" y="1335"/>
                  </a:cubicBezTo>
                  <a:cubicBezTo>
                    <a:pt x="1935" y="1235"/>
                    <a:pt x="2302" y="568"/>
                    <a:pt x="20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3809550" y="3964950"/>
              <a:ext cx="57575" cy="33675"/>
            </a:xfrm>
            <a:custGeom>
              <a:avLst/>
              <a:gdLst/>
              <a:ahLst/>
              <a:cxnLst/>
              <a:rect l="l" t="t" r="r" b="b"/>
              <a:pathLst>
                <a:path w="2303" h="1347" extrusionOk="0">
                  <a:moveTo>
                    <a:pt x="1" y="67"/>
                  </a:moveTo>
                  <a:cubicBezTo>
                    <a:pt x="47" y="159"/>
                    <a:pt x="102" y="240"/>
                    <a:pt x="164" y="312"/>
                  </a:cubicBezTo>
                  <a:lnTo>
                    <a:pt x="164" y="312"/>
                  </a:lnTo>
                  <a:cubicBezTo>
                    <a:pt x="165" y="297"/>
                    <a:pt x="166" y="282"/>
                    <a:pt x="168" y="267"/>
                  </a:cubicBezTo>
                  <a:lnTo>
                    <a:pt x="1" y="67"/>
                  </a:lnTo>
                  <a:close/>
                  <a:moveTo>
                    <a:pt x="2036" y="0"/>
                  </a:moveTo>
                  <a:lnTo>
                    <a:pt x="2036" y="0"/>
                  </a:lnTo>
                  <a:cubicBezTo>
                    <a:pt x="1864" y="463"/>
                    <a:pt x="1446" y="697"/>
                    <a:pt x="1021" y="697"/>
                  </a:cubicBezTo>
                  <a:cubicBezTo>
                    <a:pt x="706" y="697"/>
                    <a:pt x="388" y="569"/>
                    <a:pt x="164" y="312"/>
                  </a:cubicBezTo>
                  <a:lnTo>
                    <a:pt x="164" y="312"/>
                  </a:lnTo>
                  <a:cubicBezTo>
                    <a:pt x="131" y="874"/>
                    <a:pt x="594" y="1347"/>
                    <a:pt x="1148" y="1347"/>
                  </a:cubicBezTo>
                  <a:cubicBezTo>
                    <a:pt x="1199" y="1347"/>
                    <a:pt x="1250" y="1343"/>
                    <a:pt x="1302" y="1335"/>
                  </a:cubicBezTo>
                  <a:cubicBezTo>
                    <a:pt x="1936" y="1235"/>
                    <a:pt x="2302" y="567"/>
                    <a:pt x="20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3315050" y="4205125"/>
              <a:ext cx="90075" cy="306025"/>
            </a:xfrm>
            <a:custGeom>
              <a:avLst/>
              <a:gdLst/>
              <a:ahLst/>
              <a:cxnLst/>
              <a:rect l="l" t="t" r="r" b="b"/>
              <a:pathLst>
                <a:path w="3603" h="12241" extrusionOk="0">
                  <a:moveTo>
                    <a:pt x="834" y="0"/>
                  </a:moveTo>
                  <a:lnTo>
                    <a:pt x="567" y="67"/>
                  </a:lnTo>
                  <a:cubicBezTo>
                    <a:pt x="0" y="3903"/>
                    <a:pt x="534" y="7839"/>
                    <a:pt x="2102" y="11408"/>
                  </a:cubicBezTo>
                  <a:cubicBezTo>
                    <a:pt x="2276" y="11786"/>
                    <a:pt x="2602" y="12240"/>
                    <a:pt x="2970" y="12240"/>
                  </a:cubicBezTo>
                  <a:cubicBezTo>
                    <a:pt x="3025" y="12240"/>
                    <a:pt x="3080" y="12230"/>
                    <a:pt x="3136" y="12209"/>
                  </a:cubicBezTo>
                  <a:cubicBezTo>
                    <a:pt x="3503" y="12042"/>
                    <a:pt x="3603" y="11609"/>
                    <a:pt x="3603" y="11208"/>
                  </a:cubicBezTo>
                  <a:cubicBezTo>
                    <a:pt x="3603" y="7372"/>
                    <a:pt x="1368" y="3836"/>
                    <a:pt x="834" y="0"/>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4223175" y="3848200"/>
              <a:ext cx="19225" cy="416150"/>
            </a:xfrm>
            <a:custGeom>
              <a:avLst/>
              <a:gdLst/>
              <a:ahLst/>
              <a:cxnLst/>
              <a:rect l="l" t="t" r="r" b="b"/>
              <a:pathLst>
                <a:path w="769" h="16646" extrusionOk="0">
                  <a:moveTo>
                    <a:pt x="34" y="0"/>
                  </a:moveTo>
                  <a:lnTo>
                    <a:pt x="34" y="0"/>
                  </a:lnTo>
                  <a:cubicBezTo>
                    <a:pt x="1" y="201"/>
                    <a:pt x="34" y="434"/>
                    <a:pt x="68" y="668"/>
                  </a:cubicBezTo>
                  <a:cubicBezTo>
                    <a:pt x="68" y="1101"/>
                    <a:pt x="134" y="1702"/>
                    <a:pt x="168" y="2435"/>
                  </a:cubicBezTo>
                  <a:cubicBezTo>
                    <a:pt x="301" y="3937"/>
                    <a:pt x="435" y="6005"/>
                    <a:pt x="468" y="8306"/>
                  </a:cubicBezTo>
                  <a:cubicBezTo>
                    <a:pt x="535" y="10608"/>
                    <a:pt x="535" y="12676"/>
                    <a:pt x="535" y="14177"/>
                  </a:cubicBezTo>
                  <a:lnTo>
                    <a:pt x="535" y="15978"/>
                  </a:lnTo>
                  <a:cubicBezTo>
                    <a:pt x="501" y="16179"/>
                    <a:pt x="501" y="16412"/>
                    <a:pt x="535" y="16646"/>
                  </a:cubicBezTo>
                  <a:cubicBezTo>
                    <a:pt x="568" y="16412"/>
                    <a:pt x="601" y="16212"/>
                    <a:pt x="601" y="15978"/>
                  </a:cubicBezTo>
                  <a:cubicBezTo>
                    <a:pt x="635" y="15545"/>
                    <a:pt x="668" y="14944"/>
                    <a:pt x="701" y="14211"/>
                  </a:cubicBezTo>
                  <a:cubicBezTo>
                    <a:pt x="735" y="12676"/>
                    <a:pt x="768" y="10608"/>
                    <a:pt x="701" y="8306"/>
                  </a:cubicBezTo>
                  <a:cubicBezTo>
                    <a:pt x="635" y="6005"/>
                    <a:pt x="468" y="3937"/>
                    <a:pt x="335" y="2435"/>
                  </a:cubicBezTo>
                  <a:cubicBezTo>
                    <a:pt x="268" y="1668"/>
                    <a:pt x="168" y="1068"/>
                    <a:pt x="134" y="634"/>
                  </a:cubicBezTo>
                  <a:cubicBezTo>
                    <a:pt x="101" y="434"/>
                    <a:pt x="68" y="201"/>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1" name="Google Shape;2571;p71"/>
          <p:cNvSpPr txBox="1"/>
          <p:nvPr/>
        </p:nvSpPr>
        <p:spPr>
          <a:xfrm>
            <a:off x="879556" y="1419161"/>
            <a:ext cx="3221400" cy="11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263238"/>
                </a:solidFill>
                <a:latin typeface="Raleway"/>
                <a:ea typeface="Raleway"/>
                <a:cs typeface="Raleway"/>
                <a:sym typeface="Raleway"/>
              </a:rPr>
              <a:t>Age:</a:t>
            </a:r>
            <a:r>
              <a:rPr lang="en">
                <a:solidFill>
                  <a:srgbClr val="263238"/>
                </a:solidFill>
                <a:latin typeface="Raleway"/>
                <a:ea typeface="Raleway"/>
                <a:cs typeface="Raleway"/>
                <a:sym typeface="Raleway"/>
              </a:rPr>
              <a:t> 25-35</a:t>
            </a:r>
            <a:endParaRPr>
              <a:solidFill>
                <a:srgbClr val="263238"/>
              </a:solidFill>
              <a:latin typeface="Raleway"/>
              <a:ea typeface="Raleway"/>
              <a:cs typeface="Raleway"/>
              <a:sym typeface="Raleway"/>
            </a:endParaRPr>
          </a:p>
          <a:p>
            <a:pPr marL="0" lvl="0" indent="0" algn="l" rtl="0">
              <a:spcBef>
                <a:spcPts val="0"/>
              </a:spcBef>
              <a:spcAft>
                <a:spcPts val="0"/>
              </a:spcAft>
              <a:buNone/>
            </a:pPr>
            <a:r>
              <a:rPr lang="en" b="1">
                <a:solidFill>
                  <a:srgbClr val="263238"/>
                </a:solidFill>
                <a:latin typeface="Raleway"/>
                <a:ea typeface="Raleway"/>
                <a:cs typeface="Raleway"/>
                <a:sym typeface="Raleway"/>
              </a:rPr>
              <a:t>Gender: </a:t>
            </a:r>
            <a:r>
              <a:rPr lang="en">
                <a:solidFill>
                  <a:srgbClr val="263238"/>
                </a:solidFill>
                <a:latin typeface="Raleway"/>
                <a:ea typeface="Raleway"/>
                <a:cs typeface="Raleway"/>
                <a:sym typeface="Raleway"/>
              </a:rPr>
              <a:t>Female</a:t>
            </a:r>
            <a:endParaRPr>
              <a:solidFill>
                <a:srgbClr val="263238"/>
              </a:solidFill>
              <a:latin typeface="Raleway"/>
              <a:ea typeface="Raleway"/>
              <a:cs typeface="Raleway"/>
              <a:sym typeface="Raleway"/>
            </a:endParaRPr>
          </a:p>
          <a:p>
            <a:pPr marL="0" lvl="0" indent="0" algn="l" rtl="0">
              <a:spcBef>
                <a:spcPts val="0"/>
              </a:spcBef>
              <a:spcAft>
                <a:spcPts val="0"/>
              </a:spcAft>
              <a:buNone/>
            </a:pPr>
            <a:r>
              <a:rPr lang="en" b="1">
                <a:solidFill>
                  <a:srgbClr val="263238"/>
                </a:solidFill>
                <a:latin typeface="Raleway"/>
                <a:ea typeface="Raleway"/>
                <a:cs typeface="Raleway"/>
                <a:sym typeface="Raleway"/>
              </a:rPr>
              <a:t>Studies: </a:t>
            </a:r>
            <a:r>
              <a:rPr lang="en">
                <a:solidFill>
                  <a:srgbClr val="263238"/>
                </a:solidFill>
                <a:latin typeface="Raleway"/>
                <a:ea typeface="Raleway"/>
                <a:cs typeface="Raleway"/>
                <a:sym typeface="Raleway"/>
              </a:rPr>
              <a:t>Degree in Advertising</a:t>
            </a:r>
            <a:endParaRPr>
              <a:solidFill>
                <a:srgbClr val="263238"/>
              </a:solidFill>
              <a:latin typeface="Raleway"/>
              <a:ea typeface="Raleway"/>
              <a:cs typeface="Raleway"/>
              <a:sym typeface="Raleway"/>
            </a:endParaRPr>
          </a:p>
          <a:p>
            <a:pPr marL="0" lvl="0" indent="0" algn="l" rtl="0">
              <a:spcBef>
                <a:spcPts val="0"/>
              </a:spcBef>
              <a:spcAft>
                <a:spcPts val="0"/>
              </a:spcAft>
              <a:buNone/>
            </a:pPr>
            <a:r>
              <a:rPr lang="en" b="1">
                <a:solidFill>
                  <a:srgbClr val="263238"/>
                </a:solidFill>
                <a:latin typeface="Raleway"/>
                <a:ea typeface="Raleway"/>
                <a:cs typeface="Raleway"/>
                <a:sym typeface="Raleway"/>
              </a:rPr>
              <a:t>Location: </a:t>
            </a:r>
            <a:r>
              <a:rPr lang="en">
                <a:solidFill>
                  <a:srgbClr val="263238"/>
                </a:solidFill>
                <a:latin typeface="Raleway"/>
                <a:ea typeface="Raleway"/>
                <a:cs typeface="Raleway"/>
                <a:sym typeface="Raleway"/>
              </a:rPr>
              <a:t>Madrid, Spain</a:t>
            </a:r>
            <a:endParaRPr>
              <a:solidFill>
                <a:srgbClr val="263238"/>
              </a:solidFill>
              <a:latin typeface="Raleway"/>
              <a:ea typeface="Raleway"/>
              <a:cs typeface="Raleway"/>
              <a:sym typeface="Raleway"/>
            </a:endParaRPr>
          </a:p>
        </p:txBody>
      </p:sp>
      <p:sp>
        <p:nvSpPr>
          <p:cNvPr id="2572" name="Google Shape;2572;p71"/>
          <p:cNvSpPr txBox="1"/>
          <p:nvPr/>
        </p:nvSpPr>
        <p:spPr>
          <a:xfrm>
            <a:off x="5043044" y="1419161"/>
            <a:ext cx="3221400" cy="1152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rgbClr val="263238"/>
                </a:solidFill>
                <a:latin typeface="Raleway"/>
                <a:ea typeface="Raleway"/>
                <a:cs typeface="Raleway"/>
                <a:sym typeface="Raleway"/>
              </a:rPr>
              <a:t>Job: </a:t>
            </a:r>
            <a:r>
              <a:rPr lang="en">
                <a:solidFill>
                  <a:srgbClr val="263238"/>
                </a:solidFill>
                <a:latin typeface="Raleway"/>
                <a:ea typeface="Raleway"/>
                <a:cs typeface="Raleway"/>
                <a:sym typeface="Raleway"/>
              </a:rPr>
              <a:t>Publicist</a:t>
            </a:r>
            <a:endParaRPr>
              <a:solidFill>
                <a:srgbClr val="263238"/>
              </a:solidFill>
              <a:latin typeface="Raleway"/>
              <a:ea typeface="Raleway"/>
              <a:cs typeface="Raleway"/>
              <a:sym typeface="Raleway"/>
            </a:endParaRPr>
          </a:p>
          <a:p>
            <a:pPr marL="0" lvl="0" indent="0" algn="r" rtl="0">
              <a:spcBef>
                <a:spcPts val="0"/>
              </a:spcBef>
              <a:spcAft>
                <a:spcPts val="0"/>
              </a:spcAft>
              <a:buNone/>
            </a:pPr>
            <a:r>
              <a:rPr lang="en" b="1">
                <a:solidFill>
                  <a:srgbClr val="263238"/>
                </a:solidFill>
                <a:latin typeface="Raleway"/>
                <a:ea typeface="Raleway"/>
                <a:cs typeface="Raleway"/>
                <a:sym typeface="Raleway"/>
              </a:rPr>
              <a:t>Income Range: </a:t>
            </a:r>
            <a:r>
              <a:rPr lang="en">
                <a:solidFill>
                  <a:srgbClr val="263238"/>
                </a:solidFill>
                <a:latin typeface="Raleway"/>
                <a:ea typeface="Raleway"/>
                <a:cs typeface="Raleway"/>
                <a:sym typeface="Raleway"/>
              </a:rPr>
              <a:t>$1500-$2000</a:t>
            </a:r>
            <a:endParaRPr>
              <a:solidFill>
                <a:srgbClr val="263238"/>
              </a:solidFill>
              <a:latin typeface="Raleway"/>
              <a:ea typeface="Raleway"/>
              <a:cs typeface="Raleway"/>
              <a:sym typeface="Raleway"/>
            </a:endParaRPr>
          </a:p>
          <a:p>
            <a:pPr marL="0" lvl="0" indent="0" algn="r" rtl="0">
              <a:spcBef>
                <a:spcPts val="0"/>
              </a:spcBef>
              <a:spcAft>
                <a:spcPts val="0"/>
              </a:spcAft>
              <a:buNone/>
            </a:pPr>
            <a:r>
              <a:rPr lang="en" b="1">
                <a:solidFill>
                  <a:srgbClr val="263238"/>
                </a:solidFill>
                <a:latin typeface="Raleway"/>
                <a:ea typeface="Raleway"/>
                <a:cs typeface="Raleway"/>
                <a:sym typeface="Raleway"/>
              </a:rPr>
              <a:t>Marital Status: </a:t>
            </a:r>
            <a:r>
              <a:rPr lang="en">
                <a:solidFill>
                  <a:srgbClr val="263238"/>
                </a:solidFill>
                <a:latin typeface="Raleway"/>
                <a:ea typeface="Raleway"/>
                <a:cs typeface="Raleway"/>
                <a:sym typeface="Raleway"/>
              </a:rPr>
              <a:t>Single</a:t>
            </a:r>
            <a:endParaRPr>
              <a:solidFill>
                <a:srgbClr val="263238"/>
              </a:solidFill>
              <a:latin typeface="Raleway"/>
              <a:ea typeface="Raleway"/>
              <a:cs typeface="Raleway"/>
              <a:sym typeface="Raleway"/>
            </a:endParaRPr>
          </a:p>
          <a:p>
            <a:pPr marL="0" lvl="0" indent="0" algn="r" rtl="0">
              <a:spcBef>
                <a:spcPts val="0"/>
              </a:spcBef>
              <a:spcAft>
                <a:spcPts val="0"/>
              </a:spcAft>
              <a:buNone/>
            </a:pPr>
            <a:r>
              <a:rPr lang="en" b="1">
                <a:solidFill>
                  <a:srgbClr val="263238"/>
                </a:solidFill>
                <a:latin typeface="Raleway"/>
                <a:ea typeface="Raleway"/>
                <a:cs typeface="Raleway"/>
                <a:sym typeface="Raleway"/>
              </a:rPr>
              <a:t>Hobbies: </a:t>
            </a:r>
            <a:r>
              <a:rPr lang="en">
                <a:solidFill>
                  <a:srgbClr val="263238"/>
                </a:solidFill>
                <a:latin typeface="Raleway"/>
                <a:ea typeface="Raleway"/>
                <a:cs typeface="Raleway"/>
                <a:sym typeface="Raleway"/>
              </a:rPr>
              <a:t>Sports and social media</a:t>
            </a:r>
            <a:endParaRPr>
              <a:solidFill>
                <a:srgbClr val="263238"/>
              </a:solidFill>
              <a:latin typeface="Raleway"/>
              <a:ea typeface="Raleway"/>
              <a:cs typeface="Raleway"/>
              <a:sym typeface="Raleway"/>
            </a:endParaRPr>
          </a:p>
        </p:txBody>
      </p:sp>
      <p:sp>
        <p:nvSpPr>
          <p:cNvPr id="2573" name="Google Shape;2573;p71"/>
          <p:cNvSpPr txBox="1"/>
          <p:nvPr/>
        </p:nvSpPr>
        <p:spPr>
          <a:xfrm>
            <a:off x="879550" y="2921137"/>
            <a:ext cx="2219700" cy="14280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263238"/>
              </a:buClr>
              <a:buSzPts val="1400"/>
              <a:buFont typeface="Raleway"/>
              <a:buChar char="●"/>
            </a:pPr>
            <a:r>
              <a:rPr lang="en">
                <a:solidFill>
                  <a:srgbClr val="263238"/>
                </a:solidFill>
                <a:latin typeface="Raleway"/>
                <a:ea typeface="Raleway"/>
                <a:cs typeface="Raleway"/>
                <a:sym typeface="Raleway"/>
              </a:rPr>
              <a:t>Neptune is the farthest planet </a:t>
            </a:r>
            <a:endParaRPr>
              <a:solidFill>
                <a:srgbClr val="263238"/>
              </a:solidFill>
              <a:latin typeface="Raleway"/>
              <a:ea typeface="Raleway"/>
              <a:cs typeface="Raleway"/>
              <a:sym typeface="Raleway"/>
            </a:endParaRPr>
          </a:p>
          <a:p>
            <a:pPr marL="457200" lvl="0" indent="-317500" algn="l" rtl="0">
              <a:lnSpc>
                <a:spcPct val="100000"/>
              </a:lnSpc>
              <a:spcBef>
                <a:spcPts val="1000"/>
              </a:spcBef>
              <a:spcAft>
                <a:spcPts val="0"/>
              </a:spcAft>
              <a:buClr>
                <a:srgbClr val="263238"/>
              </a:buClr>
              <a:buSzPts val="1400"/>
              <a:buFont typeface="Raleway"/>
              <a:buChar char="●"/>
            </a:pPr>
            <a:r>
              <a:rPr lang="en">
                <a:solidFill>
                  <a:srgbClr val="263238"/>
                </a:solidFill>
                <a:latin typeface="Raleway"/>
                <a:ea typeface="Raleway"/>
                <a:cs typeface="Raleway"/>
                <a:sym typeface="Raleway"/>
              </a:rPr>
              <a:t>Mercury is the closest planet</a:t>
            </a:r>
            <a:endParaRPr>
              <a:solidFill>
                <a:srgbClr val="263238"/>
              </a:solidFill>
              <a:latin typeface="Raleway"/>
              <a:ea typeface="Raleway"/>
              <a:cs typeface="Raleway"/>
              <a:sym typeface="Raleway"/>
            </a:endParaRPr>
          </a:p>
          <a:p>
            <a:pPr marL="457200" lvl="0" indent="-317500" algn="l" rtl="0">
              <a:lnSpc>
                <a:spcPct val="100000"/>
              </a:lnSpc>
              <a:spcBef>
                <a:spcPts val="1000"/>
              </a:spcBef>
              <a:spcAft>
                <a:spcPts val="0"/>
              </a:spcAft>
              <a:buClr>
                <a:srgbClr val="263238"/>
              </a:buClr>
              <a:buSzPts val="1400"/>
              <a:buFont typeface="Raleway"/>
              <a:buChar char="●"/>
            </a:pPr>
            <a:r>
              <a:rPr lang="en">
                <a:solidFill>
                  <a:srgbClr val="263238"/>
                </a:solidFill>
                <a:latin typeface="Raleway"/>
                <a:ea typeface="Raleway"/>
                <a:cs typeface="Raleway"/>
                <a:sym typeface="Raleway"/>
              </a:rPr>
              <a:t>Venus has a beautiful name</a:t>
            </a:r>
            <a:endParaRPr>
              <a:solidFill>
                <a:srgbClr val="263238"/>
              </a:solidFill>
              <a:latin typeface="Raleway"/>
              <a:ea typeface="Raleway"/>
              <a:cs typeface="Raleway"/>
              <a:sym typeface="Raleway"/>
            </a:endParaRPr>
          </a:p>
        </p:txBody>
      </p:sp>
      <p:sp>
        <p:nvSpPr>
          <p:cNvPr id="2574" name="Google Shape;2574;p71"/>
          <p:cNvSpPr txBox="1"/>
          <p:nvPr/>
        </p:nvSpPr>
        <p:spPr>
          <a:xfrm>
            <a:off x="879552" y="2571761"/>
            <a:ext cx="2219700" cy="42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263238"/>
                </a:solidFill>
                <a:latin typeface="Fredoka One"/>
                <a:ea typeface="Fredoka One"/>
                <a:cs typeface="Fredoka One"/>
                <a:sym typeface="Fredoka One"/>
              </a:rPr>
              <a:t>Goals</a:t>
            </a:r>
            <a:endParaRPr sz="1600">
              <a:solidFill>
                <a:srgbClr val="263238"/>
              </a:solidFill>
              <a:latin typeface="Fredoka One"/>
              <a:ea typeface="Fredoka One"/>
              <a:cs typeface="Fredoka One"/>
              <a:sym typeface="Fredoka One"/>
            </a:endParaRPr>
          </a:p>
        </p:txBody>
      </p:sp>
      <p:sp>
        <p:nvSpPr>
          <p:cNvPr id="2575" name="Google Shape;2575;p71"/>
          <p:cNvSpPr txBox="1"/>
          <p:nvPr/>
        </p:nvSpPr>
        <p:spPr>
          <a:xfrm>
            <a:off x="6044744" y="2571761"/>
            <a:ext cx="2219700" cy="428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a:solidFill>
                  <a:srgbClr val="263238"/>
                </a:solidFill>
                <a:latin typeface="Fredoka One"/>
                <a:ea typeface="Fredoka One"/>
                <a:cs typeface="Fredoka One"/>
                <a:sym typeface="Fredoka One"/>
              </a:rPr>
              <a:t>Motivations</a:t>
            </a:r>
            <a:endParaRPr sz="1600">
              <a:solidFill>
                <a:srgbClr val="263238"/>
              </a:solidFill>
              <a:latin typeface="Fredoka One"/>
              <a:ea typeface="Fredoka One"/>
              <a:cs typeface="Fredoka One"/>
              <a:sym typeface="Fredoka One"/>
            </a:endParaRPr>
          </a:p>
        </p:txBody>
      </p:sp>
      <p:sp>
        <p:nvSpPr>
          <p:cNvPr id="2576" name="Google Shape;2576;p71"/>
          <p:cNvSpPr txBox="1"/>
          <p:nvPr/>
        </p:nvSpPr>
        <p:spPr>
          <a:xfrm>
            <a:off x="7386474" y="3276376"/>
            <a:ext cx="878100" cy="276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solidFill>
                  <a:srgbClr val="263238"/>
                </a:solidFill>
                <a:latin typeface="Raleway"/>
                <a:ea typeface="Raleway"/>
                <a:cs typeface="Raleway"/>
                <a:sym typeface="Raleway"/>
              </a:rPr>
              <a:t>Mars</a:t>
            </a:r>
            <a:endParaRPr>
              <a:solidFill>
                <a:srgbClr val="263238"/>
              </a:solidFill>
              <a:latin typeface="Raleway"/>
              <a:ea typeface="Raleway"/>
              <a:cs typeface="Raleway"/>
              <a:sym typeface="Raleway"/>
            </a:endParaRPr>
          </a:p>
        </p:txBody>
      </p:sp>
      <p:sp>
        <p:nvSpPr>
          <p:cNvPr id="2577" name="Google Shape;2577;p71"/>
          <p:cNvSpPr txBox="1"/>
          <p:nvPr/>
        </p:nvSpPr>
        <p:spPr>
          <a:xfrm>
            <a:off x="6232166" y="3276376"/>
            <a:ext cx="878100" cy="276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263238"/>
                </a:solidFill>
                <a:latin typeface="Raleway"/>
                <a:ea typeface="Raleway"/>
                <a:cs typeface="Raleway"/>
                <a:sym typeface="Raleway"/>
              </a:rPr>
              <a:t>70%</a:t>
            </a:r>
            <a:endParaRPr>
              <a:solidFill>
                <a:srgbClr val="263238"/>
              </a:solidFill>
              <a:latin typeface="Raleway"/>
              <a:ea typeface="Raleway"/>
              <a:cs typeface="Raleway"/>
              <a:sym typeface="Raleway"/>
            </a:endParaRPr>
          </a:p>
        </p:txBody>
      </p:sp>
      <p:grpSp>
        <p:nvGrpSpPr>
          <p:cNvPr id="2578" name="Google Shape;2578;p71"/>
          <p:cNvGrpSpPr/>
          <p:nvPr/>
        </p:nvGrpSpPr>
        <p:grpSpPr>
          <a:xfrm>
            <a:off x="6193122" y="3668312"/>
            <a:ext cx="2032200" cy="140700"/>
            <a:chOff x="6193122" y="3667724"/>
            <a:chExt cx="2032200" cy="140700"/>
          </a:xfrm>
        </p:grpSpPr>
        <p:sp>
          <p:nvSpPr>
            <p:cNvPr id="2579" name="Google Shape;2579;p71"/>
            <p:cNvSpPr/>
            <p:nvPr/>
          </p:nvSpPr>
          <p:spPr>
            <a:xfrm rot="5400000" flipH="1">
              <a:off x="7139622" y="2722575"/>
              <a:ext cx="139200" cy="2032200"/>
            </a:xfrm>
            <a:prstGeom prst="round2SameRect">
              <a:avLst>
                <a:gd name="adj1" fmla="val 50000"/>
                <a:gd name="adj2" fmla="val 50000"/>
              </a:avLst>
            </a:prstGeom>
            <a:noFill/>
            <a:ln w="19050" cap="flat" cmpd="sng">
              <a:solidFill>
                <a:srgbClr val="305D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rot="5400000" flipH="1">
              <a:off x="6705168" y="3155774"/>
              <a:ext cx="140700" cy="1164600"/>
            </a:xfrm>
            <a:prstGeom prst="round2SameRect">
              <a:avLst>
                <a:gd name="adj1" fmla="val 50000"/>
                <a:gd name="adj2" fmla="val 50000"/>
              </a:avLst>
            </a:prstGeom>
            <a:solidFill>
              <a:srgbClr val="E0E0E0"/>
            </a:solidFill>
            <a:ln w="19050" cap="flat" cmpd="sng">
              <a:solidFill>
                <a:srgbClr val="305D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1" name="Google Shape;2581;p71"/>
          <p:cNvSpPr txBox="1"/>
          <p:nvPr/>
        </p:nvSpPr>
        <p:spPr>
          <a:xfrm>
            <a:off x="7386474" y="3804976"/>
            <a:ext cx="878100" cy="276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solidFill>
                  <a:srgbClr val="263238"/>
                </a:solidFill>
                <a:latin typeface="Raleway"/>
                <a:ea typeface="Raleway"/>
                <a:cs typeface="Raleway"/>
                <a:sym typeface="Raleway"/>
              </a:rPr>
              <a:t>Jupiter</a:t>
            </a:r>
            <a:endParaRPr>
              <a:solidFill>
                <a:srgbClr val="263238"/>
              </a:solidFill>
              <a:latin typeface="Raleway"/>
              <a:ea typeface="Raleway"/>
              <a:cs typeface="Raleway"/>
              <a:sym typeface="Raleway"/>
            </a:endParaRPr>
          </a:p>
        </p:txBody>
      </p:sp>
      <p:sp>
        <p:nvSpPr>
          <p:cNvPr id="2582" name="Google Shape;2582;p71"/>
          <p:cNvSpPr txBox="1"/>
          <p:nvPr/>
        </p:nvSpPr>
        <p:spPr>
          <a:xfrm>
            <a:off x="6232166" y="3804976"/>
            <a:ext cx="878100" cy="276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263238"/>
                </a:solidFill>
                <a:latin typeface="Raleway"/>
                <a:ea typeface="Raleway"/>
                <a:cs typeface="Raleway"/>
                <a:sym typeface="Raleway"/>
              </a:rPr>
              <a:t>50%</a:t>
            </a:r>
            <a:endParaRPr>
              <a:solidFill>
                <a:srgbClr val="263238"/>
              </a:solidFill>
              <a:latin typeface="Raleway"/>
              <a:ea typeface="Raleway"/>
              <a:cs typeface="Raleway"/>
              <a:sym typeface="Raleway"/>
            </a:endParaRPr>
          </a:p>
        </p:txBody>
      </p:sp>
      <p:grpSp>
        <p:nvGrpSpPr>
          <p:cNvPr id="2583" name="Google Shape;2583;p71"/>
          <p:cNvGrpSpPr/>
          <p:nvPr/>
        </p:nvGrpSpPr>
        <p:grpSpPr>
          <a:xfrm>
            <a:off x="6193122" y="4195725"/>
            <a:ext cx="2032200" cy="141300"/>
            <a:chOff x="6193122" y="4195725"/>
            <a:chExt cx="2032200" cy="141300"/>
          </a:xfrm>
        </p:grpSpPr>
        <p:sp>
          <p:nvSpPr>
            <p:cNvPr id="2584" name="Google Shape;2584;p71"/>
            <p:cNvSpPr/>
            <p:nvPr/>
          </p:nvSpPr>
          <p:spPr>
            <a:xfrm rot="5400000" flipH="1">
              <a:off x="7139772" y="3251325"/>
              <a:ext cx="138900" cy="2032200"/>
            </a:xfrm>
            <a:prstGeom prst="round2SameRect">
              <a:avLst>
                <a:gd name="adj1" fmla="val 50000"/>
                <a:gd name="adj2" fmla="val 50000"/>
              </a:avLst>
            </a:prstGeom>
            <a:noFill/>
            <a:ln w="19050" cap="flat" cmpd="sng">
              <a:solidFill>
                <a:srgbClr val="305D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rot="5400000" flipH="1">
              <a:off x="6524044" y="3865125"/>
              <a:ext cx="141300" cy="802500"/>
            </a:xfrm>
            <a:prstGeom prst="round2SameRect">
              <a:avLst>
                <a:gd name="adj1" fmla="val 50000"/>
                <a:gd name="adj2" fmla="val 50000"/>
              </a:avLst>
            </a:prstGeom>
            <a:solidFill>
              <a:srgbClr val="E0E0E0"/>
            </a:solidFill>
            <a:ln w="19050" cap="flat" cmpd="sng">
              <a:solidFill>
                <a:srgbClr val="305D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6" name="Google Shape;2586;p71"/>
          <p:cNvSpPr txBox="1"/>
          <p:nvPr/>
        </p:nvSpPr>
        <p:spPr>
          <a:xfrm>
            <a:off x="7386474" y="4333575"/>
            <a:ext cx="878100" cy="276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solidFill>
                  <a:srgbClr val="263238"/>
                </a:solidFill>
                <a:latin typeface="Raleway"/>
                <a:ea typeface="Raleway"/>
                <a:cs typeface="Raleway"/>
                <a:sym typeface="Raleway"/>
              </a:rPr>
              <a:t>Saturn</a:t>
            </a:r>
            <a:endParaRPr>
              <a:solidFill>
                <a:srgbClr val="263238"/>
              </a:solidFill>
              <a:latin typeface="Raleway"/>
              <a:ea typeface="Raleway"/>
              <a:cs typeface="Raleway"/>
              <a:sym typeface="Raleway"/>
            </a:endParaRPr>
          </a:p>
        </p:txBody>
      </p:sp>
      <p:sp>
        <p:nvSpPr>
          <p:cNvPr id="2587" name="Google Shape;2587;p71"/>
          <p:cNvSpPr txBox="1"/>
          <p:nvPr/>
        </p:nvSpPr>
        <p:spPr>
          <a:xfrm>
            <a:off x="6232166" y="4333575"/>
            <a:ext cx="878100" cy="276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263238"/>
                </a:solidFill>
                <a:latin typeface="Raleway"/>
                <a:ea typeface="Raleway"/>
                <a:cs typeface="Raleway"/>
                <a:sym typeface="Raleway"/>
              </a:rPr>
              <a:t>30%</a:t>
            </a:r>
            <a:endParaRPr>
              <a:solidFill>
                <a:srgbClr val="263238"/>
              </a:solidFill>
              <a:latin typeface="Raleway"/>
              <a:ea typeface="Raleway"/>
              <a:cs typeface="Raleway"/>
              <a:sym typeface="Raleway"/>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591"/>
        <p:cNvGrpSpPr/>
        <p:nvPr/>
      </p:nvGrpSpPr>
      <p:grpSpPr>
        <a:xfrm>
          <a:off x="0" y="0"/>
          <a:ext cx="0" cy="0"/>
          <a:chOff x="0" y="0"/>
          <a:chExt cx="0" cy="0"/>
        </a:xfrm>
      </p:grpSpPr>
      <p:sp>
        <p:nvSpPr>
          <p:cNvPr id="2592" name="Google Shape;2592;p72"/>
          <p:cNvSpPr txBox="1">
            <a:spLocks noGrp="1"/>
          </p:cNvSpPr>
          <p:nvPr>
            <p:ph type="title"/>
          </p:nvPr>
        </p:nvSpPr>
        <p:spPr>
          <a:xfrm>
            <a:off x="685800" y="538325"/>
            <a:ext cx="388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a:t>
            </a:r>
            <a:endParaRPr/>
          </a:p>
        </p:txBody>
      </p:sp>
      <p:grpSp>
        <p:nvGrpSpPr>
          <p:cNvPr id="2593" name="Google Shape;2593;p72"/>
          <p:cNvGrpSpPr/>
          <p:nvPr/>
        </p:nvGrpSpPr>
        <p:grpSpPr>
          <a:xfrm flipH="1">
            <a:off x="406039" y="2969725"/>
            <a:ext cx="2674840" cy="2181206"/>
            <a:chOff x="6659900" y="3229575"/>
            <a:chExt cx="2245500" cy="1831100"/>
          </a:xfrm>
        </p:grpSpPr>
        <p:sp>
          <p:nvSpPr>
            <p:cNvPr id="2594" name="Google Shape;2594;p72"/>
            <p:cNvSpPr/>
            <p:nvPr/>
          </p:nvSpPr>
          <p:spPr>
            <a:xfrm>
              <a:off x="7200175" y="3257325"/>
              <a:ext cx="18275" cy="17250"/>
            </a:xfrm>
            <a:custGeom>
              <a:avLst/>
              <a:gdLst/>
              <a:ahLst/>
              <a:cxnLst/>
              <a:rect l="l" t="t" r="r" b="b"/>
              <a:pathLst>
                <a:path w="731" h="690" extrusionOk="0">
                  <a:moveTo>
                    <a:pt x="45" y="0"/>
                  </a:moveTo>
                  <a:cubicBezTo>
                    <a:pt x="39" y="0"/>
                    <a:pt x="34" y="2"/>
                    <a:pt x="31" y="5"/>
                  </a:cubicBezTo>
                  <a:cubicBezTo>
                    <a:pt x="1" y="35"/>
                    <a:pt x="92" y="248"/>
                    <a:pt x="305" y="430"/>
                  </a:cubicBezTo>
                  <a:cubicBezTo>
                    <a:pt x="455" y="580"/>
                    <a:pt x="605" y="689"/>
                    <a:pt x="670" y="689"/>
                  </a:cubicBezTo>
                  <a:cubicBezTo>
                    <a:pt x="684" y="689"/>
                    <a:pt x="694" y="684"/>
                    <a:pt x="700" y="673"/>
                  </a:cubicBezTo>
                  <a:cubicBezTo>
                    <a:pt x="730" y="643"/>
                    <a:pt x="609" y="461"/>
                    <a:pt x="426" y="278"/>
                  </a:cubicBezTo>
                  <a:cubicBezTo>
                    <a:pt x="263" y="115"/>
                    <a:pt x="99" y="0"/>
                    <a:pt x="4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2"/>
            <p:cNvSpPr/>
            <p:nvPr/>
          </p:nvSpPr>
          <p:spPr>
            <a:xfrm>
              <a:off x="8009475" y="3596975"/>
              <a:ext cx="895925" cy="1463700"/>
            </a:xfrm>
            <a:custGeom>
              <a:avLst/>
              <a:gdLst/>
              <a:ahLst/>
              <a:cxnLst/>
              <a:rect l="l" t="t" r="r" b="b"/>
              <a:pathLst>
                <a:path w="35837" h="58548" extrusionOk="0">
                  <a:moveTo>
                    <a:pt x="31610" y="0"/>
                  </a:moveTo>
                  <a:cubicBezTo>
                    <a:pt x="30506" y="0"/>
                    <a:pt x="28417" y="783"/>
                    <a:pt x="26444" y="5842"/>
                  </a:cubicBezTo>
                  <a:cubicBezTo>
                    <a:pt x="23587" y="13136"/>
                    <a:pt x="22645" y="17301"/>
                    <a:pt x="22645" y="17301"/>
                  </a:cubicBezTo>
                  <a:cubicBezTo>
                    <a:pt x="22645" y="17301"/>
                    <a:pt x="22166" y="18240"/>
                    <a:pt x="21437" y="18240"/>
                  </a:cubicBezTo>
                  <a:cubicBezTo>
                    <a:pt x="21230" y="18240"/>
                    <a:pt x="21003" y="18164"/>
                    <a:pt x="20760" y="17969"/>
                  </a:cubicBezTo>
                  <a:cubicBezTo>
                    <a:pt x="19758" y="17211"/>
                    <a:pt x="18370" y="15102"/>
                    <a:pt x="16897" y="15102"/>
                  </a:cubicBezTo>
                  <a:cubicBezTo>
                    <a:pt x="16717" y="15102"/>
                    <a:pt x="16535" y="15134"/>
                    <a:pt x="16353" y="15203"/>
                  </a:cubicBezTo>
                  <a:cubicBezTo>
                    <a:pt x="14712" y="15872"/>
                    <a:pt x="14256" y="17909"/>
                    <a:pt x="14864" y="20796"/>
                  </a:cubicBezTo>
                  <a:cubicBezTo>
                    <a:pt x="15502" y="23653"/>
                    <a:pt x="16626" y="29976"/>
                    <a:pt x="16718" y="30553"/>
                  </a:cubicBezTo>
                  <a:cubicBezTo>
                    <a:pt x="16814" y="31011"/>
                    <a:pt x="16681" y="31640"/>
                    <a:pt x="16199" y="31640"/>
                  </a:cubicBezTo>
                  <a:cubicBezTo>
                    <a:pt x="16072" y="31640"/>
                    <a:pt x="15922" y="31596"/>
                    <a:pt x="15745" y="31495"/>
                  </a:cubicBezTo>
                  <a:cubicBezTo>
                    <a:pt x="15075" y="31137"/>
                    <a:pt x="11829" y="28220"/>
                    <a:pt x="9483" y="28220"/>
                  </a:cubicBezTo>
                  <a:cubicBezTo>
                    <a:pt x="8847" y="28220"/>
                    <a:pt x="8277" y="28434"/>
                    <a:pt x="7842" y="28973"/>
                  </a:cubicBezTo>
                  <a:cubicBezTo>
                    <a:pt x="5806" y="31465"/>
                    <a:pt x="8845" y="39155"/>
                    <a:pt x="9180" y="40006"/>
                  </a:cubicBezTo>
                  <a:cubicBezTo>
                    <a:pt x="9483" y="40857"/>
                    <a:pt x="9362" y="41252"/>
                    <a:pt x="8967" y="41496"/>
                  </a:cubicBezTo>
                  <a:cubicBezTo>
                    <a:pt x="8938" y="41515"/>
                    <a:pt x="8903" y="41525"/>
                    <a:pt x="8863" y="41525"/>
                  </a:cubicBezTo>
                  <a:cubicBezTo>
                    <a:pt x="8347" y="41525"/>
                    <a:pt x="6913" y="39977"/>
                    <a:pt x="5532" y="38821"/>
                  </a:cubicBezTo>
                  <a:cubicBezTo>
                    <a:pt x="4543" y="37993"/>
                    <a:pt x="3367" y="37179"/>
                    <a:pt x="2376" y="37179"/>
                  </a:cubicBezTo>
                  <a:cubicBezTo>
                    <a:pt x="1875" y="37179"/>
                    <a:pt x="1421" y="37388"/>
                    <a:pt x="1064" y="37909"/>
                  </a:cubicBezTo>
                  <a:cubicBezTo>
                    <a:pt x="0" y="39459"/>
                    <a:pt x="213" y="45447"/>
                    <a:pt x="6809" y="54535"/>
                  </a:cubicBezTo>
                  <a:lnTo>
                    <a:pt x="10152" y="58547"/>
                  </a:lnTo>
                  <a:lnTo>
                    <a:pt x="15319" y="57757"/>
                  </a:lnTo>
                  <a:cubicBezTo>
                    <a:pt x="26292" y="55356"/>
                    <a:pt x="30426" y="51040"/>
                    <a:pt x="30669" y="49186"/>
                  </a:cubicBezTo>
                  <a:cubicBezTo>
                    <a:pt x="30912" y="47331"/>
                    <a:pt x="28694" y="46936"/>
                    <a:pt x="26748" y="46876"/>
                  </a:cubicBezTo>
                  <a:cubicBezTo>
                    <a:pt x="26502" y="46868"/>
                    <a:pt x="26251" y="46865"/>
                    <a:pt x="26000" y="46865"/>
                  </a:cubicBezTo>
                  <a:cubicBezTo>
                    <a:pt x="25297" y="46865"/>
                    <a:pt x="24591" y="46887"/>
                    <a:pt x="23993" y="46887"/>
                  </a:cubicBezTo>
                  <a:cubicBezTo>
                    <a:pt x="23112" y="46887"/>
                    <a:pt x="22465" y="46839"/>
                    <a:pt x="22402" y="46602"/>
                  </a:cubicBezTo>
                  <a:cubicBezTo>
                    <a:pt x="22280" y="46146"/>
                    <a:pt x="22432" y="45781"/>
                    <a:pt x="23253" y="45356"/>
                  </a:cubicBezTo>
                  <a:cubicBezTo>
                    <a:pt x="24043" y="44930"/>
                    <a:pt x="31429" y="41222"/>
                    <a:pt x="31612" y="37970"/>
                  </a:cubicBezTo>
                  <a:cubicBezTo>
                    <a:pt x="31764" y="34748"/>
                    <a:pt x="24955" y="34839"/>
                    <a:pt x="24013" y="34626"/>
                  </a:cubicBezTo>
                  <a:cubicBezTo>
                    <a:pt x="23070" y="34413"/>
                    <a:pt x="23465" y="33593"/>
                    <a:pt x="23921" y="33258"/>
                  </a:cubicBezTo>
                  <a:cubicBezTo>
                    <a:pt x="24347" y="32894"/>
                    <a:pt x="29423" y="28912"/>
                    <a:pt x="31794" y="27210"/>
                  </a:cubicBezTo>
                  <a:cubicBezTo>
                    <a:pt x="34165" y="25477"/>
                    <a:pt x="35198" y="23714"/>
                    <a:pt x="34408" y="22042"/>
                  </a:cubicBezTo>
                  <a:cubicBezTo>
                    <a:pt x="33993" y="21244"/>
                    <a:pt x="33044" y="21058"/>
                    <a:pt x="32025" y="21058"/>
                  </a:cubicBezTo>
                  <a:cubicBezTo>
                    <a:pt x="31139" y="21058"/>
                    <a:pt x="30201" y="21199"/>
                    <a:pt x="29518" y="21199"/>
                  </a:cubicBezTo>
                  <a:cubicBezTo>
                    <a:pt x="29431" y="21199"/>
                    <a:pt x="29349" y="21196"/>
                    <a:pt x="29271" y="21191"/>
                  </a:cubicBezTo>
                  <a:cubicBezTo>
                    <a:pt x="27903" y="21100"/>
                    <a:pt x="28329" y="19428"/>
                    <a:pt x="28329" y="19428"/>
                  </a:cubicBezTo>
                  <a:cubicBezTo>
                    <a:pt x="28329" y="19428"/>
                    <a:pt x="30396" y="15690"/>
                    <a:pt x="33101" y="8334"/>
                  </a:cubicBezTo>
                  <a:cubicBezTo>
                    <a:pt x="35836" y="979"/>
                    <a:pt x="32342" y="127"/>
                    <a:pt x="32341" y="127"/>
                  </a:cubicBezTo>
                  <a:lnTo>
                    <a:pt x="32341" y="127"/>
                  </a:lnTo>
                  <a:lnTo>
                    <a:pt x="32393" y="153"/>
                  </a:lnTo>
                  <a:lnTo>
                    <a:pt x="32393" y="153"/>
                  </a:lnTo>
                  <a:cubicBezTo>
                    <a:pt x="32341" y="128"/>
                    <a:pt x="32056" y="0"/>
                    <a:pt x="3161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2"/>
            <p:cNvSpPr/>
            <p:nvPr/>
          </p:nvSpPr>
          <p:spPr>
            <a:xfrm>
              <a:off x="8266300" y="3763525"/>
              <a:ext cx="488650" cy="1269800"/>
            </a:xfrm>
            <a:custGeom>
              <a:avLst/>
              <a:gdLst/>
              <a:ahLst/>
              <a:cxnLst/>
              <a:rect l="l" t="t" r="r" b="b"/>
              <a:pathLst>
                <a:path w="19546" h="50792" extrusionOk="0">
                  <a:moveTo>
                    <a:pt x="19545" y="0"/>
                  </a:moveTo>
                  <a:cubicBezTo>
                    <a:pt x="19515" y="31"/>
                    <a:pt x="19484" y="91"/>
                    <a:pt x="19454" y="152"/>
                  </a:cubicBezTo>
                  <a:lnTo>
                    <a:pt x="19302" y="578"/>
                  </a:lnTo>
                  <a:cubicBezTo>
                    <a:pt x="19150" y="1003"/>
                    <a:pt x="18907" y="1581"/>
                    <a:pt x="18633" y="2341"/>
                  </a:cubicBezTo>
                  <a:lnTo>
                    <a:pt x="16202" y="8724"/>
                  </a:lnTo>
                  <a:cubicBezTo>
                    <a:pt x="14165" y="14104"/>
                    <a:pt x="11278" y="21520"/>
                    <a:pt x="8086" y="29727"/>
                  </a:cubicBezTo>
                  <a:cubicBezTo>
                    <a:pt x="4894" y="37934"/>
                    <a:pt x="2037" y="45350"/>
                    <a:pt x="1" y="50761"/>
                  </a:cubicBezTo>
                  <a:lnTo>
                    <a:pt x="122" y="50791"/>
                  </a:lnTo>
                  <a:cubicBezTo>
                    <a:pt x="2159" y="45411"/>
                    <a:pt x="5046" y="37995"/>
                    <a:pt x="8238" y="29788"/>
                  </a:cubicBezTo>
                  <a:cubicBezTo>
                    <a:pt x="11430" y="21581"/>
                    <a:pt x="14287" y="14165"/>
                    <a:pt x="16323" y="8754"/>
                  </a:cubicBezTo>
                  <a:cubicBezTo>
                    <a:pt x="17326" y="6049"/>
                    <a:pt x="18147" y="3860"/>
                    <a:pt x="18694" y="2341"/>
                  </a:cubicBezTo>
                  <a:cubicBezTo>
                    <a:pt x="18968" y="1611"/>
                    <a:pt x="19180" y="1003"/>
                    <a:pt x="19332" y="608"/>
                  </a:cubicBezTo>
                  <a:cubicBezTo>
                    <a:pt x="19393" y="395"/>
                    <a:pt x="19424" y="243"/>
                    <a:pt x="19484" y="152"/>
                  </a:cubicBezTo>
                  <a:cubicBezTo>
                    <a:pt x="19545" y="31"/>
                    <a:pt x="19545" y="0"/>
                    <a:pt x="1954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2"/>
            <p:cNvSpPr/>
            <p:nvPr/>
          </p:nvSpPr>
          <p:spPr>
            <a:xfrm>
              <a:off x="8471475" y="4068225"/>
              <a:ext cx="79825" cy="224950"/>
            </a:xfrm>
            <a:custGeom>
              <a:avLst/>
              <a:gdLst/>
              <a:ahLst/>
              <a:cxnLst/>
              <a:rect l="l" t="t" r="r" b="b"/>
              <a:pathLst>
                <a:path w="3193" h="8998" extrusionOk="0">
                  <a:moveTo>
                    <a:pt x="1" y="1"/>
                  </a:moveTo>
                  <a:cubicBezTo>
                    <a:pt x="1" y="122"/>
                    <a:pt x="31" y="244"/>
                    <a:pt x="61" y="366"/>
                  </a:cubicBezTo>
                  <a:cubicBezTo>
                    <a:pt x="153" y="639"/>
                    <a:pt x="274" y="943"/>
                    <a:pt x="396" y="1338"/>
                  </a:cubicBezTo>
                  <a:cubicBezTo>
                    <a:pt x="700" y="2189"/>
                    <a:pt x="1095" y="3284"/>
                    <a:pt x="1520" y="4530"/>
                  </a:cubicBezTo>
                  <a:cubicBezTo>
                    <a:pt x="1946" y="5776"/>
                    <a:pt x="2341" y="6901"/>
                    <a:pt x="2645" y="7721"/>
                  </a:cubicBezTo>
                  <a:cubicBezTo>
                    <a:pt x="2797" y="8116"/>
                    <a:pt x="2949" y="8451"/>
                    <a:pt x="3040" y="8664"/>
                  </a:cubicBezTo>
                  <a:cubicBezTo>
                    <a:pt x="3071" y="8785"/>
                    <a:pt x="3131" y="8907"/>
                    <a:pt x="3192" y="8998"/>
                  </a:cubicBezTo>
                  <a:cubicBezTo>
                    <a:pt x="3192" y="8876"/>
                    <a:pt x="3131" y="8755"/>
                    <a:pt x="3101" y="8664"/>
                  </a:cubicBezTo>
                  <a:lnTo>
                    <a:pt x="2767" y="7691"/>
                  </a:lnTo>
                  <a:lnTo>
                    <a:pt x="1672" y="4469"/>
                  </a:lnTo>
                  <a:cubicBezTo>
                    <a:pt x="1247" y="3223"/>
                    <a:pt x="852" y="2098"/>
                    <a:pt x="548" y="1308"/>
                  </a:cubicBezTo>
                  <a:cubicBezTo>
                    <a:pt x="396" y="882"/>
                    <a:pt x="244" y="578"/>
                    <a:pt x="153" y="335"/>
                  </a:cubicBezTo>
                  <a:cubicBezTo>
                    <a:pt x="122" y="214"/>
                    <a:pt x="61" y="122"/>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2"/>
            <p:cNvSpPr/>
            <p:nvPr/>
          </p:nvSpPr>
          <p:spPr>
            <a:xfrm>
              <a:off x="8564175" y="4192825"/>
              <a:ext cx="256875" cy="101900"/>
            </a:xfrm>
            <a:custGeom>
              <a:avLst/>
              <a:gdLst/>
              <a:ahLst/>
              <a:cxnLst/>
              <a:rect l="l" t="t" r="r" b="b"/>
              <a:pathLst>
                <a:path w="10275" h="4076" extrusionOk="0">
                  <a:moveTo>
                    <a:pt x="10273" y="1"/>
                  </a:moveTo>
                  <a:cubicBezTo>
                    <a:pt x="10192" y="1"/>
                    <a:pt x="7855" y="842"/>
                    <a:pt x="5107" y="1947"/>
                  </a:cubicBezTo>
                  <a:cubicBezTo>
                    <a:pt x="2281" y="3072"/>
                    <a:pt x="1" y="4044"/>
                    <a:pt x="1" y="4075"/>
                  </a:cubicBezTo>
                  <a:cubicBezTo>
                    <a:pt x="1" y="4075"/>
                    <a:pt x="3" y="4075"/>
                    <a:pt x="4" y="4075"/>
                  </a:cubicBezTo>
                  <a:cubicBezTo>
                    <a:pt x="109" y="4075"/>
                    <a:pt x="2389" y="3205"/>
                    <a:pt x="5168" y="2099"/>
                  </a:cubicBezTo>
                  <a:cubicBezTo>
                    <a:pt x="7995" y="974"/>
                    <a:pt x="10275" y="32"/>
                    <a:pt x="10275" y="2"/>
                  </a:cubicBezTo>
                  <a:cubicBezTo>
                    <a:pt x="10275" y="1"/>
                    <a:pt x="10274" y="1"/>
                    <a:pt x="102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2"/>
            <p:cNvSpPr/>
            <p:nvPr/>
          </p:nvSpPr>
          <p:spPr>
            <a:xfrm>
              <a:off x="8427400" y="4571275"/>
              <a:ext cx="242425" cy="33475"/>
            </a:xfrm>
            <a:custGeom>
              <a:avLst/>
              <a:gdLst/>
              <a:ahLst/>
              <a:cxnLst/>
              <a:rect l="l" t="t" r="r" b="b"/>
              <a:pathLst>
                <a:path w="9697" h="1339" extrusionOk="0">
                  <a:moveTo>
                    <a:pt x="9697" y="1"/>
                  </a:moveTo>
                  <a:cubicBezTo>
                    <a:pt x="9545" y="1"/>
                    <a:pt x="9423" y="1"/>
                    <a:pt x="9302" y="61"/>
                  </a:cubicBezTo>
                  <a:lnTo>
                    <a:pt x="8268" y="244"/>
                  </a:lnTo>
                  <a:cubicBezTo>
                    <a:pt x="7387" y="396"/>
                    <a:pt x="6171" y="609"/>
                    <a:pt x="4864" y="761"/>
                  </a:cubicBezTo>
                  <a:cubicBezTo>
                    <a:pt x="3527" y="943"/>
                    <a:pt x="2311" y="1065"/>
                    <a:pt x="1429" y="1156"/>
                  </a:cubicBezTo>
                  <a:lnTo>
                    <a:pt x="396" y="1247"/>
                  </a:lnTo>
                  <a:cubicBezTo>
                    <a:pt x="274" y="1247"/>
                    <a:pt x="122" y="1277"/>
                    <a:pt x="1" y="1308"/>
                  </a:cubicBezTo>
                  <a:cubicBezTo>
                    <a:pt x="122" y="1338"/>
                    <a:pt x="244" y="1338"/>
                    <a:pt x="365" y="1338"/>
                  </a:cubicBezTo>
                  <a:cubicBezTo>
                    <a:pt x="609" y="1308"/>
                    <a:pt x="973" y="1308"/>
                    <a:pt x="1429" y="1277"/>
                  </a:cubicBezTo>
                  <a:cubicBezTo>
                    <a:pt x="2311" y="1217"/>
                    <a:pt x="3527" y="1125"/>
                    <a:pt x="4864" y="943"/>
                  </a:cubicBezTo>
                  <a:cubicBezTo>
                    <a:pt x="6201" y="761"/>
                    <a:pt x="7417" y="517"/>
                    <a:pt x="8268" y="335"/>
                  </a:cubicBezTo>
                  <a:cubicBezTo>
                    <a:pt x="8724" y="244"/>
                    <a:pt x="9059" y="183"/>
                    <a:pt x="9302" y="122"/>
                  </a:cubicBezTo>
                  <a:cubicBezTo>
                    <a:pt x="9423" y="92"/>
                    <a:pt x="9545" y="31"/>
                    <a:pt x="969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2"/>
            <p:cNvSpPr/>
            <p:nvPr/>
          </p:nvSpPr>
          <p:spPr>
            <a:xfrm>
              <a:off x="8298225" y="4417775"/>
              <a:ext cx="131475" cy="183925"/>
            </a:xfrm>
            <a:custGeom>
              <a:avLst/>
              <a:gdLst/>
              <a:ahLst/>
              <a:cxnLst/>
              <a:rect l="l" t="t" r="r" b="b"/>
              <a:pathLst>
                <a:path w="5259" h="7357" extrusionOk="0">
                  <a:moveTo>
                    <a:pt x="0" y="1"/>
                  </a:moveTo>
                  <a:lnTo>
                    <a:pt x="0" y="1"/>
                  </a:lnTo>
                  <a:cubicBezTo>
                    <a:pt x="61" y="122"/>
                    <a:pt x="122" y="214"/>
                    <a:pt x="183" y="335"/>
                  </a:cubicBezTo>
                  <a:lnTo>
                    <a:pt x="730" y="1125"/>
                  </a:lnTo>
                  <a:cubicBezTo>
                    <a:pt x="1186" y="1794"/>
                    <a:pt x="1824" y="2706"/>
                    <a:pt x="2554" y="3739"/>
                  </a:cubicBezTo>
                  <a:cubicBezTo>
                    <a:pt x="3283" y="4742"/>
                    <a:pt x="3952" y="5654"/>
                    <a:pt x="4438" y="6323"/>
                  </a:cubicBezTo>
                  <a:lnTo>
                    <a:pt x="5016" y="7083"/>
                  </a:lnTo>
                  <a:cubicBezTo>
                    <a:pt x="5076" y="7174"/>
                    <a:pt x="5168" y="7265"/>
                    <a:pt x="5259" y="7357"/>
                  </a:cubicBezTo>
                  <a:cubicBezTo>
                    <a:pt x="5198" y="7235"/>
                    <a:pt x="5137" y="7113"/>
                    <a:pt x="5076" y="7022"/>
                  </a:cubicBezTo>
                  <a:lnTo>
                    <a:pt x="4529" y="6232"/>
                  </a:lnTo>
                  <a:cubicBezTo>
                    <a:pt x="4073" y="5563"/>
                    <a:pt x="3435" y="4621"/>
                    <a:pt x="2675" y="3618"/>
                  </a:cubicBezTo>
                  <a:cubicBezTo>
                    <a:pt x="1946" y="2615"/>
                    <a:pt x="1307" y="1703"/>
                    <a:pt x="821" y="1034"/>
                  </a:cubicBezTo>
                  <a:lnTo>
                    <a:pt x="244" y="274"/>
                  </a:lnTo>
                  <a:cubicBezTo>
                    <a:pt x="92" y="92"/>
                    <a:pt x="0" y="1"/>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2"/>
            <p:cNvSpPr/>
            <p:nvPr/>
          </p:nvSpPr>
          <p:spPr>
            <a:xfrm>
              <a:off x="8143200" y="4675375"/>
              <a:ext cx="170250" cy="234075"/>
            </a:xfrm>
            <a:custGeom>
              <a:avLst/>
              <a:gdLst/>
              <a:ahLst/>
              <a:cxnLst/>
              <a:rect l="l" t="t" r="r" b="b"/>
              <a:pathLst>
                <a:path w="6810" h="9363" extrusionOk="0">
                  <a:moveTo>
                    <a:pt x="1" y="1"/>
                  </a:moveTo>
                  <a:lnTo>
                    <a:pt x="1" y="1"/>
                  </a:lnTo>
                  <a:cubicBezTo>
                    <a:pt x="61" y="153"/>
                    <a:pt x="153" y="274"/>
                    <a:pt x="244" y="396"/>
                  </a:cubicBezTo>
                  <a:lnTo>
                    <a:pt x="943" y="1399"/>
                  </a:lnTo>
                  <a:cubicBezTo>
                    <a:pt x="1551" y="2250"/>
                    <a:pt x="2402" y="3436"/>
                    <a:pt x="3344" y="4743"/>
                  </a:cubicBezTo>
                  <a:cubicBezTo>
                    <a:pt x="4256" y="6019"/>
                    <a:pt x="5138" y="7174"/>
                    <a:pt x="5745" y="8025"/>
                  </a:cubicBezTo>
                  <a:lnTo>
                    <a:pt x="6505" y="8998"/>
                  </a:lnTo>
                  <a:cubicBezTo>
                    <a:pt x="6597" y="9120"/>
                    <a:pt x="6718" y="9241"/>
                    <a:pt x="6809" y="9363"/>
                  </a:cubicBezTo>
                  <a:cubicBezTo>
                    <a:pt x="6749" y="9211"/>
                    <a:pt x="6657" y="9089"/>
                    <a:pt x="6566" y="8968"/>
                  </a:cubicBezTo>
                  <a:lnTo>
                    <a:pt x="5867" y="7965"/>
                  </a:lnTo>
                  <a:cubicBezTo>
                    <a:pt x="5259" y="7113"/>
                    <a:pt x="4408" y="5928"/>
                    <a:pt x="3466" y="4651"/>
                  </a:cubicBezTo>
                  <a:cubicBezTo>
                    <a:pt x="2524" y="3344"/>
                    <a:pt x="1672" y="2189"/>
                    <a:pt x="1034" y="1338"/>
                  </a:cubicBezTo>
                  <a:cubicBezTo>
                    <a:pt x="730" y="943"/>
                    <a:pt x="487" y="609"/>
                    <a:pt x="274" y="366"/>
                  </a:cubicBezTo>
                  <a:cubicBezTo>
                    <a:pt x="213" y="244"/>
                    <a:pt x="92" y="122"/>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2"/>
            <p:cNvSpPr/>
            <p:nvPr/>
          </p:nvSpPr>
          <p:spPr>
            <a:xfrm>
              <a:off x="8311150" y="4852450"/>
              <a:ext cx="305500" cy="50175"/>
            </a:xfrm>
            <a:custGeom>
              <a:avLst/>
              <a:gdLst/>
              <a:ahLst/>
              <a:cxnLst/>
              <a:rect l="l" t="t" r="r" b="b"/>
              <a:pathLst>
                <a:path w="12220" h="2007" extrusionOk="0">
                  <a:moveTo>
                    <a:pt x="12219" y="0"/>
                  </a:moveTo>
                  <a:lnTo>
                    <a:pt x="12219" y="0"/>
                  </a:lnTo>
                  <a:cubicBezTo>
                    <a:pt x="12067" y="30"/>
                    <a:pt x="11885" y="30"/>
                    <a:pt x="11733" y="91"/>
                  </a:cubicBezTo>
                  <a:lnTo>
                    <a:pt x="10426" y="334"/>
                  </a:lnTo>
                  <a:cubicBezTo>
                    <a:pt x="9332" y="547"/>
                    <a:pt x="7781" y="851"/>
                    <a:pt x="6110" y="1125"/>
                  </a:cubicBezTo>
                  <a:cubicBezTo>
                    <a:pt x="4438" y="1398"/>
                    <a:pt x="2888" y="1611"/>
                    <a:pt x="1793" y="1763"/>
                  </a:cubicBezTo>
                  <a:lnTo>
                    <a:pt x="486" y="1945"/>
                  </a:lnTo>
                  <a:cubicBezTo>
                    <a:pt x="304" y="1945"/>
                    <a:pt x="152" y="1976"/>
                    <a:pt x="0" y="2006"/>
                  </a:cubicBezTo>
                  <a:lnTo>
                    <a:pt x="486" y="2006"/>
                  </a:lnTo>
                  <a:cubicBezTo>
                    <a:pt x="790" y="1976"/>
                    <a:pt x="1246" y="1945"/>
                    <a:pt x="1793" y="1885"/>
                  </a:cubicBezTo>
                  <a:cubicBezTo>
                    <a:pt x="2918" y="1763"/>
                    <a:pt x="4438" y="1550"/>
                    <a:pt x="6140" y="1277"/>
                  </a:cubicBezTo>
                  <a:cubicBezTo>
                    <a:pt x="7842" y="1003"/>
                    <a:pt x="9362" y="699"/>
                    <a:pt x="10456" y="456"/>
                  </a:cubicBezTo>
                  <a:cubicBezTo>
                    <a:pt x="11003" y="334"/>
                    <a:pt x="11459" y="213"/>
                    <a:pt x="11763" y="152"/>
                  </a:cubicBezTo>
                  <a:cubicBezTo>
                    <a:pt x="11915" y="122"/>
                    <a:pt x="12067" y="61"/>
                    <a:pt x="122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2"/>
            <p:cNvSpPr/>
            <p:nvPr/>
          </p:nvSpPr>
          <p:spPr>
            <a:xfrm>
              <a:off x="6697125" y="4523400"/>
              <a:ext cx="154275" cy="142900"/>
            </a:xfrm>
            <a:custGeom>
              <a:avLst/>
              <a:gdLst/>
              <a:ahLst/>
              <a:cxnLst/>
              <a:rect l="l" t="t" r="r" b="b"/>
              <a:pathLst>
                <a:path w="6171" h="5716" extrusionOk="0">
                  <a:moveTo>
                    <a:pt x="821" y="1"/>
                  </a:moveTo>
                  <a:lnTo>
                    <a:pt x="1" y="821"/>
                  </a:lnTo>
                  <a:lnTo>
                    <a:pt x="578" y="3132"/>
                  </a:lnTo>
                  <a:lnTo>
                    <a:pt x="5441" y="5715"/>
                  </a:lnTo>
                  <a:lnTo>
                    <a:pt x="6171" y="4834"/>
                  </a:lnTo>
                  <a:lnTo>
                    <a:pt x="3253" y="578"/>
                  </a:lnTo>
                  <a:lnTo>
                    <a:pt x="82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2"/>
            <p:cNvSpPr/>
            <p:nvPr/>
          </p:nvSpPr>
          <p:spPr>
            <a:xfrm>
              <a:off x="6659900" y="4491100"/>
              <a:ext cx="629975" cy="565025"/>
            </a:xfrm>
            <a:custGeom>
              <a:avLst/>
              <a:gdLst/>
              <a:ahLst/>
              <a:cxnLst/>
              <a:rect l="l" t="t" r="r" b="b"/>
              <a:pathLst>
                <a:path w="25199" h="22601" extrusionOk="0">
                  <a:moveTo>
                    <a:pt x="644" y="0"/>
                  </a:moveTo>
                  <a:cubicBezTo>
                    <a:pt x="482" y="0"/>
                    <a:pt x="326" y="69"/>
                    <a:pt x="213" y="199"/>
                  </a:cubicBezTo>
                  <a:cubicBezTo>
                    <a:pt x="0" y="442"/>
                    <a:pt x="31" y="776"/>
                    <a:pt x="243" y="989"/>
                  </a:cubicBezTo>
                  <a:lnTo>
                    <a:pt x="24226" y="22600"/>
                  </a:lnTo>
                  <a:lnTo>
                    <a:pt x="25198" y="21901"/>
                  </a:lnTo>
                  <a:lnTo>
                    <a:pt x="1064" y="168"/>
                  </a:lnTo>
                  <a:cubicBezTo>
                    <a:pt x="936" y="54"/>
                    <a:pt x="788" y="0"/>
                    <a:pt x="64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2"/>
            <p:cNvSpPr/>
            <p:nvPr/>
          </p:nvSpPr>
          <p:spPr>
            <a:xfrm>
              <a:off x="6976000" y="4091025"/>
              <a:ext cx="121625" cy="237125"/>
            </a:xfrm>
            <a:custGeom>
              <a:avLst/>
              <a:gdLst/>
              <a:ahLst/>
              <a:cxnLst/>
              <a:rect l="l" t="t" r="r" b="b"/>
              <a:pathLst>
                <a:path w="4865" h="9485" extrusionOk="0">
                  <a:moveTo>
                    <a:pt x="2463" y="1"/>
                  </a:moveTo>
                  <a:lnTo>
                    <a:pt x="1004" y="305"/>
                  </a:lnTo>
                  <a:lnTo>
                    <a:pt x="1" y="3223"/>
                  </a:lnTo>
                  <a:lnTo>
                    <a:pt x="3436" y="9484"/>
                  </a:lnTo>
                  <a:lnTo>
                    <a:pt x="4864" y="9028"/>
                  </a:lnTo>
                  <a:lnTo>
                    <a:pt x="4682" y="2341"/>
                  </a:lnTo>
                  <a:lnTo>
                    <a:pt x="246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2"/>
            <p:cNvSpPr/>
            <p:nvPr/>
          </p:nvSpPr>
          <p:spPr>
            <a:xfrm>
              <a:off x="6983600" y="4022675"/>
              <a:ext cx="312350" cy="1034200"/>
            </a:xfrm>
            <a:custGeom>
              <a:avLst/>
              <a:gdLst/>
              <a:ahLst/>
              <a:cxnLst/>
              <a:rect l="l" t="t" r="r" b="b"/>
              <a:pathLst>
                <a:path w="12494" h="41368" extrusionOk="0">
                  <a:moveTo>
                    <a:pt x="814" y="0"/>
                  </a:moveTo>
                  <a:cubicBezTo>
                    <a:pt x="747" y="0"/>
                    <a:pt x="678" y="10"/>
                    <a:pt x="609" y="29"/>
                  </a:cubicBezTo>
                  <a:cubicBezTo>
                    <a:pt x="244" y="151"/>
                    <a:pt x="1" y="546"/>
                    <a:pt x="122" y="941"/>
                  </a:cubicBezTo>
                  <a:lnTo>
                    <a:pt x="10943" y="41367"/>
                  </a:lnTo>
                  <a:lnTo>
                    <a:pt x="12493" y="41337"/>
                  </a:lnTo>
                  <a:lnTo>
                    <a:pt x="1581" y="607"/>
                  </a:lnTo>
                  <a:cubicBezTo>
                    <a:pt x="1479" y="250"/>
                    <a:pt x="1164" y="0"/>
                    <a:pt x="8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2"/>
            <p:cNvSpPr/>
            <p:nvPr/>
          </p:nvSpPr>
          <p:spPr>
            <a:xfrm>
              <a:off x="7491975" y="4354700"/>
              <a:ext cx="256875" cy="701425"/>
            </a:xfrm>
            <a:custGeom>
              <a:avLst/>
              <a:gdLst/>
              <a:ahLst/>
              <a:cxnLst/>
              <a:rect l="l" t="t" r="r" b="b"/>
              <a:pathLst>
                <a:path w="10275" h="28057" extrusionOk="0">
                  <a:moveTo>
                    <a:pt x="6323" y="1"/>
                  </a:moveTo>
                  <a:lnTo>
                    <a:pt x="1" y="28056"/>
                  </a:lnTo>
                  <a:lnTo>
                    <a:pt x="3830" y="28056"/>
                  </a:lnTo>
                  <a:lnTo>
                    <a:pt x="10274" y="1034"/>
                  </a:lnTo>
                  <a:lnTo>
                    <a:pt x="63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2"/>
            <p:cNvSpPr/>
            <p:nvPr/>
          </p:nvSpPr>
          <p:spPr>
            <a:xfrm>
              <a:off x="8038350" y="4354700"/>
              <a:ext cx="234825" cy="701425"/>
            </a:xfrm>
            <a:custGeom>
              <a:avLst/>
              <a:gdLst/>
              <a:ahLst/>
              <a:cxnLst/>
              <a:rect l="l" t="t" r="r" b="b"/>
              <a:pathLst>
                <a:path w="9393" h="28057" extrusionOk="0">
                  <a:moveTo>
                    <a:pt x="2918" y="1"/>
                  </a:moveTo>
                  <a:lnTo>
                    <a:pt x="0" y="1673"/>
                  </a:lnTo>
                  <a:cubicBezTo>
                    <a:pt x="0" y="1946"/>
                    <a:pt x="5806" y="28056"/>
                    <a:pt x="5806" y="28056"/>
                  </a:cubicBezTo>
                  <a:lnTo>
                    <a:pt x="9392" y="28056"/>
                  </a:lnTo>
                  <a:lnTo>
                    <a:pt x="29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2"/>
            <p:cNvSpPr/>
            <p:nvPr/>
          </p:nvSpPr>
          <p:spPr>
            <a:xfrm>
              <a:off x="8321025" y="4171575"/>
              <a:ext cx="486350" cy="884550"/>
            </a:xfrm>
            <a:custGeom>
              <a:avLst/>
              <a:gdLst/>
              <a:ahLst/>
              <a:cxnLst/>
              <a:rect l="l" t="t" r="r" b="b"/>
              <a:pathLst>
                <a:path w="19454" h="35382" extrusionOk="0">
                  <a:moveTo>
                    <a:pt x="2280" y="1"/>
                  </a:moveTo>
                  <a:lnTo>
                    <a:pt x="0" y="2219"/>
                  </a:lnTo>
                  <a:cubicBezTo>
                    <a:pt x="91" y="2523"/>
                    <a:pt x="15472" y="35381"/>
                    <a:pt x="15472" y="35381"/>
                  </a:cubicBezTo>
                  <a:lnTo>
                    <a:pt x="19454" y="35381"/>
                  </a:lnTo>
                  <a:lnTo>
                    <a:pt x="22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2"/>
            <p:cNvSpPr/>
            <p:nvPr/>
          </p:nvSpPr>
          <p:spPr>
            <a:xfrm>
              <a:off x="7366600" y="3303900"/>
              <a:ext cx="1306275" cy="1233100"/>
            </a:xfrm>
            <a:custGeom>
              <a:avLst/>
              <a:gdLst/>
              <a:ahLst/>
              <a:cxnLst/>
              <a:rect l="l" t="t" r="r" b="b"/>
              <a:pathLst>
                <a:path w="52251" h="49324" extrusionOk="0">
                  <a:moveTo>
                    <a:pt x="29341" y="1"/>
                  </a:moveTo>
                  <a:cubicBezTo>
                    <a:pt x="21188" y="1"/>
                    <a:pt x="12682" y="4728"/>
                    <a:pt x="7508" y="13036"/>
                  </a:cubicBezTo>
                  <a:cubicBezTo>
                    <a:pt x="0" y="25042"/>
                    <a:pt x="2250" y="39996"/>
                    <a:pt x="12523" y="46410"/>
                  </a:cubicBezTo>
                  <a:cubicBezTo>
                    <a:pt x="15698" y="48386"/>
                    <a:pt x="19262" y="49323"/>
                    <a:pt x="22894" y="49323"/>
                  </a:cubicBezTo>
                  <a:cubicBezTo>
                    <a:pt x="31050" y="49323"/>
                    <a:pt x="39548" y="44596"/>
                    <a:pt x="44743" y="36288"/>
                  </a:cubicBezTo>
                  <a:cubicBezTo>
                    <a:pt x="52250" y="24282"/>
                    <a:pt x="49971" y="9327"/>
                    <a:pt x="39697" y="2914"/>
                  </a:cubicBezTo>
                  <a:cubicBezTo>
                    <a:pt x="36532" y="938"/>
                    <a:pt x="32971" y="1"/>
                    <a:pt x="293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2"/>
            <p:cNvSpPr/>
            <p:nvPr/>
          </p:nvSpPr>
          <p:spPr>
            <a:xfrm>
              <a:off x="7373425" y="3305825"/>
              <a:ext cx="1237900" cy="1192750"/>
            </a:xfrm>
            <a:custGeom>
              <a:avLst/>
              <a:gdLst/>
              <a:ahLst/>
              <a:cxnLst/>
              <a:rect l="l" t="t" r="r" b="b"/>
              <a:pathLst>
                <a:path w="49516" h="47710" extrusionOk="0">
                  <a:moveTo>
                    <a:pt x="28406" y="1"/>
                  </a:moveTo>
                  <a:cubicBezTo>
                    <a:pt x="20495" y="1"/>
                    <a:pt x="12146" y="4851"/>
                    <a:pt x="7113" y="13232"/>
                  </a:cubicBezTo>
                  <a:cubicBezTo>
                    <a:pt x="1" y="25026"/>
                    <a:pt x="2159" y="39342"/>
                    <a:pt x="11916" y="45208"/>
                  </a:cubicBezTo>
                  <a:cubicBezTo>
                    <a:pt x="14739" y="46906"/>
                    <a:pt x="17888" y="47710"/>
                    <a:pt x="21110" y="47710"/>
                  </a:cubicBezTo>
                  <a:cubicBezTo>
                    <a:pt x="29021" y="47710"/>
                    <a:pt x="37370" y="42860"/>
                    <a:pt x="42403" y="34479"/>
                  </a:cubicBezTo>
                  <a:cubicBezTo>
                    <a:pt x="49515" y="22685"/>
                    <a:pt x="47357" y="8369"/>
                    <a:pt x="37600" y="2502"/>
                  </a:cubicBezTo>
                  <a:cubicBezTo>
                    <a:pt x="34777" y="805"/>
                    <a:pt x="31628" y="1"/>
                    <a:pt x="2840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2"/>
            <p:cNvSpPr/>
            <p:nvPr/>
          </p:nvSpPr>
          <p:spPr>
            <a:xfrm>
              <a:off x="7417500" y="3300875"/>
              <a:ext cx="1149000" cy="1202050"/>
            </a:xfrm>
            <a:custGeom>
              <a:avLst/>
              <a:gdLst/>
              <a:ahLst/>
              <a:cxnLst/>
              <a:rect l="l" t="t" r="r" b="b"/>
              <a:pathLst>
                <a:path w="45960" h="48082" extrusionOk="0">
                  <a:moveTo>
                    <a:pt x="26849" y="389"/>
                  </a:moveTo>
                  <a:cubicBezTo>
                    <a:pt x="29459" y="389"/>
                    <a:pt x="32035" y="995"/>
                    <a:pt x="34409" y="2123"/>
                  </a:cubicBezTo>
                  <a:cubicBezTo>
                    <a:pt x="38694" y="4190"/>
                    <a:pt x="41916" y="8020"/>
                    <a:pt x="43527" y="12853"/>
                  </a:cubicBezTo>
                  <a:cubicBezTo>
                    <a:pt x="45564" y="19114"/>
                    <a:pt x="44804" y="26439"/>
                    <a:pt x="41369" y="32974"/>
                  </a:cubicBezTo>
                  <a:cubicBezTo>
                    <a:pt x="36597" y="42150"/>
                    <a:pt x="27751" y="47706"/>
                    <a:pt x="19326" y="47706"/>
                  </a:cubicBezTo>
                  <a:cubicBezTo>
                    <a:pt x="16643" y="47706"/>
                    <a:pt x="14003" y="47143"/>
                    <a:pt x="11551" y="45953"/>
                  </a:cubicBezTo>
                  <a:cubicBezTo>
                    <a:pt x="7296" y="43856"/>
                    <a:pt x="4074" y="40057"/>
                    <a:pt x="2463" y="35224"/>
                  </a:cubicBezTo>
                  <a:cubicBezTo>
                    <a:pt x="426" y="28993"/>
                    <a:pt x="1186" y="21637"/>
                    <a:pt x="4621" y="15102"/>
                  </a:cubicBezTo>
                  <a:cubicBezTo>
                    <a:pt x="9363" y="5953"/>
                    <a:pt x="18238" y="390"/>
                    <a:pt x="26658" y="390"/>
                  </a:cubicBezTo>
                  <a:cubicBezTo>
                    <a:pt x="26722" y="390"/>
                    <a:pt x="26785" y="389"/>
                    <a:pt x="26849" y="389"/>
                  </a:cubicBezTo>
                  <a:close/>
                  <a:moveTo>
                    <a:pt x="26663" y="0"/>
                  </a:moveTo>
                  <a:cubicBezTo>
                    <a:pt x="18100" y="0"/>
                    <a:pt x="9117" y="5635"/>
                    <a:pt x="4256" y="14920"/>
                  </a:cubicBezTo>
                  <a:cubicBezTo>
                    <a:pt x="791" y="21546"/>
                    <a:pt x="1" y="28993"/>
                    <a:pt x="2098" y="35345"/>
                  </a:cubicBezTo>
                  <a:cubicBezTo>
                    <a:pt x="3739" y="40269"/>
                    <a:pt x="7022" y="44160"/>
                    <a:pt x="11399" y="46288"/>
                  </a:cubicBezTo>
                  <a:cubicBezTo>
                    <a:pt x="13861" y="47473"/>
                    <a:pt x="16566" y="48081"/>
                    <a:pt x="19332" y="48081"/>
                  </a:cubicBezTo>
                  <a:cubicBezTo>
                    <a:pt x="27874" y="48081"/>
                    <a:pt x="36871" y="42458"/>
                    <a:pt x="41704" y="33157"/>
                  </a:cubicBezTo>
                  <a:cubicBezTo>
                    <a:pt x="45169" y="26531"/>
                    <a:pt x="45959" y="19084"/>
                    <a:pt x="43862" y="12731"/>
                  </a:cubicBezTo>
                  <a:cubicBezTo>
                    <a:pt x="42251" y="7807"/>
                    <a:pt x="38938" y="3916"/>
                    <a:pt x="34591" y="1789"/>
                  </a:cubicBezTo>
                  <a:cubicBezTo>
                    <a:pt x="32090" y="575"/>
                    <a:pt x="29398" y="0"/>
                    <a:pt x="266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2"/>
            <p:cNvSpPr/>
            <p:nvPr/>
          </p:nvSpPr>
          <p:spPr>
            <a:xfrm>
              <a:off x="7805050" y="3701025"/>
              <a:ext cx="374650" cy="384900"/>
            </a:xfrm>
            <a:custGeom>
              <a:avLst/>
              <a:gdLst/>
              <a:ahLst/>
              <a:cxnLst/>
              <a:rect l="l" t="t" r="r" b="b"/>
              <a:pathLst>
                <a:path w="14986" h="15396" extrusionOk="0">
                  <a:moveTo>
                    <a:pt x="9148" y="0"/>
                  </a:moveTo>
                  <a:cubicBezTo>
                    <a:pt x="6642" y="0"/>
                    <a:pt x="3884" y="1778"/>
                    <a:pt x="2219" y="4719"/>
                  </a:cubicBezTo>
                  <a:cubicBezTo>
                    <a:pt x="1" y="8610"/>
                    <a:pt x="548" y="13139"/>
                    <a:pt x="3466" y="14780"/>
                  </a:cubicBezTo>
                  <a:cubicBezTo>
                    <a:pt x="4195" y="15198"/>
                    <a:pt x="5003" y="15396"/>
                    <a:pt x="5838" y="15396"/>
                  </a:cubicBezTo>
                  <a:cubicBezTo>
                    <a:pt x="8344" y="15396"/>
                    <a:pt x="11103" y="13617"/>
                    <a:pt x="12767" y="10677"/>
                  </a:cubicBezTo>
                  <a:cubicBezTo>
                    <a:pt x="14986" y="6786"/>
                    <a:pt x="14408" y="2257"/>
                    <a:pt x="11521" y="616"/>
                  </a:cubicBezTo>
                  <a:cubicBezTo>
                    <a:pt x="10791" y="198"/>
                    <a:pt x="9984" y="0"/>
                    <a:pt x="914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2"/>
            <p:cNvSpPr/>
            <p:nvPr/>
          </p:nvSpPr>
          <p:spPr>
            <a:xfrm>
              <a:off x="7637125" y="3514475"/>
              <a:ext cx="721925" cy="774950"/>
            </a:xfrm>
            <a:custGeom>
              <a:avLst/>
              <a:gdLst/>
              <a:ahLst/>
              <a:cxnLst/>
              <a:rect l="l" t="t" r="r" b="b"/>
              <a:pathLst>
                <a:path w="28877" h="30998" extrusionOk="0">
                  <a:moveTo>
                    <a:pt x="17777" y="3030"/>
                  </a:moveTo>
                  <a:cubicBezTo>
                    <a:pt x="18906" y="3030"/>
                    <a:pt x="20054" y="3304"/>
                    <a:pt x="21064" y="3853"/>
                  </a:cubicBezTo>
                  <a:cubicBezTo>
                    <a:pt x="22827" y="4765"/>
                    <a:pt x="24074" y="6406"/>
                    <a:pt x="24712" y="8564"/>
                  </a:cubicBezTo>
                  <a:cubicBezTo>
                    <a:pt x="25715" y="11938"/>
                    <a:pt x="25046" y="16193"/>
                    <a:pt x="22949" y="19932"/>
                  </a:cubicBezTo>
                  <a:cubicBezTo>
                    <a:pt x="20132" y="24932"/>
                    <a:pt x="15429" y="27993"/>
                    <a:pt x="11277" y="27993"/>
                  </a:cubicBezTo>
                  <a:cubicBezTo>
                    <a:pt x="10053" y="27993"/>
                    <a:pt x="8877" y="27727"/>
                    <a:pt x="7812" y="27166"/>
                  </a:cubicBezTo>
                  <a:cubicBezTo>
                    <a:pt x="6049" y="26224"/>
                    <a:pt x="4803" y="24613"/>
                    <a:pt x="4164" y="22424"/>
                  </a:cubicBezTo>
                  <a:cubicBezTo>
                    <a:pt x="3161" y="19050"/>
                    <a:pt x="3830" y="14825"/>
                    <a:pt x="5927" y="11087"/>
                  </a:cubicBezTo>
                  <a:cubicBezTo>
                    <a:pt x="8754" y="6102"/>
                    <a:pt x="13435" y="3032"/>
                    <a:pt x="17599" y="3032"/>
                  </a:cubicBezTo>
                  <a:cubicBezTo>
                    <a:pt x="17659" y="3030"/>
                    <a:pt x="17718" y="3030"/>
                    <a:pt x="17777" y="3030"/>
                  </a:cubicBezTo>
                  <a:close/>
                  <a:moveTo>
                    <a:pt x="17672" y="0"/>
                  </a:moveTo>
                  <a:cubicBezTo>
                    <a:pt x="12408" y="0"/>
                    <a:pt x="6648" y="3628"/>
                    <a:pt x="3283" y="9597"/>
                  </a:cubicBezTo>
                  <a:cubicBezTo>
                    <a:pt x="760" y="14096"/>
                    <a:pt x="0" y="19111"/>
                    <a:pt x="1246" y="23306"/>
                  </a:cubicBezTo>
                  <a:cubicBezTo>
                    <a:pt x="2097" y="26285"/>
                    <a:pt x="3891" y="28534"/>
                    <a:pt x="6383" y="29871"/>
                  </a:cubicBezTo>
                  <a:cubicBezTo>
                    <a:pt x="7819" y="30604"/>
                    <a:pt x="9397" y="30998"/>
                    <a:pt x="11006" y="30998"/>
                  </a:cubicBezTo>
                  <a:cubicBezTo>
                    <a:pt x="11066" y="30998"/>
                    <a:pt x="11126" y="30997"/>
                    <a:pt x="11186" y="30996"/>
                  </a:cubicBezTo>
                  <a:cubicBezTo>
                    <a:pt x="16475" y="30996"/>
                    <a:pt x="22219" y="27379"/>
                    <a:pt x="25593" y="21421"/>
                  </a:cubicBezTo>
                  <a:cubicBezTo>
                    <a:pt x="28116" y="16923"/>
                    <a:pt x="28876" y="11908"/>
                    <a:pt x="27630" y="7713"/>
                  </a:cubicBezTo>
                  <a:cubicBezTo>
                    <a:pt x="26748" y="4734"/>
                    <a:pt x="24985" y="2485"/>
                    <a:pt x="22463" y="1147"/>
                  </a:cubicBezTo>
                  <a:cubicBezTo>
                    <a:pt x="20979" y="369"/>
                    <a:pt x="19351" y="0"/>
                    <a:pt x="1767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2"/>
            <p:cNvSpPr/>
            <p:nvPr/>
          </p:nvSpPr>
          <p:spPr>
            <a:xfrm>
              <a:off x="7479050" y="3364400"/>
              <a:ext cx="1038050" cy="1074700"/>
            </a:xfrm>
            <a:custGeom>
              <a:avLst/>
              <a:gdLst/>
              <a:ahLst/>
              <a:cxnLst/>
              <a:rect l="l" t="t" r="r" b="b"/>
              <a:pathLst>
                <a:path w="41522" h="42988" extrusionOk="0">
                  <a:moveTo>
                    <a:pt x="24764" y="3015"/>
                  </a:moveTo>
                  <a:cubicBezTo>
                    <a:pt x="26895" y="3015"/>
                    <a:pt x="29019" y="3561"/>
                    <a:pt x="30913" y="4597"/>
                  </a:cubicBezTo>
                  <a:cubicBezTo>
                    <a:pt x="33922" y="6299"/>
                    <a:pt x="36020" y="9126"/>
                    <a:pt x="37023" y="12774"/>
                  </a:cubicBezTo>
                  <a:cubicBezTo>
                    <a:pt x="38360" y="17819"/>
                    <a:pt x="37357" y="23716"/>
                    <a:pt x="34226" y="28944"/>
                  </a:cubicBezTo>
                  <a:cubicBezTo>
                    <a:pt x="30090" y="35869"/>
                    <a:pt x="23209" y="39983"/>
                    <a:pt x="16905" y="39983"/>
                  </a:cubicBezTo>
                  <a:cubicBezTo>
                    <a:pt x="14687" y="39983"/>
                    <a:pt x="12540" y="39473"/>
                    <a:pt x="10609" y="38397"/>
                  </a:cubicBezTo>
                  <a:cubicBezTo>
                    <a:pt x="7600" y="36695"/>
                    <a:pt x="5472" y="33868"/>
                    <a:pt x="4499" y="30221"/>
                  </a:cubicBezTo>
                  <a:cubicBezTo>
                    <a:pt x="3162" y="25175"/>
                    <a:pt x="4165" y="19278"/>
                    <a:pt x="7296" y="14050"/>
                  </a:cubicBezTo>
                  <a:cubicBezTo>
                    <a:pt x="11399" y="7120"/>
                    <a:pt x="18269" y="3017"/>
                    <a:pt x="24591" y="3017"/>
                  </a:cubicBezTo>
                  <a:cubicBezTo>
                    <a:pt x="24649" y="3016"/>
                    <a:pt x="24706" y="3015"/>
                    <a:pt x="24764" y="3015"/>
                  </a:cubicBezTo>
                  <a:close/>
                  <a:moveTo>
                    <a:pt x="24639" y="0"/>
                  </a:moveTo>
                  <a:cubicBezTo>
                    <a:pt x="17272" y="0"/>
                    <a:pt x="9369" y="4628"/>
                    <a:pt x="4682" y="12470"/>
                  </a:cubicBezTo>
                  <a:cubicBezTo>
                    <a:pt x="1125" y="18397"/>
                    <a:pt x="1" y="25175"/>
                    <a:pt x="1581" y="31011"/>
                  </a:cubicBezTo>
                  <a:cubicBezTo>
                    <a:pt x="2736" y="35418"/>
                    <a:pt x="5442" y="38975"/>
                    <a:pt x="9120" y="41042"/>
                  </a:cubicBezTo>
                  <a:cubicBezTo>
                    <a:pt x="11439" y="42320"/>
                    <a:pt x="14049" y="42988"/>
                    <a:pt x="16694" y="42988"/>
                  </a:cubicBezTo>
                  <a:cubicBezTo>
                    <a:pt x="16753" y="42988"/>
                    <a:pt x="16812" y="42988"/>
                    <a:pt x="16870" y="42987"/>
                  </a:cubicBezTo>
                  <a:cubicBezTo>
                    <a:pt x="24226" y="42987"/>
                    <a:pt x="32159" y="38367"/>
                    <a:pt x="36840" y="30525"/>
                  </a:cubicBezTo>
                  <a:cubicBezTo>
                    <a:pt x="40366" y="24598"/>
                    <a:pt x="41521" y="17850"/>
                    <a:pt x="39941" y="11983"/>
                  </a:cubicBezTo>
                  <a:cubicBezTo>
                    <a:pt x="38755" y="7576"/>
                    <a:pt x="36081" y="4020"/>
                    <a:pt x="32372" y="1953"/>
                  </a:cubicBezTo>
                  <a:cubicBezTo>
                    <a:pt x="29992" y="628"/>
                    <a:pt x="27352" y="0"/>
                    <a:pt x="2463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2"/>
            <p:cNvSpPr/>
            <p:nvPr/>
          </p:nvSpPr>
          <p:spPr>
            <a:xfrm>
              <a:off x="7189550" y="3268075"/>
              <a:ext cx="207475" cy="176325"/>
            </a:xfrm>
            <a:custGeom>
              <a:avLst/>
              <a:gdLst/>
              <a:ahLst/>
              <a:cxnLst/>
              <a:rect l="l" t="t" r="r" b="b"/>
              <a:pathLst>
                <a:path w="8299" h="7053" extrusionOk="0">
                  <a:moveTo>
                    <a:pt x="1003" y="0"/>
                  </a:moveTo>
                  <a:lnTo>
                    <a:pt x="0" y="1125"/>
                  </a:lnTo>
                  <a:lnTo>
                    <a:pt x="912" y="4073"/>
                  </a:lnTo>
                  <a:lnTo>
                    <a:pt x="7417" y="7052"/>
                  </a:lnTo>
                  <a:lnTo>
                    <a:pt x="8298" y="5867"/>
                  </a:lnTo>
                  <a:lnTo>
                    <a:pt x="4195" y="578"/>
                  </a:lnTo>
                  <a:lnTo>
                    <a:pt x="100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2"/>
            <p:cNvSpPr/>
            <p:nvPr/>
          </p:nvSpPr>
          <p:spPr>
            <a:xfrm>
              <a:off x="7138625" y="3229575"/>
              <a:ext cx="856425" cy="691150"/>
            </a:xfrm>
            <a:custGeom>
              <a:avLst/>
              <a:gdLst/>
              <a:ahLst/>
              <a:cxnLst/>
              <a:rect l="l" t="t" r="r" b="b"/>
              <a:pathLst>
                <a:path w="34257" h="27646" extrusionOk="0">
                  <a:moveTo>
                    <a:pt x="845" y="0"/>
                  </a:moveTo>
                  <a:cubicBezTo>
                    <a:pt x="608" y="0"/>
                    <a:pt x="370" y="102"/>
                    <a:pt x="213" y="294"/>
                  </a:cubicBezTo>
                  <a:cubicBezTo>
                    <a:pt x="1" y="598"/>
                    <a:pt x="31" y="1054"/>
                    <a:pt x="335" y="1297"/>
                  </a:cubicBezTo>
                  <a:lnTo>
                    <a:pt x="33010" y="27498"/>
                  </a:lnTo>
                  <a:cubicBezTo>
                    <a:pt x="33134" y="27597"/>
                    <a:pt x="33284" y="27646"/>
                    <a:pt x="33430" y="27646"/>
                  </a:cubicBezTo>
                  <a:cubicBezTo>
                    <a:pt x="33641" y="27646"/>
                    <a:pt x="33845" y="27544"/>
                    <a:pt x="33953" y="27346"/>
                  </a:cubicBezTo>
                  <a:cubicBezTo>
                    <a:pt x="34256" y="27103"/>
                    <a:pt x="34256" y="26647"/>
                    <a:pt x="33953" y="26404"/>
                  </a:cubicBezTo>
                  <a:lnTo>
                    <a:pt x="1338" y="172"/>
                  </a:lnTo>
                  <a:cubicBezTo>
                    <a:pt x="1196" y="56"/>
                    <a:pt x="1020" y="0"/>
                    <a:pt x="8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2"/>
            <p:cNvSpPr/>
            <p:nvPr/>
          </p:nvSpPr>
          <p:spPr>
            <a:xfrm>
              <a:off x="7940325" y="3849375"/>
              <a:ext cx="60050" cy="88025"/>
            </a:xfrm>
            <a:custGeom>
              <a:avLst/>
              <a:gdLst/>
              <a:ahLst/>
              <a:cxnLst/>
              <a:rect l="l" t="t" r="r" b="b"/>
              <a:pathLst>
                <a:path w="2402" h="3521" extrusionOk="0">
                  <a:moveTo>
                    <a:pt x="1976" y="1"/>
                  </a:moveTo>
                  <a:lnTo>
                    <a:pt x="1976" y="1"/>
                  </a:lnTo>
                  <a:cubicBezTo>
                    <a:pt x="1945" y="31"/>
                    <a:pt x="2067" y="274"/>
                    <a:pt x="2128" y="670"/>
                  </a:cubicBezTo>
                  <a:cubicBezTo>
                    <a:pt x="2219" y="1217"/>
                    <a:pt x="2128" y="1764"/>
                    <a:pt x="1854" y="2220"/>
                  </a:cubicBezTo>
                  <a:cubicBezTo>
                    <a:pt x="1581" y="2706"/>
                    <a:pt x="1155" y="3071"/>
                    <a:pt x="669" y="3284"/>
                  </a:cubicBezTo>
                  <a:cubicBezTo>
                    <a:pt x="274" y="3436"/>
                    <a:pt x="0" y="3466"/>
                    <a:pt x="0" y="3496"/>
                  </a:cubicBezTo>
                  <a:cubicBezTo>
                    <a:pt x="68" y="3513"/>
                    <a:pt x="136" y="3521"/>
                    <a:pt x="203" y="3521"/>
                  </a:cubicBezTo>
                  <a:cubicBezTo>
                    <a:pt x="377" y="3521"/>
                    <a:pt x="546" y="3471"/>
                    <a:pt x="699" y="3405"/>
                  </a:cubicBezTo>
                  <a:cubicBezTo>
                    <a:pt x="1277" y="3223"/>
                    <a:pt x="1733" y="2828"/>
                    <a:pt x="2037" y="2341"/>
                  </a:cubicBezTo>
                  <a:cubicBezTo>
                    <a:pt x="2310" y="1825"/>
                    <a:pt x="2401" y="1217"/>
                    <a:pt x="2280" y="639"/>
                  </a:cubicBezTo>
                  <a:cubicBezTo>
                    <a:pt x="2249" y="426"/>
                    <a:pt x="2128" y="183"/>
                    <a:pt x="19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9" name="Google Shape;2619;p72"/>
          <p:cNvSpPr/>
          <p:nvPr/>
        </p:nvSpPr>
        <p:spPr>
          <a:xfrm>
            <a:off x="4114857" y="770750"/>
            <a:ext cx="701700" cy="70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2"/>
          <p:cNvSpPr/>
          <p:nvPr/>
        </p:nvSpPr>
        <p:spPr>
          <a:xfrm>
            <a:off x="4114857" y="3883152"/>
            <a:ext cx="701700" cy="70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2"/>
          <p:cNvSpPr/>
          <p:nvPr/>
        </p:nvSpPr>
        <p:spPr>
          <a:xfrm>
            <a:off x="4114859" y="2812195"/>
            <a:ext cx="701700" cy="70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2"/>
          <p:cNvSpPr/>
          <p:nvPr/>
        </p:nvSpPr>
        <p:spPr>
          <a:xfrm>
            <a:off x="4114850" y="1791482"/>
            <a:ext cx="701700" cy="70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3" name="Google Shape;2623;p72"/>
          <p:cNvGrpSpPr/>
          <p:nvPr/>
        </p:nvGrpSpPr>
        <p:grpSpPr>
          <a:xfrm>
            <a:off x="4318038" y="991056"/>
            <a:ext cx="295311" cy="295311"/>
            <a:chOff x="5660400" y="238125"/>
            <a:chExt cx="481825" cy="481825"/>
          </a:xfrm>
        </p:grpSpPr>
        <p:sp>
          <p:nvSpPr>
            <p:cNvPr id="2624" name="Google Shape;2624;p7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5" name="Google Shape;2625;p7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26" name="Google Shape;2626;p72"/>
          <p:cNvGrpSpPr/>
          <p:nvPr/>
        </p:nvGrpSpPr>
        <p:grpSpPr>
          <a:xfrm>
            <a:off x="4317992" y="1989981"/>
            <a:ext cx="295402" cy="295311"/>
            <a:chOff x="5642475" y="1435075"/>
            <a:chExt cx="481975" cy="481825"/>
          </a:xfrm>
        </p:grpSpPr>
        <p:sp>
          <p:nvSpPr>
            <p:cNvPr id="2627" name="Google Shape;2627;p7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8" name="Google Shape;2628;p7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9" name="Google Shape;2629;p7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30" name="Google Shape;2630;p72"/>
          <p:cNvGrpSpPr/>
          <p:nvPr/>
        </p:nvGrpSpPr>
        <p:grpSpPr>
          <a:xfrm>
            <a:off x="4318095" y="4091027"/>
            <a:ext cx="295216" cy="295278"/>
            <a:chOff x="5049725" y="2027900"/>
            <a:chExt cx="481750" cy="481850"/>
          </a:xfrm>
        </p:grpSpPr>
        <p:sp>
          <p:nvSpPr>
            <p:cNvPr id="2631" name="Google Shape;2631;p7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2" name="Google Shape;2632;p7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3" name="Google Shape;2633;p7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4" name="Google Shape;2634;p7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5" name="Google Shape;2635;p7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6" name="Google Shape;2636;p7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7" name="Google Shape;2637;p7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8" name="Google Shape;2638;p7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39" name="Google Shape;2639;p72"/>
          <p:cNvGrpSpPr/>
          <p:nvPr/>
        </p:nvGrpSpPr>
        <p:grpSpPr>
          <a:xfrm>
            <a:off x="4318048" y="3040508"/>
            <a:ext cx="295311" cy="295311"/>
            <a:chOff x="1492675" y="2620775"/>
            <a:chExt cx="481825" cy="481825"/>
          </a:xfrm>
        </p:grpSpPr>
        <p:sp>
          <p:nvSpPr>
            <p:cNvPr id="2640" name="Google Shape;2640;p7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41" name="Google Shape;2641;p7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42" name="Google Shape;2642;p72"/>
          <p:cNvSpPr txBox="1">
            <a:spLocks noGrp="1"/>
          </p:cNvSpPr>
          <p:nvPr>
            <p:ph type="subTitle" idx="1"/>
          </p:nvPr>
        </p:nvSpPr>
        <p:spPr>
          <a:xfrm>
            <a:off x="4995225" y="3012245"/>
            <a:ext cx="31203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a gas giant and the biggest planet in the Solar System</a:t>
            </a:r>
            <a:endParaRPr/>
          </a:p>
        </p:txBody>
      </p:sp>
      <p:sp>
        <p:nvSpPr>
          <p:cNvPr id="2643" name="Google Shape;2643;p72"/>
          <p:cNvSpPr txBox="1">
            <a:spLocks noGrp="1"/>
          </p:cNvSpPr>
          <p:nvPr>
            <p:ph type="subTitle" idx="2"/>
          </p:nvPr>
        </p:nvSpPr>
        <p:spPr>
          <a:xfrm>
            <a:off x="4995225" y="2672145"/>
            <a:ext cx="3120300" cy="4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644" name="Google Shape;2644;p72"/>
          <p:cNvSpPr txBox="1">
            <a:spLocks noGrp="1"/>
          </p:cNvSpPr>
          <p:nvPr>
            <p:ph type="subTitle" idx="3"/>
          </p:nvPr>
        </p:nvSpPr>
        <p:spPr>
          <a:xfrm>
            <a:off x="4995225" y="4046636"/>
            <a:ext cx="31203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very cold place</a:t>
            </a:r>
            <a:endParaRPr/>
          </a:p>
        </p:txBody>
      </p:sp>
      <p:sp>
        <p:nvSpPr>
          <p:cNvPr id="2645" name="Google Shape;2645;p72"/>
          <p:cNvSpPr txBox="1">
            <a:spLocks noGrp="1"/>
          </p:cNvSpPr>
          <p:nvPr>
            <p:ph type="subTitle" idx="4"/>
          </p:nvPr>
        </p:nvSpPr>
        <p:spPr>
          <a:xfrm>
            <a:off x="4995225" y="3706536"/>
            <a:ext cx="3120300" cy="4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2646" name="Google Shape;2646;p72"/>
          <p:cNvSpPr txBox="1">
            <a:spLocks noGrp="1"/>
          </p:cNvSpPr>
          <p:nvPr>
            <p:ph type="subTitle" idx="5"/>
          </p:nvPr>
        </p:nvSpPr>
        <p:spPr>
          <a:xfrm>
            <a:off x="4995225" y="1977865"/>
            <a:ext cx="31203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smallest closest planet to the Sun</a:t>
            </a:r>
            <a:endParaRPr/>
          </a:p>
        </p:txBody>
      </p:sp>
      <p:sp>
        <p:nvSpPr>
          <p:cNvPr id="2647" name="Google Shape;2647;p72"/>
          <p:cNvSpPr txBox="1">
            <a:spLocks noGrp="1"/>
          </p:cNvSpPr>
          <p:nvPr>
            <p:ph type="subTitle" idx="6"/>
          </p:nvPr>
        </p:nvSpPr>
        <p:spPr>
          <a:xfrm>
            <a:off x="4995225" y="1637766"/>
            <a:ext cx="3120300" cy="4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2648" name="Google Shape;2648;p72"/>
          <p:cNvSpPr txBox="1">
            <a:spLocks noGrp="1"/>
          </p:cNvSpPr>
          <p:nvPr>
            <p:ph type="subTitle" idx="7"/>
          </p:nvPr>
        </p:nvSpPr>
        <p:spPr>
          <a:xfrm>
            <a:off x="4993825" y="943488"/>
            <a:ext cx="31203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also a poisonous atmosphere</a:t>
            </a:r>
            <a:endParaRPr/>
          </a:p>
        </p:txBody>
      </p:sp>
      <p:sp>
        <p:nvSpPr>
          <p:cNvPr id="2649" name="Google Shape;2649;p72"/>
          <p:cNvSpPr txBox="1">
            <a:spLocks noGrp="1"/>
          </p:cNvSpPr>
          <p:nvPr>
            <p:ph type="subTitle" idx="8"/>
          </p:nvPr>
        </p:nvSpPr>
        <p:spPr>
          <a:xfrm>
            <a:off x="4993825" y="603388"/>
            <a:ext cx="3120300" cy="4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653"/>
        <p:cNvGrpSpPr/>
        <p:nvPr/>
      </p:nvGrpSpPr>
      <p:grpSpPr>
        <a:xfrm>
          <a:off x="0" y="0"/>
          <a:ext cx="0" cy="0"/>
          <a:chOff x="0" y="0"/>
          <a:chExt cx="0" cy="0"/>
        </a:xfrm>
      </p:grpSpPr>
      <p:sp>
        <p:nvSpPr>
          <p:cNvPr id="2654" name="Google Shape;2654;p7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platforms are we going to use?</a:t>
            </a:r>
            <a:endParaRPr/>
          </a:p>
          <a:p>
            <a:pPr marL="0" lvl="0" indent="0" algn="ctr" rtl="0">
              <a:spcBef>
                <a:spcPts val="0"/>
              </a:spcBef>
              <a:spcAft>
                <a:spcPts val="0"/>
              </a:spcAft>
              <a:buNone/>
            </a:pPr>
            <a:endParaRPr/>
          </a:p>
        </p:txBody>
      </p:sp>
      <p:sp>
        <p:nvSpPr>
          <p:cNvPr id="2655" name="Google Shape;2655;p73"/>
          <p:cNvSpPr txBox="1">
            <a:spLocks noGrp="1"/>
          </p:cNvSpPr>
          <p:nvPr>
            <p:ph type="subTitle" idx="1"/>
          </p:nvPr>
        </p:nvSpPr>
        <p:spPr>
          <a:xfrm>
            <a:off x="656250" y="2564247"/>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Twitter</a:t>
            </a:r>
            <a:endParaRPr/>
          </a:p>
        </p:txBody>
      </p:sp>
      <p:sp>
        <p:nvSpPr>
          <p:cNvPr id="2656" name="Google Shape;2656;p73"/>
          <p:cNvSpPr txBox="1">
            <a:spLocks noGrp="1"/>
          </p:cNvSpPr>
          <p:nvPr>
            <p:ph type="subTitle" idx="2"/>
          </p:nvPr>
        </p:nvSpPr>
        <p:spPr>
          <a:xfrm>
            <a:off x="3672425" y="3184400"/>
            <a:ext cx="1799100" cy="8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but it’s terribly hot</a:t>
            </a:r>
            <a:endParaRPr/>
          </a:p>
          <a:p>
            <a:pPr marL="0" lvl="0" indent="0" algn="ctr" rtl="0">
              <a:spcBef>
                <a:spcPts val="0"/>
              </a:spcBef>
              <a:spcAft>
                <a:spcPts val="0"/>
              </a:spcAft>
              <a:buNone/>
            </a:pPr>
            <a:endParaRPr/>
          </a:p>
        </p:txBody>
      </p:sp>
      <p:sp>
        <p:nvSpPr>
          <p:cNvPr id="2657" name="Google Shape;2657;p73"/>
          <p:cNvSpPr txBox="1">
            <a:spLocks noGrp="1"/>
          </p:cNvSpPr>
          <p:nvPr>
            <p:ph type="subTitle" idx="3"/>
          </p:nvPr>
        </p:nvSpPr>
        <p:spPr>
          <a:xfrm>
            <a:off x="963925" y="3184400"/>
            <a:ext cx="1799100" cy="8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2658" name="Google Shape;2658;p73"/>
          <p:cNvSpPr txBox="1">
            <a:spLocks noGrp="1"/>
          </p:cNvSpPr>
          <p:nvPr>
            <p:ph type="subTitle" idx="4"/>
          </p:nvPr>
        </p:nvSpPr>
        <p:spPr>
          <a:xfrm>
            <a:off x="6381025" y="3184400"/>
            <a:ext cx="1799100" cy="8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actually a cold place</a:t>
            </a:r>
            <a:endParaRPr/>
          </a:p>
        </p:txBody>
      </p:sp>
      <p:sp>
        <p:nvSpPr>
          <p:cNvPr id="2659" name="Google Shape;2659;p73"/>
          <p:cNvSpPr txBox="1">
            <a:spLocks noGrp="1"/>
          </p:cNvSpPr>
          <p:nvPr>
            <p:ph type="subTitle" idx="5"/>
          </p:nvPr>
        </p:nvSpPr>
        <p:spPr>
          <a:xfrm>
            <a:off x="3361350" y="2906424"/>
            <a:ext cx="2421300" cy="34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2010-2019</a:t>
            </a:r>
            <a:endParaRPr/>
          </a:p>
        </p:txBody>
      </p:sp>
      <p:sp>
        <p:nvSpPr>
          <p:cNvPr id="2660" name="Google Shape;2660;p73"/>
          <p:cNvSpPr txBox="1">
            <a:spLocks noGrp="1"/>
          </p:cNvSpPr>
          <p:nvPr>
            <p:ph type="subTitle" idx="6"/>
          </p:nvPr>
        </p:nvSpPr>
        <p:spPr>
          <a:xfrm>
            <a:off x="3361350" y="2564247"/>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WhatsApp</a:t>
            </a:r>
            <a:endParaRPr/>
          </a:p>
        </p:txBody>
      </p:sp>
      <p:sp>
        <p:nvSpPr>
          <p:cNvPr id="2661" name="Google Shape;2661;p73"/>
          <p:cNvSpPr txBox="1">
            <a:spLocks noGrp="1"/>
          </p:cNvSpPr>
          <p:nvPr>
            <p:ph type="subTitle" idx="7"/>
          </p:nvPr>
        </p:nvSpPr>
        <p:spPr>
          <a:xfrm>
            <a:off x="6066450" y="2906424"/>
            <a:ext cx="2421300" cy="34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2010-2019</a:t>
            </a:r>
            <a:endParaRPr/>
          </a:p>
        </p:txBody>
      </p:sp>
      <p:sp>
        <p:nvSpPr>
          <p:cNvPr id="2662" name="Google Shape;2662;p73"/>
          <p:cNvSpPr txBox="1">
            <a:spLocks noGrp="1"/>
          </p:cNvSpPr>
          <p:nvPr>
            <p:ph type="subTitle" idx="8"/>
          </p:nvPr>
        </p:nvSpPr>
        <p:spPr>
          <a:xfrm>
            <a:off x="6066450" y="2564247"/>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LinkedIn</a:t>
            </a:r>
            <a:endParaRPr/>
          </a:p>
        </p:txBody>
      </p:sp>
      <p:sp>
        <p:nvSpPr>
          <p:cNvPr id="2663" name="Google Shape;2663;p73"/>
          <p:cNvSpPr txBox="1">
            <a:spLocks noGrp="1"/>
          </p:cNvSpPr>
          <p:nvPr>
            <p:ph type="subTitle" idx="9"/>
          </p:nvPr>
        </p:nvSpPr>
        <p:spPr>
          <a:xfrm>
            <a:off x="656250" y="2906424"/>
            <a:ext cx="2421300" cy="34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2010-2019</a:t>
            </a:r>
            <a:endParaRPr/>
          </a:p>
        </p:txBody>
      </p:sp>
      <p:grpSp>
        <p:nvGrpSpPr>
          <p:cNvPr id="2664" name="Google Shape;2664;p73"/>
          <p:cNvGrpSpPr/>
          <p:nvPr/>
        </p:nvGrpSpPr>
        <p:grpSpPr>
          <a:xfrm>
            <a:off x="1543302" y="1640361"/>
            <a:ext cx="713211" cy="713228"/>
            <a:chOff x="1693050" y="1546550"/>
            <a:chExt cx="446175" cy="445350"/>
          </a:xfrm>
        </p:grpSpPr>
        <p:sp>
          <p:nvSpPr>
            <p:cNvPr id="2665" name="Google Shape;2665;p73"/>
            <p:cNvSpPr/>
            <p:nvPr/>
          </p:nvSpPr>
          <p:spPr>
            <a:xfrm>
              <a:off x="1693050" y="1546550"/>
              <a:ext cx="446175" cy="445350"/>
            </a:xfrm>
            <a:custGeom>
              <a:avLst/>
              <a:gdLst/>
              <a:ahLst/>
              <a:cxnLst/>
              <a:rect l="l" t="t" r="r" b="b"/>
              <a:pathLst>
                <a:path w="17847" h="17814" extrusionOk="0">
                  <a:moveTo>
                    <a:pt x="8907" y="0"/>
                  </a:moveTo>
                  <a:cubicBezTo>
                    <a:pt x="4003" y="0"/>
                    <a:pt x="0" y="3970"/>
                    <a:pt x="0" y="8907"/>
                  </a:cubicBezTo>
                  <a:cubicBezTo>
                    <a:pt x="0" y="13810"/>
                    <a:pt x="4003" y="17813"/>
                    <a:pt x="8907" y="17813"/>
                  </a:cubicBezTo>
                  <a:cubicBezTo>
                    <a:pt x="13844" y="17813"/>
                    <a:pt x="17846" y="13810"/>
                    <a:pt x="17846" y="8907"/>
                  </a:cubicBezTo>
                  <a:cubicBezTo>
                    <a:pt x="17846" y="3970"/>
                    <a:pt x="13844" y="0"/>
                    <a:pt x="89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3"/>
            <p:cNvSpPr/>
            <p:nvPr/>
          </p:nvSpPr>
          <p:spPr>
            <a:xfrm>
              <a:off x="1797300" y="1672200"/>
              <a:ext cx="237675" cy="193125"/>
            </a:xfrm>
            <a:custGeom>
              <a:avLst/>
              <a:gdLst/>
              <a:ahLst/>
              <a:cxnLst/>
              <a:rect l="l" t="t" r="r" b="b"/>
              <a:pathLst>
                <a:path w="9507" h="7725" extrusionOk="0">
                  <a:moveTo>
                    <a:pt x="6577" y="0"/>
                  </a:moveTo>
                  <a:cubicBezTo>
                    <a:pt x="5423" y="0"/>
                    <a:pt x="4310" y="1068"/>
                    <a:pt x="4637" y="2446"/>
                  </a:cubicBezTo>
                  <a:cubicBezTo>
                    <a:pt x="3069" y="2346"/>
                    <a:pt x="1635" y="1613"/>
                    <a:pt x="634" y="378"/>
                  </a:cubicBezTo>
                  <a:lnTo>
                    <a:pt x="634" y="378"/>
                  </a:lnTo>
                  <a:cubicBezTo>
                    <a:pt x="133" y="1279"/>
                    <a:pt x="400" y="2413"/>
                    <a:pt x="1234" y="2980"/>
                  </a:cubicBezTo>
                  <a:cubicBezTo>
                    <a:pt x="934" y="2980"/>
                    <a:pt x="634" y="2913"/>
                    <a:pt x="367" y="2747"/>
                  </a:cubicBezTo>
                  <a:lnTo>
                    <a:pt x="367" y="2747"/>
                  </a:lnTo>
                  <a:cubicBezTo>
                    <a:pt x="334" y="3681"/>
                    <a:pt x="1001" y="4515"/>
                    <a:pt x="1935" y="4681"/>
                  </a:cubicBezTo>
                  <a:cubicBezTo>
                    <a:pt x="1749" y="4723"/>
                    <a:pt x="1564" y="4751"/>
                    <a:pt x="1378" y="4751"/>
                  </a:cubicBezTo>
                  <a:cubicBezTo>
                    <a:pt x="1263" y="4751"/>
                    <a:pt x="1149" y="4740"/>
                    <a:pt x="1034" y="4715"/>
                  </a:cubicBezTo>
                  <a:lnTo>
                    <a:pt x="1034" y="4715"/>
                  </a:lnTo>
                  <a:cubicBezTo>
                    <a:pt x="1301" y="5515"/>
                    <a:pt x="2035" y="6049"/>
                    <a:pt x="2869" y="6082"/>
                  </a:cubicBezTo>
                  <a:cubicBezTo>
                    <a:pt x="2166" y="6588"/>
                    <a:pt x="1346" y="6881"/>
                    <a:pt x="486" y="6881"/>
                  </a:cubicBezTo>
                  <a:cubicBezTo>
                    <a:pt x="325" y="6881"/>
                    <a:pt x="163" y="6871"/>
                    <a:pt x="0" y="6850"/>
                  </a:cubicBezTo>
                  <a:lnTo>
                    <a:pt x="0" y="6850"/>
                  </a:lnTo>
                  <a:cubicBezTo>
                    <a:pt x="953" y="7452"/>
                    <a:pt x="1978" y="7725"/>
                    <a:pt x="2975" y="7725"/>
                  </a:cubicBezTo>
                  <a:cubicBezTo>
                    <a:pt x="5955" y="7725"/>
                    <a:pt x="8689" y="5287"/>
                    <a:pt x="8539" y="1913"/>
                  </a:cubicBezTo>
                  <a:cubicBezTo>
                    <a:pt x="8906" y="1646"/>
                    <a:pt x="9240" y="1312"/>
                    <a:pt x="9507" y="945"/>
                  </a:cubicBezTo>
                  <a:lnTo>
                    <a:pt x="9507" y="945"/>
                  </a:lnTo>
                  <a:cubicBezTo>
                    <a:pt x="9140" y="1079"/>
                    <a:pt x="8740" y="1179"/>
                    <a:pt x="8373" y="1246"/>
                  </a:cubicBezTo>
                  <a:cubicBezTo>
                    <a:pt x="8773" y="1012"/>
                    <a:pt x="9073" y="612"/>
                    <a:pt x="9240" y="178"/>
                  </a:cubicBezTo>
                  <a:lnTo>
                    <a:pt x="9240" y="178"/>
                  </a:lnTo>
                  <a:cubicBezTo>
                    <a:pt x="8840" y="412"/>
                    <a:pt x="8439" y="578"/>
                    <a:pt x="7972" y="645"/>
                  </a:cubicBezTo>
                  <a:cubicBezTo>
                    <a:pt x="7573" y="196"/>
                    <a:pt x="7071" y="0"/>
                    <a:pt x="65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73"/>
          <p:cNvGrpSpPr/>
          <p:nvPr/>
        </p:nvGrpSpPr>
        <p:grpSpPr>
          <a:xfrm>
            <a:off x="4160529" y="1640289"/>
            <a:ext cx="821860" cy="716185"/>
            <a:chOff x="5444782" y="2776925"/>
            <a:chExt cx="660500" cy="584450"/>
          </a:xfrm>
        </p:grpSpPr>
        <p:sp>
          <p:nvSpPr>
            <p:cNvPr id="2668" name="Google Shape;2668;p73"/>
            <p:cNvSpPr/>
            <p:nvPr/>
          </p:nvSpPr>
          <p:spPr>
            <a:xfrm>
              <a:off x="5444782" y="2776925"/>
              <a:ext cx="660500" cy="584450"/>
            </a:xfrm>
            <a:custGeom>
              <a:avLst/>
              <a:gdLst/>
              <a:ahLst/>
              <a:cxnLst/>
              <a:rect l="l" t="t" r="r" b="b"/>
              <a:pathLst>
                <a:path w="26420" h="23378" extrusionOk="0">
                  <a:moveTo>
                    <a:pt x="13184" y="0"/>
                  </a:moveTo>
                  <a:cubicBezTo>
                    <a:pt x="8489" y="0"/>
                    <a:pt x="4077" y="2871"/>
                    <a:pt x="2302" y="7526"/>
                  </a:cubicBezTo>
                  <a:cubicBezTo>
                    <a:pt x="1" y="13530"/>
                    <a:pt x="3003" y="20302"/>
                    <a:pt x="9041" y="22604"/>
                  </a:cubicBezTo>
                  <a:cubicBezTo>
                    <a:pt x="10418" y="23129"/>
                    <a:pt x="11831" y="23378"/>
                    <a:pt x="13221" y="23378"/>
                  </a:cubicBezTo>
                  <a:cubicBezTo>
                    <a:pt x="17921" y="23378"/>
                    <a:pt x="22341" y="20526"/>
                    <a:pt x="24118" y="15865"/>
                  </a:cubicBezTo>
                  <a:cubicBezTo>
                    <a:pt x="26420" y="9828"/>
                    <a:pt x="23418" y="3056"/>
                    <a:pt x="17380" y="788"/>
                  </a:cubicBezTo>
                  <a:cubicBezTo>
                    <a:pt x="15998" y="253"/>
                    <a:pt x="14579" y="0"/>
                    <a:pt x="13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3"/>
            <p:cNvSpPr/>
            <p:nvPr/>
          </p:nvSpPr>
          <p:spPr>
            <a:xfrm>
              <a:off x="5577653" y="2890850"/>
              <a:ext cx="386125" cy="366950"/>
            </a:xfrm>
            <a:custGeom>
              <a:avLst/>
              <a:gdLst/>
              <a:ahLst/>
              <a:cxnLst/>
              <a:rect l="l" t="t" r="r" b="b"/>
              <a:pathLst>
                <a:path w="15445" h="14678" extrusionOk="0">
                  <a:moveTo>
                    <a:pt x="14378" y="9107"/>
                  </a:moveTo>
                  <a:cubicBezTo>
                    <a:pt x="15445" y="5938"/>
                    <a:pt x="13844" y="2469"/>
                    <a:pt x="10708" y="1235"/>
                  </a:cubicBezTo>
                  <a:cubicBezTo>
                    <a:pt x="7573" y="0"/>
                    <a:pt x="4037" y="1468"/>
                    <a:pt x="2669" y="4537"/>
                  </a:cubicBezTo>
                  <a:cubicBezTo>
                    <a:pt x="2636" y="4604"/>
                    <a:pt x="2602" y="4704"/>
                    <a:pt x="2569" y="4770"/>
                  </a:cubicBezTo>
                  <a:cubicBezTo>
                    <a:pt x="2169" y="5838"/>
                    <a:pt x="2069" y="7005"/>
                    <a:pt x="2269" y="8106"/>
                  </a:cubicBezTo>
                  <a:lnTo>
                    <a:pt x="1" y="10841"/>
                  </a:lnTo>
                  <a:lnTo>
                    <a:pt x="3670" y="11042"/>
                  </a:lnTo>
                  <a:cubicBezTo>
                    <a:pt x="6739" y="14677"/>
                    <a:pt x="12576" y="13710"/>
                    <a:pt x="14311" y="9274"/>
                  </a:cubicBezTo>
                  <a:cubicBezTo>
                    <a:pt x="14344" y="9207"/>
                    <a:pt x="14378" y="9174"/>
                    <a:pt x="14378" y="9107"/>
                  </a:cubicBezTo>
                  <a:close/>
                  <a:moveTo>
                    <a:pt x="6572" y="11909"/>
                  </a:moveTo>
                  <a:cubicBezTo>
                    <a:pt x="5605" y="11542"/>
                    <a:pt x="4771" y="10908"/>
                    <a:pt x="4170" y="10074"/>
                  </a:cubicBezTo>
                  <a:lnTo>
                    <a:pt x="2035" y="9941"/>
                  </a:lnTo>
                  <a:lnTo>
                    <a:pt x="3336" y="8373"/>
                  </a:lnTo>
                  <a:cubicBezTo>
                    <a:pt x="3069" y="7306"/>
                    <a:pt x="3103" y="6171"/>
                    <a:pt x="3503" y="5137"/>
                  </a:cubicBezTo>
                  <a:cubicBezTo>
                    <a:pt x="3570" y="4971"/>
                    <a:pt x="3637" y="4804"/>
                    <a:pt x="3703" y="4670"/>
                  </a:cubicBezTo>
                  <a:cubicBezTo>
                    <a:pt x="4937" y="2235"/>
                    <a:pt x="7840" y="1134"/>
                    <a:pt x="10375" y="2135"/>
                  </a:cubicBezTo>
                  <a:cubicBezTo>
                    <a:pt x="12910" y="3136"/>
                    <a:pt x="14278" y="5905"/>
                    <a:pt x="13510" y="8506"/>
                  </a:cubicBezTo>
                  <a:cubicBezTo>
                    <a:pt x="13477" y="8640"/>
                    <a:pt x="13444" y="8773"/>
                    <a:pt x="13377" y="8907"/>
                  </a:cubicBezTo>
                  <a:cubicBezTo>
                    <a:pt x="12343" y="11609"/>
                    <a:pt x="9274" y="12976"/>
                    <a:pt x="6572" y="119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3"/>
            <p:cNvSpPr/>
            <p:nvPr/>
          </p:nvSpPr>
          <p:spPr>
            <a:xfrm>
              <a:off x="5726103" y="2980075"/>
              <a:ext cx="125100" cy="175150"/>
            </a:xfrm>
            <a:custGeom>
              <a:avLst/>
              <a:gdLst/>
              <a:ahLst/>
              <a:cxnLst/>
              <a:rect l="l" t="t" r="r" b="b"/>
              <a:pathLst>
                <a:path w="5004" h="7006" extrusionOk="0">
                  <a:moveTo>
                    <a:pt x="4770" y="5671"/>
                  </a:moveTo>
                  <a:cubicBezTo>
                    <a:pt x="4637" y="5538"/>
                    <a:pt x="4070" y="4904"/>
                    <a:pt x="3936" y="4837"/>
                  </a:cubicBezTo>
                  <a:cubicBezTo>
                    <a:pt x="3836" y="4737"/>
                    <a:pt x="3736" y="4671"/>
                    <a:pt x="3603" y="4771"/>
                  </a:cubicBezTo>
                  <a:cubicBezTo>
                    <a:pt x="3436" y="4871"/>
                    <a:pt x="3036" y="5104"/>
                    <a:pt x="2936" y="5171"/>
                  </a:cubicBezTo>
                  <a:cubicBezTo>
                    <a:pt x="2802" y="5204"/>
                    <a:pt x="2702" y="5204"/>
                    <a:pt x="2602" y="5071"/>
                  </a:cubicBezTo>
                  <a:cubicBezTo>
                    <a:pt x="2235" y="4737"/>
                    <a:pt x="1935" y="4337"/>
                    <a:pt x="1701" y="3903"/>
                  </a:cubicBezTo>
                  <a:cubicBezTo>
                    <a:pt x="1501" y="3503"/>
                    <a:pt x="1368" y="3069"/>
                    <a:pt x="1301" y="2636"/>
                  </a:cubicBezTo>
                  <a:cubicBezTo>
                    <a:pt x="1268" y="2436"/>
                    <a:pt x="1368" y="2402"/>
                    <a:pt x="1468" y="2369"/>
                  </a:cubicBezTo>
                  <a:cubicBezTo>
                    <a:pt x="1568" y="2302"/>
                    <a:pt x="1668" y="2235"/>
                    <a:pt x="1768" y="2202"/>
                  </a:cubicBezTo>
                  <a:lnTo>
                    <a:pt x="1868" y="2135"/>
                  </a:lnTo>
                  <a:cubicBezTo>
                    <a:pt x="1902" y="2102"/>
                    <a:pt x="1968" y="2035"/>
                    <a:pt x="2002" y="2002"/>
                  </a:cubicBezTo>
                  <a:cubicBezTo>
                    <a:pt x="2102" y="1935"/>
                    <a:pt x="2135" y="1835"/>
                    <a:pt x="2102" y="1735"/>
                  </a:cubicBezTo>
                  <a:cubicBezTo>
                    <a:pt x="2102" y="1668"/>
                    <a:pt x="2068" y="834"/>
                    <a:pt x="2068" y="534"/>
                  </a:cubicBezTo>
                  <a:cubicBezTo>
                    <a:pt x="2035" y="201"/>
                    <a:pt x="1902" y="201"/>
                    <a:pt x="1835" y="167"/>
                  </a:cubicBezTo>
                  <a:cubicBezTo>
                    <a:pt x="1735" y="134"/>
                    <a:pt x="1668" y="67"/>
                    <a:pt x="1568" y="34"/>
                  </a:cubicBezTo>
                  <a:cubicBezTo>
                    <a:pt x="1401" y="1"/>
                    <a:pt x="1234" y="1"/>
                    <a:pt x="1101" y="67"/>
                  </a:cubicBezTo>
                  <a:cubicBezTo>
                    <a:pt x="667" y="267"/>
                    <a:pt x="300" y="634"/>
                    <a:pt x="134" y="1068"/>
                  </a:cubicBezTo>
                  <a:cubicBezTo>
                    <a:pt x="67" y="1235"/>
                    <a:pt x="34" y="1402"/>
                    <a:pt x="34" y="1602"/>
                  </a:cubicBezTo>
                  <a:cubicBezTo>
                    <a:pt x="0" y="2002"/>
                    <a:pt x="67" y="2402"/>
                    <a:pt x="167" y="2769"/>
                  </a:cubicBezTo>
                  <a:cubicBezTo>
                    <a:pt x="200" y="2903"/>
                    <a:pt x="567" y="4737"/>
                    <a:pt x="1801" y="5871"/>
                  </a:cubicBezTo>
                  <a:cubicBezTo>
                    <a:pt x="3036" y="7006"/>
                    <a:pt x="3136" y="6805"/>
                    <a:pt x="3403" y="6905"/>
                  </a:cubicBezTo>
                  <a:cubicBezTo>
                    <a:pt x="3836" y="6972"/>
                    <a:pt x="4303" y="6872"/>
                    <a:pt x="4637" y="6572"/>
                  </a:cubicBezTo>
                  <a:cubicBezTo>
                    <a:pt x="4837" y="6405"/>
                    <a:pt x="4937" y="6172"/>
                    <a:pt x="5004" y="5938"/>
                  </a:cubicBezTo>
                  <a:cubicBezTo>
                    <a:pt x="4937" y="5871"/>
                    <a:pt x="4870" y="5771"/>
                    <a:pt x="4770" y="567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73"/>
          <p:cNvGrpSpPr/>
          <p:nvPr/>
        </p:nvGrpSpPr>
        <p:grpSpPr>
          <a:xfrm>
            <a:off x="6886398" y="1643805"/>
            <a:ext cx="713233" cy="713199"/>
            <a:chOff x="2254275" y="841050"/>
            <a:chExt cx="713875" cy="714700"/>
          </a:xfrm>
        </p:grpSpPr>
        <p:sp>
          <p:nvSpPr>
            <p:cNvPr id="2672" name="Google Shape;2672;p73"/>
            <p:cNvSpPr/>
            <p:nvPr/>
          </p:nvSpPr>
          <p:spPr>
            <a:xfrm>
              <a:off x="2254275" y="841050"/>
              <a:ext cx="713875" cy="714700"/>
            </a:xfrm>
            <a:custGeom>
              <a:avLst/>
              <a:gdLst/>
              <a:ahLst/>
              <a:cxnLst/>
              <a:rect l="l" t="t" r="r" b="b"/>
              <a:pathLst>
                <a:path w="28555" h="28588" extrusionOk="0">
                  <a:moveTo>
                    <a:pt x="14278" y="0"/>
                  </a:moveTo>
                  <a:cubicBezTo>
                    <a:pt x="6372" y="0"/>
                    <a:pt x="1" y="6405"/>
                    <a:pt x="1" y="14277"/>
                  </a:cubicBezTo>
                  <a:cubicBezTo>
                    <a:pt x="1" y="22183"/>
                    <a:pt x="6372" y="28587"/>
                    <a:pt x="14278" y="28587"/>
                  </a:cubicBezTo>
                  <a:cubicBezTo>
                    <a:pt x="22150" y="28587"/>
                    <a:pt x="28554" y="22183"/>
                    <a:pt x="28554" y="14277"/>
                  </a:cubicBezTo>
                  <a:cubicBezTo>
                    <a:pt x="28554" y="6405"/>
                    <a:pt x="22150" y="0"/>
                    <a:pt x="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3"/>
            <p:cNvSpPr/>
            <p:nvPr/>
          </p:nvSpPr>
          <p:spPr>
            <a:xfrm>
              <a:off x="2449425" y="1118750"/>
              <a:ext cx="73400" cy="238525"/>
            </a:xfrm>
            <a:custGeom>
              <a:avLst/>
              <a:gdLst/>
              <a:ahLst/>
              <a:cxnLst/>
              <a:rect l="l" t="t" r="r" b="b"/>
              <a:pathLst>
                <a:path w="2936" h="9541" extrusionOk="0">
                  <a:moveTo>
                    <a:pt x="0" y="0"/>
                  </a:moveTo>
                  <a:lnTo>
                    <a:pt x="0" y="9540"/>
                  </a:lnTo>
                  <a:lnTo>
                    <a:pt x="2936" y="9540"/>
                  </a:lnTo>
                  <a:lnTo>
                    <a:pt x="29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3"/>
            <p:cNvSpPr/>
            <p:nvPr/>
          </p:nvSpPr>
          <p:spPr>
            <a:xfrm>
              <a:off x="2441925" y="999075"/>
              <a:ext cx="103425" cy="88825"/>
            </a:xfrm>
            <a:custGeom>
              <a:avLst/>
              <a:gdLst/>
              <a:ahLst/>
              <a:cxnLst/>
              <a:rect l="l" t="t" r="r" b="b"/>
              <a:pathLst>
                <a:path w="4137" h="3553" extrusionOk="0">
                  <a:moveTo>
                    <a:pt x="1784" y="1"/>
                  </a:moveTo>
                  <a:cubicBezTo>
                    <a:pt x="870" y="1"/>
                    <a:pt x="0" y="702"/>
                    <a:pt x="0" y="1785"/>
                  </a:cubicBezTo>
                  <a:cubicBezTo>
                    <a:pt x="0" y="2752"/>
                    <a:pt x="767" y="3520"/>
                    <a:pt x="1768" y="3553"/>
                  </a:cubicBezTo>
                  <a:cubicBezTo>
                    <a:pt x="3336" y="3553"/>
                    <a:pt x="4136" y="1652"/>
                    <a:pt x="3036" y="517"/>
                  </a:cubicBezTo>
                  <a:cubicBezTo>
                    <a:pt x="2669" y="161"/>
                    <a:pt x="2221" y="1"/>
                    <a:pt x="1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3"/>
            <p:cNvSpPr/>
            <p:nvPr/>
          </p:nvSpPr>
          <p:spPr>
            <a:xfrm>
              <a:off x="2570350" y="1111250"/>
              <a:ext cx="229350" cy="246025"/>
            </a:xfrm>
            <a:custGeom>
              <a:avLst/>
              <a:gdLst/>
              <a:ahLst/>
              <a:cxnLst/>
              <a:rect l="l" t="t" r="r" b="b"/>
              <a:pathLst>
                <a:path w="9174" h="9841" extrusionOk="0">
                  <a:moveTo>
                    <a:pt x="5704" y="0"/>
                  </a:moveTo>
                  <a:cubicBezTo>
                    <a:pt x="4537" y="0"/>
                    <a:pt x="3436" y="600"/>
                    <a:pt x="2835" y="1601"/>
                  </a:cubicBezTo>
                  <a:lnTo>
                    <a:pt x="2835" y="300"/>
                  </a:lnTo>
                  <a:lnTo>
                    <a:pt x="0" y="300"/>
                  </a:lnTo>
                  <a:lnTo>
                    <a:pt x="0" y="9840"/>
                  </a:lnTo>
                  <a:lnTo>
                    <a:pt x="2835" y="9840"/>
                  </a:lnTo>
                  <a:lnTo>
                    <a:pt x="2835" y="4837"/>
                  </a:lnTo>
                  <a:cubicBezTo>
                    <a:pt x="2835" y="3503"/>
                    <a:pt x="3436" y="2702"/>
                    <a:pt x="4637" y="2702"/>
                  </a:cubicBezTo>
                  <a:cubicBezTo>
                    <a:pt x="5704" y="2702"/>
                    <a:pt x="6238" y="3469"/>
                    <a:pt x="6238" y="4837"/>
                  </a:cubicBezTo>
                  <a:lnTo>
                    <a:pt x="6238" y="9840"/>
                  </a:lnTo>
                  <a:lnTo>
                    <a:pt x="9173" y="9840"/>
                  </a:lnTo>
                  <a:lnTo>
                    <a:pt x="9173" y="3803"/>
                  </a:lnTo>
                  <a:cubicBezTo>
                    <a:pt x="9173" y="1234"/>
                    <a:pt x="7739" y="0"/>
                    <a:pt x="5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73"/>
          <p:cNvGrpSpPr/>
          <p:nvPr/>
        </p:nvGrpSpPr>
        <p:grpSpPr>
          <a:xfrm>
            <a:off x="7791818" y="4157371"/>
            <a:ext cx="666389" cy="982655"/>
            <a:chOff x="3312267" y="2949449"/>
            <a:chExt cx="928765" cy="1369555"/>
          </a:xfrm>
        </p:grpSpPr>
        <p:sp>
          <p:nvSpPr>
            <p:cNvPr id="2677" name="Google Shape;2677;p73"/>
            <p:cNvSpPr/>
            <p:nvPr/>
          </p:nvSpPr>
          <p:spPr>
            <a:xfrm>
              <a:off x="3312267" y="2949449"/>
              <a:ext cx="928765" cy="1369555"/>
            </a:xfrm>
            <a:custGeom>
              <a:avLst/>
              <a:gdLst/>
              <a:ahLst/>
              <a:cxnLst/>
              <a:rect l="l" t="t" r="r" b="b"/>
              <a:pathLst>
                <a:path w="46334" h="68324" extrusionOk="0">
                  <a:moveTo>
                    <a:pt x="28037" y="1"/>
                  </a:moveTo>
                  <a:cubicBezTo>
                    <a:pt x="27074" y="1"/>
                    <a:pt x="26101" y="230"/>
                    <a:pt x="25251" y="675"/>
                  </a:cubicBezTo>
                  <a:cubicBezTo>
                    <a:pt x="23117" y="1842"/>
                    <a:pt x="21749" y="4110"/>
                    <a:pt x="21082" y="6479"/>
                  </a:cubicBezTo>
                  <a:cubicBezTo>
                    <a:pt x="20448" y="8880"/>
                    <a:pt x="20415" y="11382"/>
                    <a:pt x="20348" y="13851"/>
                  </a:cubicBezTo>
                  <a:cubicBezTo>
                    <a:pt x="20248" y="16319"/>
                    <a:pt x="20114" y="18821"/>
                    <a:pt x="19247" y="21123"/>
                  </a:cubicBezTo>
                  <a:cubicBezTo>
                    <a:pt x="19014" y="21790"/>
                    <a:pt x="18580" y="22524"/>
                    <a:pt x="17880" y="22624"/>
                  </a:cubicBezTo>
                  <a:cubicBezTo>
                    <a:pt x="17825" y="22631"/>
                    <a:pt x="17771" y="22635"/>
                    <a:pt x="17718" y="22635"/>
                  </a:cubicBezTo>
                  <a:cubicBezTo>
                    <a:pt x="17082" y="22635"/>
                    <a:pt x="16519" y="22107"/>
                    <a:pt x="16212" y="21523"/>
                  </a:cubicBezTo>
                  <a:cubicBezTo>
                    <a:pt x="15878" y="20922"/>
                    <a:pt x="15678" y="20222"/>
                    <a:pt x="15278" y="19622"/>
                  </a:cubicBezTo>
                  <a:cubicBezTo>
                    <a:pt x="14749" y="18917"/>
                    <a:pt x="13877" y="18585"/>
                    <a:pt x="12985" y="18585"/>
                  </a:cubicBezTo>
                  <a:cubicBezTo>
                    <a:pt x="12187" y="18585"/>
                    <a:pt x="11373" y="18851"/>
                    <a:pt x="10774" y="19355"/>
                  </a:cubicBezTo>
                  <a:cubicBezTo>
                    <a:pt x="9507" y="20455"/>
                    <a:pt x="9073" y="22323"/>
                    <a:pt x="9273" y="24025"/>
                  </a:cubicBezTo>
                  <a:cubicBezTo>
                    <a:pt x="9474" y="25693"/>
                    <a:pt x="10207" y="27260"/>
                    <a:pt x="10941" y="28828"/>
                  </a:cubicBezTo>
                  <a:lnTo>
                    <a:pt x="15044" y="37434"/>
                  </a:lnTo>
                  <a:cubicBezTo>
                    <a:pt x="15778" y="38969"/>
                    <a:pt x="16479" y="40870"/>
                    <a:pt x="15478" y="42238"/>
                  </a:cubicBezTo>
                  <a:cubicBezTo>
                    <a:pt x="14813" y="43144"/>
                    <a:pt x="13630" y="43448"/>
                    <a:pt x="12495" y="43448"/>
                  </a:cubicBezTo>
                  <a:cubicBezTo>
                    <a:pt x="12377" y="43448"/>
                    <a:pt x="12259" y="43445"/>
                    <a:pt x="12142" y="43439"/>
                  </a:cubicBezTo>
                  <a:cubicBezTo>
                    <a:pt x="10241" y="43372"/>
                    <a:pt x="8439" y="42738"/>
                    <a:pt x="6872" y="41671"/>
                  </a:cubicBezTo>
                  <a:cubicBezTo>
                    <a:pt x="5704" y="40870"/>
                    <a:pt x="4570" y="39736"/>
                    <a:pt x="3169" y="39736"/>
                  </a:cubicBezTo>
                  <a:cubicBezTo>
                    <a:pt x="1468" y="39736"/>
                    <a:pt x="200" y="41470"/>
                    <a:pt x="100" y="43205"/>
                  </a:cubicBezTo>
                  <a:cubicBezTo>
                    <a:pt x="0" y="44906"/>
                    <a:pt x="934" y="46441"/>
                    <a:pt x="1601" y="48042"/>
                  </a:cubicBezTo>
                  <a:cubicBezTo>
                    <a:pt x="5637" y="57482"/>
                    <a:pt x="12276" y="66488"/>
                    <a:pt x="22850" y="68323"/>
                  </a:cubicBezTo>
                  <a:lnTo>
                    <a:pt x="22983" y="68323"/>
                  </a:lnTo>
                  <a:cubicBezTo>
                    <a:pt x="28721" y="67823"/>
                    <a:pt x="32924" y="65721"/>
                    <a:pt x="37060" y="61718"/>
                  </a:cubicBezTo>
                  <a:cubicBezTo>
                    <a:pt x="41163" y="57715"/>
                    <a:pt x="44032" y="52478"/>
                    <a:pt x="45566" y="46908"/>
                  </a:cubicBezTo>
                  <a:cubicBezTo>
                    <a:pt x="46000" y="45307"/>
                    <a:pt x="46333" y="43639"/>
                    <a:pt x="46133" y="41971"/>
                  </a:cubicBezTo>
                  <a:cubicBezTo>
                    <a:pt x="45900" y="40336"/>
                    <a:pt x="45032" y="38702"/>
                    <a:pt x="43565" y="37901"/>
                  </a:cubicBezTo>
                  <a:cubicBezTo>
                    <a:pt x="42934" y="37557"/>
                    <a:pt x="42254" y="37405"/>
                    <a:pt x="41563" y="37405"/>
                  </a:cubicBezTo>
                  <a:cubicBezTo>
                    <a:pt x="39843" y="37405"/>
                    <a:pt x="38055" y="38351"/>
                    <a:pt x="36793" y="39636"/>
                  </a:cubicBezTo>
                  <a:cubicBezTo>
                    <a:pt x="35859" y="40603"/>
                    <a:pt x="35125" y="41737"/>
                    <a:pt x="34024" y="42505"/>
                  </a:cubicBezTo>
                  <a:cubicBezTo>
                    <a:pt x="33375" y="42957"/>
                    <a:pt x="32563" y="43259"/>
                    <a:pt x="31787" y="43259"/>
                  </a:cubicBezTo>
                  <a:cubicBezTo>
                    <a:pt x="31248" y="43259"/>
                    <a:pt x="30726" y="43113"/>
                    <a:pt x="30288" y="42771"/>
                  </a:cubicBezTo>
                  <a:cubicBezTo>
                    <a:pt x="29221" y="41937"/>
                    <a:pt x="29154" y="40303"/>
                    <a:pt x="29688" y="39069"/>
                  </a:cubicBezTo>
                  <a:cubicBezTo>
                    <a:pt x="30222" y="37835"/>
                    <a:pt x="31256" y="36934"/>
                    <a:pt x="32190" y="35967"/>
                  </a:cubicBezTo>
                  <a:cubicBezTo>
                    <a:pt x="34825" y="33331"/>
                    <a:pt x="36960" y="30229"/>
                    <a:pt x="38561" y="26860"/>
                  </a:cubicBezTo>
                  <a:cubicBezTo>
                    <a:pt x="39362" y="25159"/>
                    <a:pt x="39895" y="22891"/>
                    <a:pt x="38528" y="21623"/>
                  </a:cubicBezTo>
                  <a:cubicBezTo>
                    <a:pt x="37981" y="21095"/>
                    <a:pt x="37254" y="20898"/>
                    <a:pt x="36490" y="20898"/>
                  </a:cubicBezTo>
                  <a:cubicBezTo>
                    <a:pt x="35901" y="20898"/>
                    <a:pt x="35291" y="21015"/>
                    <a:pt x="34725" y="21189"/>
                  </a:cubicBezTo>
                  <a:cubicBezTo>
                    <a:pt x="33424" y="21623"/>
                    <a:pt x="32256" y="22323"/>
                    <a:pt x="30922" y="22457"/>
                  </a:cubicBezTo>
                  <a:cubicBezTo>
                    <a:pt x="30793" y="22475"/>
                    <a:pt x="30661" y="22484"/>
                    <a:pt x="30528" y="22484"/>
                  </a:cubicBezTo>
                  <a:cubicBezTo>
                    <a:pt x="29454" y="22484"/>
                    <a:pt x="28302" y="21894"/>
                    <a:pt x="28154" y="20856"/>
                  </a:cubicBezTo>
                  <a:cubicBezTo>
                    <a:pt x="28087" y="20189"/>
                    <a:pt x="28420" y="19588"/>
                    <a:pt x="28754" y="19021"/>
                  </a:cubicBezTo>
                  <a:cubicBezTo>
                    <a:pt x="30555" y="15819"/>
                    <a:pt x="31923" y="12383"/>
                    <a:pt x="32723" y="8814"/>
                  </a:cubicBezTo>
                  <a:cubicBezTo>
                    <a:pt x="33291" y="6412"/>
                    <a:pt x="33524" y="3610"/>
                    <a:pt x="31956" y="1709"/>
                  </a:cubicBezTo>
                  <a:cubicBezTo>
                    <a:pt x="31003" y="553"/>
                    <a:pt x="29532" y="1"/>
                    <a:pt x="28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3"/>
            <p:cNvSpPr/>
            <p:nvPr/>
          </p:nvSpPr>
          <p:spPr>
            <a:xfrm>
              <a:off x="3729484" y="2962298"/>
              <a:ext cx="159157" cy="1354681"/>
            </a:xfrm>
            <a:custGeom>
              <a:avLst/>
              <a:gdLst/>
              <a:ahLst/>
              <a:cxnLst/>
              <a:rect l="l" t="t" r="r" b="b"/>
              <a:pathLst>
                <a:path w="7940" h="67582" extrusionOk="0">
                  <a:moveTo>
                    <a:pt x="7940" y="0"/>
                  </a:moveTo>
                  <a:lnTo>
                    <a:pt x="7940" y="0"/>
                  </a:lnTo>
                  <a:cubicBezTo>
                    <a:pt x="7873" y="67"/>
                    <a:pt x="7840" y="134"/>
                    <a:pt x="7807" y="200"/>
                  </a:cubicBezTo>
                  <a:cubicBezTo>
                    <a:pt x="7740" y="334"/>
                    <a:pt x="7640" y="567"/>
                    <a:pt x="7540" y="801"/>
                  </a:cubicBezTo>
                  <a:cubicBezTo>
                    <a:pt x="7273" y="1335"/>
                    <a:pt x="6906" y="2135"/>
                    <a:pt x="6472" y="3203"/>
                  </a:cubicBezTo>
                  <a:cubicBezTo>
                    <a:pt x="5205" y="6138"/>
                    <a:pt x="4204" y="9173"/>
                    <a:pt x="3437" y="12309"/>
                  </a:cubicBezTo>
                  <a:cubicBezTo>
                    <a:pt x="2936" y="14277"/>
                    <a:pt x="2503" y="16479"/>
                    <a:pt x="2036" y="18780"/>
                  </a:cubicBezTo>
                  <a:cubicBezTo>
                    <a:pt x="1602" y="21115"/>
                    <a:pt x="1168" y="23651"/>
                    <a:pt x="802" y="26286"/>
                  </a:cubicBezTo>
                  <a:cubicBezTo>
                    <a:pt x="401" y="29088"/>
                    <a:pt x="134" y="31890"/>
                    <a:pt x="34" y="34725"/>
                  </a:cubicBezTo>
                  <a:cubicBezTo>
                    <a:pt x="1" y="36193"/>
                    <a:pt x="34" y="37661"/>
                    <a:pt x="101" y="39195"/>
                  </a:cubicBezTo>
                  <a:cubicBezTo>
                    <a:pt x="134" y="40696"/>
                    <a:pt x="201" y="42230"/>
                    <a:pt x="234" y="43765"/>
                  </a:cubicBezTo>
                  <a:cubicBezTo>
                    <a:pt x="401" y="49602"/>
                    <a:pt x="868" y="55440"/>
                    <a:pt x="1702" y="61244"/>
                  </a:cubicBezTo>
                  <a:cubicBezTo>
                    <a:pt x="2503" y="66548"/>
                    <a:pt x="1769" y="63746"/>
                    <a:pt x="3170" y="67582"/>
                  </a:cubicBezTo>
                  <a:lnTo>
                    <a:pt x="3370" y="67515"/>
                  </a:lnTo>
                  <a:cubicBezTo>
                    <a:pt x="2036" y="63679"/>
                    <a:pt x="2803" y="66515"/>
                    <a:pt x="2002" y="61177"/>
                  </a:cubicBezTo>
                  <a:cubicBezTo>
                    <a:pt x="1202" y="55407"/>
                    <a:pt x="735" y="49602"/>
                    <a:pt x="568" y="43765"/>
                  </a:cubicBezTo>
                  <a:cubicBezTo>
                    <a:pt x="501" y="42230"/>
                    <a:pt x="468" y="40696"/>
                    <a:pt x="401" y="39195"/>
                  </a:cubicBezTo>
                  <a:cubicBezTo>
                    <a:pt x="368" y="37661"/>
                    <a:pt x="335" y="36193"/>
                    <a:pt x="368" y="34725"/>
                  </a:cubicBezTo>
                  <a:cubicBezTo>
                    <a:pt x="468" y="31923"/>
                    <a:pt x="701" y="29121"/>
                    <a:pt x="1102" y="26352"/>
                  </a:cubicBezTo>
                  <a:cubicBezTo>
                    <a:pt x="1435" y="23717"/>
                    <a:pt x="1869" y="21182"/>
                    <a:pt x="2303" y="18847"/>
                  </a:cubicBezTo>
                  <a:cubicBezTo>
                    <a:pt x="2736" y="16512"/>
                    <a:pt x="3170" y="14311"/>
                    <a:pt x="3670" y="12342"/>
                  </a:cubicBezTo>
                  <a:cubicBezTo>
                    <a:pt x="4404" y="9240"/>
                    <a:pt x="5371" y="6205"/>
                    <a:pt x="6572" y="3236"/>
                  </a:cubicBezTo>
                  <a:cubicBezTo>
                    <a:pt x="7006" y="2202"/>
                    <a:pt x="7340" y="1368"/>
                    <a:pt x="7573" y="834"/>
                  </a:cubicBezTo>
                  <a:lnTo>
                    <a:pt x="7840" y="200"/>
                  </a:lnTo>
                  <a:cubicBezTo>
                    <a:pt x="7873" y="134"/>
                    <a:pt x="7907" y="67"/>
                    <a:pt x="79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3"/>
            <p:cNvSpPr/>
            <p:nvPr/>
          </p:nvSpPr>
          <p:spPr>
            <a:xfrm>
              <a:off x="3527571" y="3338082"/>
              <a:ext cx="204619" cy="318956"/>
            </a:xfrm>
            <a:custGeom>
              <a:avLst/>
              <a:gdLst/>
              <a:ahLst/>
              <a:cxnLst/>
              <a:rect l="l" t="t" r="r" b="b"/>
              <a:pathLst>
                <a:path w="10208" h="15912" extrusionOk="0">
                  <a:moveTo>
                    <a:pt x="0" y="0"/>
                  </a:moveTo>
                  <a:lnTo>
                    <a:pt x="0" y="0"/>
                  </a:lnTo>
                  <a:cubicBezTo>
                    <a:pt x="100" y="234"/>
                    <a:pt x="234" y="434"/>
                    <a:pt x="400" y="634"/>
                  </a:cubicBezTo>
                  <a:cubicBezTo>
                    <a:pt x="701" y="1034"/>
                    <a:pt x="1068" y="1601"/>
                    <a:pt x="1568" y="2302"/>
                  </a:cubicBezTo>
                  <a:cubicBezTo>
                    <a:pt x="2502" y="3703"/>
                    <a:pt x="3769" y="5704"/>
                    <a:pt x="5104" y="7972"/>
                  </a:cubicBezTo>
                  <a:cubicBezTo>
                    <a:pt x="6438" y="10207"/>
                    <a:pt x="7672" y="12209"/>
                    <a:pt x="8606" y="13643"/>
                  </a:cubicBezTo>
                  <a:cubicBezTo>
                    <a:pt x="9073" y="14344"/>
                    <a:pt x="9440" y="14944"/>
                    <a:pt x="9740" y="15311"/>
                  </a:cubicBezTo>
                  <a:cubicBezTo>
                    <a:pt x="9874" y="15544"/>
                    <a:pt x="10007" y="15745"/>
                    <a:pt x="10207" y="15911"/>
                  </a:cubicBezTo>
                  <a:cubicBezTo>
                    <a:pt x="10107" y="15678"/>
                    <a:pt x="9974" y="15478"/>
                    <a:pt x="9807" y="15278"/>
                  </a:cubicBezTo>
                  <a:lnTo>
                    <a:pt x="8773" y="13543"/>
                  </a:lnTo>
                  <a:cubicBezTo>
                    <a:pt x="7839" y="12009"/>
                    <a:pt x="6705" y="10041"/>
                    <a:pt x="5337" y="7806"/>
                  </a:cubicBezTo>
                  <a:cubicBezTo>
                    <a:pt x="4003" y="5571"/>
                    <a:pt x="2735" y="3569"/>
                    <a:pt x="1701" y="2168"/>
                  </a:cubicBezTo>
                  <a:cubicBezTo>
                    <a:pt x="1201" y="1468"/>
                    <a:pt x="801" y="934"/>
                    <a:pt x="500" y="567"/>
                  </a:cubicBezTo>
                  <a:cubicBezTo>
                    <a:pt x="334" y="367"/>
                    <a:pt x="167" y="167"/>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3"/>
            <p:cNvSpPr/>
            <p:nvPr/>
          </p:nvSpPr>
          <p:spPr>
            <a:xfrm>
              <a:off x="3731508" y="3396914"/>
              <a:ext cx="363757" cy="260124"/>
            </a:xfrm>
            <a:custGeom>
              <a:avLst/>
              <a:gdLst/>
              <a:ahLst/>
              <a:cxnLst/>
              <a:rect l="l" t="t" r="r" b="b"/>
              <a:pathLst>
                <a:path w="18147" h="12977" extrusionOk="0">
                  <a:moveTo>
                    <a:pt x="18146" y="0"/>
                  </a:moveTo>
                  <a:lnTo>
                    <a:pt x="18146" y="0"/>
                  </a:lnTo>
                  <a:cubicBezTo>
                    <a:pt x="17846" y="67"/>
                    <a:pt x="17579" y="201"/>
                    <a:pt x="17312" y="367"/>
                  </a:cubicBezTo>
                  <a:cubicBezTo>
                    <a:pt x="16812" y="601"/>
                    <a:pt x="16078" y="968"/>
                    <a:pt x="15211" y="1502"/>
                  </a:cubicBezTo>
                  <a:cubicBezTo>
                    <a:pt x="12943" y="2802"/>
                    <a:pt x="10708" y="4237"/>
                    <a:pt x="8573" y="5771"/>
                  </a:cubicBezTo>
                  <a:cubicBezTo>
                    <a:pt x="6071" y="7573"/>
                    <a:pt x="3903" y="9340"/>
                    <a:pt x="2368" y="10708"/>
                  </a:cubicBezTo>
                  <a:cubicBezTo>
                    <a:pt x="1601" y="11375"/>
                    <a:pt x="1034" y="11909"/>
                    <a:pt x="600" y="12309"/>
                  </a:cubicBezTo>
                  <a:cubicBezTo>
                    <a:pt x="400" y="12509"/>
                    <a:pt x="200" y="12743"/>
                    <a:pt x="0" y="12976"/>
                  </a:cubicBezTo>
                  <a:cubicBezTo>
                    <a:pt x="234" y="12810"/>
                    <a:pt x="467" y="12609"/>
                    <a:pt x="701" y="12409"/>
                  </a:cubicBezTo>
                  <a:cubicBezTo>
                    <a:pt x="1101" y="12042"/>
                    <a:pt x="1735" y="11509"/>
                    <a:pt x="2502" y="10875"/>
                  </a:cubicBezTo>
                  <a:cubicBezTo>
                    <a:pt x="4070" y="9574"/>
                    <a:pt x="6271" y="7839"/>
                    <a:pt x="8773" y="6038"/>
                  </a:cubicBezTo>
                  <a:cubicBezTo>
                    <a:pt x="11275" y="4237"/>
                    <a:pt x="13610" y="2702"/>
                    <a:pt x="15344" y="1668"/>
                  </a:cubicBezTo>
                  <a:cubicBezTo>
                    <a:pt x="16178" y="1135"/>
                    <a:pt x="16912" y="734"/>
                    <a:pt x="17379" y="434"/>
                  </a:cubicBezTo>
                  <a:cubicBezTo>
                    <a:pt x="17646" y="334"/>
                    <a:pt x="17913" y="167"/>
                    <a:pt x="1814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3"/>
            <p:cNvSpPr/>
            <p:nvPr/>
          </p:nvSpPr>
          <p:spPr>
            <a:xfrm>
              <a:off x="3327642" y="3766002"/>
              <a:ext cx="437983" cy="413909"/>
            </a:xfrm>
            <a:custGeom>
              <a:avLst/>
              <a:gdLst/>
              <a:ahLst/>
              <a:cxnLst/>
              <a:rect l="l" t="t" r="r" b="b"/>
              <a:pathLst>
                <a:path w="21850" h="20649" extrusionOk="0">
                  <a:moveTo>
                    <a:pt x="0" y="1"/>
                  </a:moveTo>
                  <a:cubicBezTo>
                    <a:pt x="0" y="1"/>
                    <a:pt x="67" y="67"/>
                    <a:pt x="200" y="234"/>
                  </a:cubicBezTo>
                  <a:lnTo>
                    <a:pt x="834" y="835"/>
                  </a:lnTo>
                  <a:lnTo>
                    <a:pt x="3203" y="3036"/>
                  </a:lnTo>
                  <a:cubicBezTo>
                    <a:pt x="5171" y="4904"/>
                    <a:pt x="7839" y="7506"/>
                    <a:pt x="10808" y="10441"/>
                  </a:cubicBezTo>
                  <a:cubicBezTo>
                    <a:pt x="13743" y="13377"/>
                    <a:pt x="16445" y="15979"/>
                    <a:pt x="18480" y="17813"/>
                  </a:cubicBezTo>
                  <a:cubicBezTo>
                    <a:pt x="19481" y="18714"/>
                    <a:pt x="20315" y="19448"/>
                    <a:pt x="20915" y="19948"/>
                  </a:cubicBezTo>
                  <a:lnTo>
                    <a:pt x="21582" y="20482"/>
                  </a:lnTo>
                  <a:cubicBezTo>
                    <a:pt x="21649" y="20549"/>
                    <a:pt x="21749" y="20615"/>
                    <a:pt x="21816" y="20649"/>
                  </a:cubicBezTo>
                  <a:cubicBezTo>
                    <a:pt x="21849" y="20649"/>
                    <a:pt x="21749" y="20582"/>
                    <a:pt x="21616" y="20449"/>
                  </a:cubicBezTo>
                  <a:lnTo>
                    <a:pt x="20982" y="19848"/>
                  </a:lnTo>
                  <a:lnTo>
                    <a:pt x="18647" y="17647"/>
                  </a:lnTo>
                  <a:cubicBezTo>
                    <a:pt x="16646" y="15779"/>
                    <a:pt x="13977" y="13143"/>
                    <a:pt x="11008" y="10208"/>
                  </a:cubicBezTo>
                  <a:cubicBezTo>
                    <a:pt x="8073" y="7306"/>
                    <a:pt x="5371" y="4671"/>
                    <a:pt x="3336" y="2869"/>
                  </a:cubicBezTo>
                  <a:cubicBezTo>
                    <a:pt x="2335" y="1935"/>
                    <a:pt x="1501" y="1201"/>
                    <a:pt x="934" y="734"/>
                  </a:cubicBezTo>
                  <a:lnTo>
                    <a:pt x="234" y="167"/>
                  </a:lnTo>
                  <a:cubicBezTo>
                    <a:pt x="167" y="101"/>
                    <a:pt x="100" y="34"/>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3"/>
            <p:cNvSpPr/>
            <p:nvPr/>
          </p:nvSpPr>
          <p:spPr>
            <a:xfrm>
              <a:off x="3764923" y="3762655"/>
              <a:ext cx="449349" cy="417257"/>
            </a:xfrm>
            <a:custGeom>
              <a:avLst/>
              <a:gdLst/>
              <a:ahLst/>
              <a:cxnLst/>
              <a:rect l="l" t="t" r="r" b="b"/>
              <a:pathLst>
                <a:path w="22417" h="20816" extrusionOk="0">
                  <a:moveTo>
                    <a:pt x="22417" y="1"/>
                  </a:moveTo>
                  <a:lnTo>
                    <a:pt x="22417" y="1"/>
                  </a:lnTo>
                  <a:cubicBezTo>
                    <a:pt x="22317" y="34"/>
                    <a:pt x="22250" y="101"/>
                    <a:pt x="22150" y="168"/>
                  </a:cubicBezTo>
                  <a:lnTo>
                    <a:pt x="21483" y="735"/>
                  </a:lnTo>
                  <a:cubicBezTo>
                    <a:pt x="20883" y="1235"/>
                    <a:pt x="20049" y="1969"/>
                    <a:pt x="19015" y="2903"/>
                  </a:cubicBezTo>
                  <a:cubicBezTo>
                    <a:pt x="16913" y="4738"/>
                    <a:pt x="14144" y="7373"/>
                    <a:pt x="11075" y="10275"/>
                  </a:cubicBezTo>
                  <a:cubicBezTo>
                    <a:pt x="8040" y="13210"/>
                    <a:pt x="5271" y="15846"/>
                    <a:pt x="3237" y="17714"/>
                  </a:cubicBezTo>
                  <a:lnTo>
                    <a:pt x="868" y="19948"/>
                  </a:lnTo>
                  <a:lnTo>
                    <a:pt x="201" y="20582"/>
                  </a:lnTo>
                  <a:cubicBezTo>
                    <a:pt x="134" y="20649"/>
                    <a:pt x="68" y="20716"/>
                    <a:pt x="1" y="20816"/>
                  </a:cubicBezTo>
                  <a:cubicBezTo>
                    <a:pt x="101" y="20749"/>
                    <a:pt x="168" y="20682"/>
                    <a:pt x="234" y="20616"/>
                  </a:cubicBezTo>
                  <a:lnTo>
                    <a:pt x="935" y="20049"/>
                  </a:lnTo>
                  <a:cubicBezTo>
                    <a:pt x="1535" y="19548"/>
                    <a:pt x="2369" y="18814"/>
                    <a:pt x="3403" y="17880"/>
                  </a:cubicBezTo>
                  <a:cubicBezTo>
                    <a:pt x="5471" y="16046"/>
                    <a:pt x="8273" y="13444"/>
                    <a:pt x="11309" y="10508"/>
                  </a:cubicBezTo>
                  <a:cubicBezTo>
                    <a:pt x="14378" y="7606"/>
                    <a:pt x="17147" y="4971"/>
                    <a:pt x="19148" y="3070"/>
                  </a:cubicBezTo>
                  <a:lnTo>
                    <a:pt x="21550" y="835"/>
                  </a:lnTo>
                  <a:lnTo>
                    <a:pt x="22217" y="234"/>
                  </a:lnTo>
                  <a:cubicBezTo>
                    <a:pt x="22350" y="101"/>
                    <a:pt x="22417" y="1"/>
                    <a:pt x="224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73"/>
          <p:cNvGrpSpPr/>
          <p:nvPr/>
        </p:nvGrpSpPr>
        <p:grpSpPr>
          <a:xfrm>
            <a:off x="233958" y="3379369"/>
            <a:ext cx="659294" cy="1760668"/>
            <a:chOff x="731955" y="2811840"/>
            <a:chExt cx="564367" cy="1507164"/>
          </a:xfrm>
        </p:grpSpPr>
        <p:sp>
          <p:nvSpPr>
            <p:cNvPr id="2684" name="Google Shape;2684;p73"/>
            <p:cNvSpPr/>
            <p:nvPr/>
          </p:nvSpPr>
          <p:spPr>
            <a:xfrm>
              <a:off x="1038864" y="2811840"/>
              <a:ext cx="165191" cy="1313910"/>
            </a:xfrm>
            <a:custGeom>
              <a:avLst/>
              <a:gdLst/>
              <a:ahLst/>
              <a:cxnLst/>
              <a:rect l="l" t="t" r="r" b="b"/>
              <a:pathLst>
                <a:path w="8241" h="65548" extrusionOk="0">
                  <a:moveTo>
                    <a:pt x="7006" y="1"/>
                  </a:moveTo>
                  <a:cubicBezTo>
                    <a:pt x="7006" y="33"/>
                    <a:pt x="7036" y="95"/>
                    <a:pt x="7068" y="158"/>
                  </a:cubicBezTo>
                  <a:lnTo>
                    <a:pt x="7068" y="158"/>
                  </a:lnTo>
                  <a:cubicBezTo>
                    <a:pt x="7047" y="106"/>
                    <a:pt x="7027" y="53"/>
                    <a:pt x="7006" y="1"/>
                  </a:cubicBezTo>
                  <a:close/>
                  <a:moveTo>
                    <a:pt x="7068" y="158"/>
                  </a:moveTo>
                  <a:cubicBezTo>
                    <a:pt x="7071" y="167"/>
                    <a:pt x="7075" y="176"/>
                    <a:pt x="7078" y="184"/>
                  </a:cubicBezTo>
                  <a:lnTo>
                    <a:pt x="7078" y="184"/>
                  </a:lnTo>
                  <a:cubicBezTo>
                    <a:pt x="7076" y="179"/>
                    <a:pt x="7074" y="173"/>
                    <a:pt x="7073" y="168"/>
                  </a:cubicBezTo>
                  <a:cubicBezTo>
                    <a:pt x="7071" y="165"/>
                    <a:pt x="7069" y="161"/>
                    <a:pt x="7068" y="158"/>
                  </a:cubicBezTo>
                  <a:close/>
                  <a:moveTo>
                    <a:pt x="7078" y="184"/>
                  </a:moveTo>
                  <a:cubicBezTo>
                    <a:pt x="7110" y="286"/>
                    <a:pt x="7143" y="447"/>
                    <a:pt x="7206" y="668"/>
                  </a:cubicBezTo>
                  <a:cubicBezTo>
                    <a:pt x="7406" y="1302"/>
                    <a:pt x="7573" y="1936"/>
                    <a:pt x="7673" y="2603"/>
                  </a:cubicBezTo>
                  <a:cubicBezTo>
                    <a:pt x="8107" y="5004"/>
                    <a:pt x="8040" y="7440"/>
                    <a:pt x="7506" y="9841"/>
                  </a:cubicBezTo>
                  <a:cubicBezTo>
                    <a:pt x="7106" y="11476"/>
                    <a:pt x="6472" y="13044"/>
                    <a:pt x="5605" y="14478"/>
                  </a:cubicBezTo>
                  <a:cubicBezTo>
                    <a:pt x="4704" y="16046"/>
                    <a:pt x="3470" y="17580"/>
                    <a:pt x="2503" y="19381"/>
                  </a:cubicBezTo>
                  <a:cubicBezTo>
                    <a:pt x="1435" y="21283"/>
                    <a:pt x="968" y="23484"/>
                    <a:pt x="1235" y="25653"/>
                  </a:cubicBezTo>
                  <a:cubicBezTo>
                    <a:pt x="1469" y="27888"/>
                    <a:pt x="2236" y="30089"/>
                    <a:pt x="2970" y="32324"/>
                  </a:cubicBezTo>
                  <a:cubicBezTo>
                    <a:pt x="3703" y="34526"/>
                    <a:pt x="4371" y="36794"/>
                    <a:pt x="4437" y="38995"/>
                  </a:cubicBezTo>
                  <a:cubicBezTo>
                    <a:pt x="4471" y="41130"/>
                    <a:pt x="4204" y="43232"/>
                    <a:pt x="3603" y="45300"/>
                  </a:cubicBezTo>
                  <a:cubicBezTo>
                    <a:pt x="3070" y="47268"/>
                    <a:pt x="2436" y="49103"/>
                    <a:pt x="1869" y="50837"/>
                  </a:cubicBezTo>
                  <a:cubicBezTo>
                    <a:pt x="1302" y="52438"/>
                    <a:pt x="868" y="54073"/>
                    <a:pt x="535" y="55741"/>
                  </a:cubicBezTo>
                  <a:cubicBezTo>
                    <a:pt x="1" y="58143"/>
                    <a:pt x="1" y="60611"/>
                    <a:pt x="535" y="63013"/>
                  </a:cubicBezTo>
                  <a:cubicBezTo>
                    <a:pt x="701" y="63680"/>
                    <a:pt x="935" y="64280"/>
                    <a:pt x="1235" y="64914"/>
                  </a:cubicBezTo>
                  <a:cubicBezTo>
                    <a:pt x="1335" y="65081"/>
                    <a:pt x="1402" y="65248"/>
                    <a:pt x="1469" y="65348"/>
                  </a:cubicBezTo>
                  <a:cubicBezTo>
                    <a:pt x="1502" y="65414"/>
                    <a:pt x="1535" y="65481"/>
                    <a:pt x="1569" y="65548"/>
                  </a:cubicBezTo>
                  <a:cubicBezTo>
                    <a:pt x="1535" y="65481"/>
                    <a:pt x="1502" y="65414"/>
                    <a:pt x="1502" y="65381"/>
                  </a:cubicBezTo>
                  <a:cubicBezTo>
                    <a:pt x="1435" y="65248"/>
                    <a:pt x="1368" y="65114"/>
                    <a:pt x="1268" y="64914"/>
                  </a:cubicBezTo>
                  <a:cubicBezTo>
                    <a:pt x="1002" y="64280"/>
                    <a:pt x="768" y="63680"/>
                    <a:pt x="635" y="63013"/>
                  </a:cubicBezTo>
                  <a:cubicBezTo>
                    <a:pt x="101" y="60644"/>
                    <a:pt x="134" y="58176"/>
                    <a:pt x="701" y="55774"/>
                  </a:cubicBezTo>
                  <a:cubicBezTo>
                    <a:pt x="1035" y="54140"/>
                    <a:pt x="1469" y="52505"/>
                    <a:pt x="2036" y="50904"/>
                  </a:cubicBezTo>
                  <a:cubicBezTo>
                    <a:pt x="2603" y="49203"/>
                    <a:pt x="3270" y="47368"/>
                    <a:pt x="3804" y="45367"/>
                  </a:cubicBezTo>
                  <a:cubicBezTo>
                    <a:pt x="4404" y="43299"/>
                    <a:pt x="4704" y="41164"/>
                    <a:pt x="4671" y="38995"/>
                  </a:cubicBezTo>
                  <a:cubicBezTo>
                    <a:pt x="4604" y="36761"/>
                    <a:pt x="3937" y="34492"/>
                    <a:pt x="3203" y="32257"/>
                  </a:cubicBezTo>
                  <a:cubicBezTo>
                    <a:pt x="2469" y="30022"/>
                    <a:pt x="1702" y="27821"/>
                    <a:pt x="1469" y="25619"/>
                  </a:cubicBezTo>
                  <a:cubicBezTo>
                    <a:pt x="1235" y="23518"/>
                    <a:pt x="1635" y="21350"/>
                    <a:pt x="2703" y="19482"/>
                  </a:cubicBezTo>
                  <a:cubicBezTo>
                    <a:pt x="3670" y="17714"/>
                    <a:pt x="4871" y="16146"/>
                    <a:pt x="5805" y="14578"/>
                  </a:cubicBezTo>
                  <a:cubicBezTo>
                    <a:pt x="6639" y="13110"/>
                    <a:pt x="7273" y="11542"/>
                    <a:pt x="7673" y="9875"/>
                  </a:cubicBezTo>
                  <a:cubicBezTo>
                    <a:pt x="8207" y="7473"/>
                    <a:pt x="8240" y="4971"/>
                    <a:pt x="7773" y="2569"/>
                  </a:cubicBezTo>
                  <a:cubicBezTo>
                    <a:pt x="7618" y="1765"/>
                    <a:pt x="7378" y="962"/>
                    <a:pt x="7078" y="18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3"/>
            <p:cNvSpPr/>
            <p:nvPr/>
          </p:nvSpPr>
          <p:spPr>
            <a:xfrm>
              <a:off x="1085669" y="2945500"/>
              <a:ext cx="81603" cy="189987"/>
            </a:xfrm>
            <a:custGeom>
              <a:avLst/>
              <a:gdLst/>
              <a:ahLst/>
              <a:cxnLst/>
              <a:rect l="l" t="t" r="r" b="b"/>
              <a:pathLst>
                <a:path w="4071" h="9478" extrusionOk="0">
                  <a:moveTo>
                    <a:pt x="589" y="0"/>
                  </a:moveTo>
                  <a:cubicBezTo>
                    <a:pt x="495" y="0"/>
                    <a:pt x="401" y="66"/>
                    <a:pt x="401" y="171"/>
                  </a:cubicBezTo>
                  <a:cubicBezTo>
                    <a:pt x="201" y="1138"/>
                    <a:pt x="1" y="4174"/>
                    <a:pt x="2202" y="9478"/>
                  </a:cubicBezTo>
                  <a:cubicBezTo>
                    <a:pt x="2202" y="9478"/>
                    <a:pt x="4070" y="3540"/>
                    <a:pt x="735" y="71"/>
                  </a:cubicBezTo>
                  <a:cubicBezTo>
                    <a:pt x="698" y="22"/>
                    <a:pt x="643" y="0"/>
                    <a:pt x="5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3"/>
            <p:cNvSpPr/>
            <p:nvPr/>
          </p:nvSpPr>
          <p:spPr>
            <a:xfrm>
              <a:off x="1107738" y="2986372"/>
              <a:ext cx="24094" cy="149115"/>
            </a:xfrm>
            <a:custGeom>
              <a:avLst/>
              <a:gdLst/>
              <a:ahLst/>
              <a:cxnLst/>
              <a:rect l="l" t="t" r="r" b="b"/>
              <a:pathLst>
                <a:path w="1202" h="7439" extrusionOk="0">
                  <a:moveTo>
                    <a:pt x="1" y="0"/>
                  </a:moveTo>
                  <a:cubicBezTo>
                    <a:pt x="1" y="367"/>
                    <a:pt x="34" y="734"/>
                    <a:pt x="134" y="1101"/>
                  </a:cubicBezTo>
                  <a:cubicBezTo>
                    <a:pt x="234" y="1868"/>
                    <a:pt x="401" y="2735"/>
                    <a:pt x="534" y="3736"/>
                  </a:cubicBezTo>
                  <a:cubicBezTo>
                    <a:pt x="701" y="4703"/>
                    <a:pt x="835" y="5604"/>
                    <a:pt x="968" y="6338"/>
                  </a:cubicBezTo>
                  <a:cubicBezTo>
                    <a:pt x="1001" y="6705"/>
                    <a:pt x="1068" y="7072"/>
                    <a:pt x="1168" y="7439"/>
                  </a:cubicBezTo>
                  <a:cubicBezTo>
                    <a:pt x="1201" y="7072"/>
                    <a:pt x="1168" y="6672"/>
                    <a:pt x="1135" y="6338"/>
                  </a:cubicBezTo>
                  <a:cubicBezTo>
                    <a:pt x="1068" y="5637"/>
                    <a:pt x="935" y="4703"/>
                    <a:pt x="768" y="3703"/>
                  </a:cubicBezTo>
                  <a:cubicBezTo>
                    <a:pt x="601" y="2669"/>
                    <a:pt x="434" y="1735"/>
                    <a:pt x="267" y="1068"/>
                  </a:cubicBezTo>
                  <a:cubicBezTo>
                    <a:pt x="234" y="701"/>
                    <a:pt x="134" y="3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3"/>
            <p:cNvSpPr/>
            <p:nvPr/>
          </p:nvSpPr>
          <p:spPr>
            <a:xfrm>
              <a:off x="965519" y="3262873"/>
              <a:ext cx="120851" cy="153444"/>
            </a:xfrm>
            <a:custGeom>
              <a:avLst/>
              <a:gdLst/>
              <a:ahLst/>
              <a:cxnLst/>
              <a:rect l="l" t="t" r="r" b="b"/>
              <a:pathLst>
                <a:path w="6029" h="7655" extrusionOk="0">
                  <a:moveTo>
                    <a:pt x="247" y="1"/>
                  </a:moveTo>
                  <a:cubicBezTo>
                    <a:pt x="111" y="1"/>
                    <a:pt x="1" y="142"/>
                    <a:pt x="57" y="283"/>
                  </a:cubicBezTo>
                  <a:cubicBezTo>
                    <a:pt x="357" y="1217"/>
                    <a:pt x="1558" y="3986"/>
                    <a:pt x="6028" y="7655"/>
                  </a:cubicBezTo>
                  <a:cubicBezTo>
                    <a:pt x="6028" y="7655"/>
                    <a:pt x="4894" y="1550"/>
                    <a:pt x="324" y="16"/>
                  </a:cubicBezTo>
                  <a:cubicBezTo>
                    <a:pt x="298" y="6"/>
                    <a:pt x="272" y="1"/>
                    <a:pt x="24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3"/>
            <p:cNvSpPr/>
            <p:nvPr/>
          </p:nvSpPr>
          <p:spPr>
            <a:xfrm>
              <a:off x="996749" y="3295285"/>
              <a:ext cx="90283" cy="119709"/>
            </a:xfrm>
            <a:custGeom>
              <a:avLst/>
              <a:gdLst/>
              <a:ahLst/>
              <a:cxnLst/>
              <a:rect l="l" t="t" r="r" b="b"/>
              <a:pathLst>
                <a:path w="4504" h="5972" extrusionOk="0">
                  <a:moveTo>
                    <a:pt x="0" y="0"/>
                  </a:moveTo>
                  <a:lnTo>
                    <a:pt x="0" y="0"/>
                  </a:lnTo>
                  <a:cubicBezTo>
                    <a:pt x="200" y="300"/>
                    <a:pt x="401" y="601"/>
                    <a:pt x="634" y="901"/>
                  </a:cubicBezTo>
                  <a:lnTo>
                    <a:pt x="2235" y="3002"/>
                  </a:lnTo>
                  <a:lnTo>
                    <a:pt x="3836" y="5137"/>
                  </a:lnTo>
                  <a:cubicBezTo>
                    <a:pt x="4037" y="5437"/>
                    <a:pt x="4237" y="5704"/>
                    <a:pt x="4504" y="5971"/>
                  </a:cubicBezTo>
                  <a:cubicBezTo>
                    <a:pt x="4370" y="5638"/>
                    <a:pt x="4170" y="5337"/>
                    <a:pt x="3970" y="5037"/>
                  </a:cubicBezTo>
                  <a:cubicBezTo>
                    <a:pt x="3603" y="4470"/>
                    <a:pt x="3036" y="3669"/>
                    <a:pt x="2402" y="2869"/>
                  </a:cubicBezTo>
                  <a:cubicBezTo>
                    <a:pt x="1802" y="2035"/>
                    <a:pt x="1201" y="1301"/>
                    <a:pt x="734" y="767"/>
                  </a:cubicBezTo>
                  <a:cubicBezTo>
                    <a:pt x="534" y="501"/>
                    <a:pt x="267" y="2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3"/>
            <p:cNvSpPr/>
            <p:nvPr/>
          </p:nvSpPr>
          <p:spPr>
            <a:xfrm>
              <a:off x="1039545" y="3543222"/>
              <a:ext cx="85592" cy="180686"/>
            </a:xfrm>
            <a:custGeom>
              <a:avLst/>
              <a:gdLst/>
              <a:ahLst/>
              <a:cxnLst/>
              <a:rect l="l" t="t" r="r" b="b"/>
              <a:pathLst>
                <a:path w="4270" h="9014" extrusionOk="0">
                  <a:moveTo>
                    <a:pt x="214" y="0"/>
                  </a:moveTo>
                  <a:cubicBezTo>
                    <a:pt x="105" y="0"/>
                    <a:pt x="0" y="86"/>
                    <a:pt x="0" y="207"/>
                  </a:cubicBezTo>
                  <a:cubicBezTo>
                    <a:pt x="0" y="1208"/>
                    <a:pt x="367" y="4176"/>
                    <a:pt x="3569" y="9013"/>
                  </a:cubicBezTo>
                  <a:cubicBezTo>
                    <a:pt x="3569" y="9013"/>
                    <a:pt x="4270" y="2842"/>
                    <a:pt x="334" y="40"/>
                  </a:cubicBezTo>
                  <a:cubicBezTo>
                    <a:pt x="297" y="12"/>
                    <a:pt x="255" y="0"/>
                    <a:pt x="2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3"/>
            <p:cNvSpPr/>
            <p:nvPr/>
          </p:nvSpPr>
          <p:spPr>
            <a:xfrm>
              <a:off x="1060933" y="3582129"/>
              <a:ext cx="51516" cy="141778"/>
            </a:xfrm>
            <a:custGeom>
              <a:avLst/>
              <a:gdLst/>
              <a:ahLst/>
              <a:cxnLst/>
              <a:rect l="l" t="t" r="r" b="b"/>
              <a:pathLst>
                <a:path w="2570" h="7073" extrusionOk="0">
                  <a:moveTo>
                    <a:pt x="1" y="0"/>
                  </a:moveTo>
                  <a:lnTo>
                    <a:pt x="1" y="0"/>
                  </a:lnTo>
                  <a:cubicBezTo>
                    <a:pt x="67" y="334"/>
                    <a:pt x="201" y="701"/>
                    <a:pt x="334" y="1034"/>
                  </a:cubicBezTo>
                  <a:cubicBezTo>
                    <a:pt x="601" y="1768"/>
                    <a:pt x="901" y="2602"/>
                    <a:pt x="1268" y="3536"/>
                  </a:cubicBezTo>
                  <a:lnTo>
                    <a:pt x="2169" y="6038"/>
                  </a:lnTo>
                  <a:cubicBezTo>
                    <a:pt x="2269" y="6405"/>
                    <a:pt x="2402" y="6739"/>
                    <a:pt x="2569" y="7072"/>
                  </a:cubicBezTo>
                  <a:cubicBezTo>
                    <a:pt x="2536" y="6705"/>
                    <a:pt x="2469" y="6338"/>
                    <a:pt x="2336" y="5971"/>
                  </a:cubicBezTo>
                  <a:cubicBezTo>
                    <a:pt x="2135" y="5338"/>
                    <a:pt x="1835" y="4437"/>
                    <a:pt x="1502" y="3470"/>
                  </a:cubicBezTo>
                  <a:cubicBezTo>
                    <a:pt x="1168" y="2536"/>
                    <a:pt x="801" y="1635"/>
                    <a:pt x="534" y="1001"/>
                  </a:cubicBezTo>
                  <a:cubicBezTo>
                    <a:pt x="401" y="634"/>
                    <a:pt x="201"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3"/>
            <p:cNvSpPr/>
            <p:nvPr/>
          </p:nvSpPr>
          <p:spPr>
            <a:xfrm>
              <a:off x="963975" y="3855463"/>
              <a:ext cx="87617" cy="178020"/>
            </a:xfrm>
            <a:custGeom>
              <a:avLst/>
              <a:gdLst/>
              <a:ahLst/>
              <a:cxnLst/>
              <a:rect l="l" t="t" r="r" b="b"/>
              <a:pathLst>
                <a:path w="4371" h="8881" extrusionOk="0">
                  <a:moveTo>
                    <a:pt x="215" y="1"/>
                  </a:moveTo>
                  <a:cubicBezTo>
                    <a:pt x="106" y="1"/>
                    <a:pt x="1" y="87"/>
                    <a:pt x="1" y="208"/>
                  </a:cubicBezTo>
                  <a:cubicBezTo>
                    <a:pt x="68" y="1208"/>
                    <a:pt x="535" y="4177"/>
                    <a:pt x="3904" y="8881"/>
                  </a:cubicBezTo>
                  <a:cubicBezTo>
                    <a:pt x="3904" y="8881"/>
                    <a:pt x="4371" y="2676"/>
                    <a:pt x="334" y="41"/>
                  </a:cubicBezTo>
                  <a:cubicBezTo>
                    <a:pt x="298" y="13"/>
                    <a:pt x="256" y="1"/>
                    <a:pt x="2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3"/>
            <p:cNvSpPr/>
            <p:nvPr/>
          </p:nvSpPr>
          <p:spPr>
            <a:xfrm>
              <a:off x="986706" y="3893047"/>
              <a:ext cx="56186" cy="139774"/>
            </a:xfrm>
            <a:custGeom>
              <a:avLst/>
              <a:gdLst/>
              <a:ahLst/>
              <a:cxnLst/>
              <a:rect l="l" t="t" r="r" b="b"/>
              <a:pathLst>
                <a:path w="2803" h="6973" extrusionOk="0">
                  <a:moveTo>
                    <a:pt x="1" y="1"/>
                  </a:moveTo>
                  <a:lnTo>
                    <a:pt x="1" y="1"/>
                  </a:lnTo>
                  <a:cubicBezTo>
                    <a:pt x="101" y="367"/>
                    <a:pt x="201" y="701"/>
                    <a:pt x="368" y="1035"/>
                  </a:cubicBezTo>
                  <a:cubicBezTo>
                    <a:pt x="668" y="1735"/>
                    <a:pt x="1002" y="2569"/>
                    <a:pt x="1369" y="3503"/>
                  </a:cubicBezTo>
                  <a:lnTo>
                    <a:pt x="2369" y="5938"/>
                  </a:lnTo>
                  <a:cubicBezTo>
                    <a:pt x="2469" y="6305"/>
                    <a:pt x="2603" y="6639"/>
                    <a:pt x="2803" y="6972"/>
                  </a:cubicBezTo>
                  <a:cubicBezTo>
                    <a:pt x="2736" y="6605"/>
                    <a:pt x="2636" y="6238"/>
                    <a:pt x="2503" y="5905"/>
                  </a:cubicBezTo>
                  <a:cubicBezTo>
                    <a:pt x="2303" y="5238"/>
                    <a:pt x="1969" y="4370"/>
                    <a:pt x="1569" y="3403"/>
                  </a:cubicBezTo>
                  <a:cubicBezTo>
                    <a:pt x="1168" y="2436"/>
                    <a:pt x="802" y="1568"/>
                    <a:pt x="501" y="968"/>
                  </a:cubicBezTo>
                  <a:cubicBezTo>
                    <a:pt x="368" y="634"/>
                    <a:pt x="201" y="3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3"/>
            <p:cNvSpPr/>
            <p:nvPr/>
          </p:nvSpPr>
          <p:spPr>
            <a:xfrm>
              <a:off x="1183288" y="2872556"/>
              <a:ext cx="113034" cy="158636"/>
            </a:xfrm>
            <a:custGeom>
              <a:avLst/>
              <a:gdLst/>
              <a:ahLst/>
              <a:cxnLst/>
              <a:rect l="l" t="t" r="r" b="b"/>
              <a:pathLst>
                <a:path w="5639" h="7914" extrusionOk="0">
                  <a:moveTo>
                    <a:pt x="5425" y="1"/>
                  </a:moveTo>
                  <a:cubicBezTo>
                    <a:pt x="5383" y="1"/>
                    <a:pt x="5341" y="13"/>
                    <a:pt x="5305" y="41"/>
                  </a:cubicBezTo>
                  <a:cubicBezTo>
                    <a:pt x="4504" y="608"/>
                    <a:pt x="2236" y="2543"/>
                    <a:pt x="1" y="7913"/>
                  </a:cubicBezTo>
                  <a:cubicBezTo>
                    <a:pt x="1" y="7913"/>
                    <a:pt x="5538" y="5044"/>
                    <a:pt x="5638" y="208"/>
                  </a:cubicBezTo>
                  <a:cubicBezTo>
                    <a:pt x="5638" y="87"/>
                    <a:pt x="5533" y="1"/>
                    <a:pt x="54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3"/>
            <p:cNvSpPr/>
            <p:nvPr/>
          </p:nvSpPr>
          <p:spPr>
            <a:xfrm>
              <a:off x="1183969" y="2910141"/>
              <a:ext cx="89621" cy="121052"/>
            </a:xfrm>
            <a:custGeom>
              <a:avLst/>
              <a:gdLst/>
              <a:ahLst/>
              <a:cxnLst/>
              <a:rect l="l" t="t" r="r" b="b"/>
              <a:pathLst>
                <a:path w="4471" h="6039" extrusionOk="0">
                  <a:moveTo>
                    <a:pt x="4470" y="0"/>
                  </a:moveTo>
                  <a:lnTo>
                    <a:pt x="4470" y="0"/>
                  </a:lnTo>
                  <a:cubicBezTo>
                    <a:pt x="4203" y="267"/>
                    <a:pt x="3970" y="534"/>
                    <a:pt x="3770" y="868"/>
                  </a:cubicBezTo>
                  <a:lnTo>
                    <a:pt x="2202" y="3003"/>
                  </a:lnTo>
                  <a:lnTo>
                    <a:pt x="634" y="5137"/>
                  </a:lnTo>
                  <a:cubicBezTo>
                    <a:pt x="401" y="5438"/>
                    <a:pt x="200" y="5738"/>
                    <a:pt x="0" y="6038"/>
                  </a:cubicBezTo>
                  <a:cubicBezTo>
                    <a:pt x="301" y="5805"/>
                    <a:pt x="534" y="5538"/>
                    <a:pt x="768" y="5237"/>
                  </a:cubicBezTo>
                  <a:cubicBezTo>
                    <a:pt x="1201" y="4737"/>
                    <a:pt x="1768" y="4003"/>
                    <a:pt x="2402" y="3136"/>
                  </a:cubicBezTo>
                  <a:cubicBezTo>
                    <a:pt x="3002" y="2269"/>
                    <a:pt x="3536" y="1535"/>
                    <a:pt x="3903" y="934"/>
                  </a:cubicBezTo>
                  <a:cubicBezTo>
                    <a:pt x="4103" y="668"/>
                    <a:pt x="4303" y="334"/>
                    <a:pt x="4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3"/>
            <p:cNvSpPr/>
            <p:nvPr/>
          </p:nvSpPr>
          <p:spPr>
            <a:xfrm>
              <a:off x="1064942" y="3135046"/>
              <a:ext cx="122234" cy="151560"/>
            </a:xfrm>
            <a:custGeom>
              <a:avLst/>
              <a:gdLst/>
              <a:ahLst/>
              <a:cxnLst/>
              <a:rect l="l" t="t" r="r" b="b"/>
              <a:pathLst>
                <a:path w="6098" h="7561" extrusionOk="0">
                  <a:moveTo>
                    <a:pt x="5863" y="1"/>
                  </a:moveTo>
                  <a:cubicBezTo>
                    <a:pt x="5832" y="1"/>
                    <a:pt x="5800" y="8"/>
                    <a:pt x="5772" y="22"/>
                  </a:cubicBezTo>
                  <a:cubicBezTo>
                    <a:pt x="4904" y="555"/>
                    <a:pt x="2536" y="2357"/>
                    <a:pt x="1" y="7561"/>
                  </a:cubicBezTo>
                  <a:cubicBezTo>
                    <a:pt x="1" y="7561"/>
                    <a:pt x="5671" y="5025"/>
                    <a:pt x="6072" y="222"/>
                  </a:cubicBezTo>
                  <a:cubicBezTo>
                    <a:pt x="6098" y="91"/>
                    <a:pt x="5980" y="1"/>
                    <a:pt x="58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3"/>
            <p:cNvSpPr/>
            <p:nvPr/>
          </p:nvSpPr>
          <p:spPr>
            <a:xfrm>
              <a:off x="1066285" y="3170906"/>
              <a:ext cx="95635" cy="116361"/>
            </a:xfrm>
            <a:custGeom>
              <a:avLst/>
              <a:gdLst/>
              <a:ahLst/>
              <a:cxnLst/>
              <a:rect l="l" t="t" r="r" b="b"/>
              <a:pathLst>
                <a:path w="4771" h="5805" extrusionOk="0">
                  <a:moveTo>
                    <a:pt x="4771" y="1"/>
                  </a:moveTo>
                  <a:lnTo>
                    <a:pt x="4771" y="1"/>
                  </a:lnTo>
                  <a:cubicBezTo>
                    <a:pt x="4504" y="268"/>
                    <a:pt x="4237" y="534"/>
                    <a:pt x="4037" y="835"/>
                  </a:cubicBezTo>
                  <a:lnTo>
                    <a:pt x="2369" y="2903"/>
                  </a:lnTo>
                  <a:lnTo>
                    <a:pt x="668" y="4938"/>
                  </a:lnTo>
                  <a:cubicBezTo>
                    <a:pt x="401" y="5204"/>
                    <a:pt x="201" y="5505"/>
                    <a:pt x="0" y="5805"/>
                  </a:cubicBezTo>
                  <a:cubicBezTo>
                    <a:pt x="267" y="5571"/>
                    <a:pt x="568" y="5338"/>
                    <a:pt x="801" y="5038"/>
                  </a:cubicBezTo>
                  <a:cubicBezTo>
                    <a:pt x="1268" y="4537"/>
                    <a:pt x="1868" y="3837"/>
                    <a:pt x="2536" y="3036"/>
                  </a:cubicBezTo>
                  <a:cubicBezTo>
                    <a:pt x="3203" y="2236"/>
                    <a:pt x="3803" y="1502"/>
                    <a:pt x="4170" y="935"/>
                  </a:cubicBezTo>
                  <a:cubicBezTo>
                    <a:pt x="4404" y="668"/>
                    <a:pt x="4604" y="334"/>
                    <a:pt x="4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3"/>
            <p:cNvSpPr/>
            <p:nvPr/>
          </p:nvSpPr>
          <p:spPr>
            <a:xfrm>
              <a:off x="1127803" y="3383183"/>
              <a:ext cx="80922" cy="188944"/>
            </a:xfrm>
            <a:custGeom>
              <a:avLst/>
              <a:gdLst/>
              <a:ahLst/>
              <a:cxnLst/>
              <a:rect l="l" t="t" r="r" b="b"/>
              <a:pathLst>
                <a:path w="4037" h="9426" extrusionOk="0">
                  <a:moveTo>
                    <a:pt x="2005" y="0"/>
                  </a:moveTo>
                  <a:cubicBezTo>
                    <a:pt x="1942" y="0"/>
                    <a:pt x="1879" y="27"/>
                    <a:pt x="1835" y="85"/>
                  </a:cubicBezTo>
                  <a:cubicBezTo>
                    <a:pt x="1301" y="919"/>
                    <a:pt x="0" y="3621"/>
                    <a:pt x="134" y="9425"/>
                  </a:cubicBezTo>
                  <a:cubicBezTo>
                    <a:pt x="134" y="9425"/>
                    <a:pt x="4037" y="4588"/>
                    <a:pt x="2202" y="118"/>
                  </a:cubicBezTo>
                  <a:cubicBezTo>
                    <a:pt x="2164" y="43"/>
                    <a:pt x="2085" y="0"/>
                    <a:pt x="2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3"/>
            <p:cNvSpPr/>
            <p:nvPr/>
          </p:nvSpPr>
          <p:spPr>
            <a:xfrm>
              <a:off x="1131151" y="3424997"/>
              <a:ext cx="32774" cy="146449"/>
            </a:xfrm>
            <a:custGeom>
              <a:avLst/>
              <a:gdLst/>
              <a:ahLst/>
              <a:cxnLst/>
              <a:rect l="l" t="t" r="r" b="b"/>
              <a:pathLst>
                <a:path w="1635" h="7306" extrusionOk="0">
                  <a:moveTo>
                    <a:pt x="1635" y="0"/>
                  </a:moveTo>
                  <a:lnTo>
                    <a:pt x="1635" y="0"/>
                  </a:lnTo>
                  <a:cubicBezTo>
                    <a:pt x="1501" y="334"/>
                    <a:pt x="1401" y="701"/>
                    <a:pt x="1368" y="1068"/>
                  </a:cubicBezTo>
                  <a:cubicBezTo>
                    <a:pt x="1201" y="1802"/>
                    <a:pt x="1001" y="2669"/>
                    <a:pt x="801" y="3636"/>
                  </a:cubicBezTo>
                  <a:lnTo>
                    <a:pt x="234" y="6238"/>
                  </a:lnTo>
                  <a:cubicBezTo>
                    <a:pt x="134" y="6605"/>
                    <a:pt x="67" y="6939"/>
                    <a:pt x="0" y="7306"/>
                  </a:cubicBezTo>
                  <a:cubicBezTo>
                    <a:pt x="167" y="7005"/>
                    <a:pt x="300" y="6639"/>
                    <a:pt x="400" y="6272"/>
                  </a:cubicBezTo>
                  <a:cubicBezTo>
                    <a:pt x="567" y="5638"/>
                    <a:pt x="801" y="4704"/>
                    <a:pt x="1034" y="3703"/>
                  </a:cubicBezTo>
                  <a:cubicBezTo>
                    <a:pt x="1234" y="2702"/>
                    <a:pt x="1401" y="1768"/>
                    <a:pt x="1535" y="1101"/>
                  </a:cubicBezTo>
                  <a:cubicBezTo>
                    <a:pt x="1601" y="734"/>
                    <a:pt x="1635" y="367"/>
                    <a:pt x="1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3"/>
            <p:cNvSpPr/>
            <p:nvPr/>
          </p:nvSpPr>
          <p:spPr>
            <a:xfrm>
              <a:off x="1052915" y="3753554"/>
              <a:ext cx="119027" cy="153545"/>
            </a:xfrm>
            <a:custGeom>
              <a:avLst/>
              <a:gdLst/>
              <a:ahLst/>
              <a:cxnLst/>
              <a:rect l="l" t="t" r="r" b="b"/>
              <a:pathLst>
                <a:path w="5938" h="7660" extrusionOk="0">
                  <a:moveTo>
                    <a:pt x="5726" y="0"/>
                  </a:moveTo>
                  <a:cubicBezTo>
                    <a:pt x="5696" y="0"/>
                    <a:pt x="5666" y="7"/>
                    <a:pt x="5638" y="21"/>
                  </a:cubicBezTo>
                  <a:cubicBezTo>
                    <a:pt x="4804" y="555"/>
                    <a:pt x="2435" y="2423"/>
                    <a:pt x="0" y="7660"/>
                  </a:cubicBezTo>
                  <a:cubicBezTo>
                    <a:pt x="0" y="7660"/>
                    <a:pt x="5604" y="5025"/>
                    <a:pt x="5938" y="221"/>
                  </a:cubicBezTo>
                  <a:cubicBezTo>
                    <a:pt x="5938" y="90"/>
                    <a:pt x="5835" y="0"/>
                    <a:pt x="5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3"/>
            <p:cNvSpPr/>
            <p:nvPr/>
          </p:nvSpPr>
          <p:spPr>
            <a:xfrm>
              <a:off x="1052915" y="3790076"/>
              <a:ext cx="94973" cy="118366"/>
            </a:xfrm>
            <a:custGeom>
              <a:avLst/>
              <a:gdLst/>
              <a:ahLst/>
              <a:cxnLst/>
              <a:rect l="l" t="t" r="r" b="b"/>
              <a:pathLst>
                <a:path w="4738" h="5905" extrusionOk="0">
                  <a:moveTo>
                    <a:pt x="4737" y="0"/>
                  </a:moveTo>
                  <a:lnTo>
                    <a:pt x="4737" y="0"/>
                  </a:lnTo>
                  <a:cubicBezTo>
                    <a:pt x="4470" y="267"/>
                    <a:pt x="4237" y="534"/>
                    <a:pt x="4003" y="834"/>
                  </a:cubicBezTo>
                  <a:lnTo>
                    <a:pt x="2335" y="2936"/>
                  </a:lnTo>
                  <a:lnTo>
                    <a:pt x="667" y="5004"/>
                  </a:lnTo>
                  <a:cubicBezTo>
                    <a:pt x="434" y="5271"/>
                    <a:pt x="200" y="5571"/>
                    <a:pt x="0" y="5905"/>
                  </a:cubicBezTo>
                  <a:cubicBezTo>
                    <a:pt x="301" y="5671"/>
                    <a:pt x="567" y="5404"/>
                    <a:pt x="801" y="5104"/>
                  </a:cubicBezTo>
                  <a:cubicBezTo>
                    <a:pt x="1268" y="4604"/>
                    <a:pt x="1868" y="3903"/>
                    <a:pt x="2502" y="3069"/>
                  </a:cubicBezTo>
                  <a:cubicBezTo>
                    <a:pt x="3169" y="2269"/>
                    <a:pt x="3703" y="1502"/>
                    <a:pt x="4103" y="968"/>
                  </a:cubicBezTo>
                  <a:cubicBezTo>
                    <a:pt x="4337" y="668"/>
                    <a:pt x="4570" y="334"/>
                    <a:pt x="47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3"/>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3"/>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3"/>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3"/>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3"/>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3"/>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3"/>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3"/>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3"/>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3"/>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3"/>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3"/>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3"/>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3"/>
            <p:cNvSpPr/>
            <p:nvPr/>
          </p:nvSpPr>
          <p:spPr>
            <a:xfrm>
              <a:off x="923865" y="4086963"/>
              <a:ext cx="224023" cy="232041"/>
            </a:xfrm>
            <a:custGeom>
              <a:avLst/>
              <a:gdLst/>
              <a:ahLst/>
              <a:cxnLst/>
              <a:rect l="l" t="t" r="r" b="b"/>
              <a:pathLst>
                <a:path w="11176" h="11576" extrusionOk="0">
                  <a:moveTo>
                    <a:pt x="0" y="0"/>
                  </a:moveTo>
                  <a:lnTo>
                    <a:pt x="2369" y="11575"/>
                  </a:lnTo>
                  <a:lnTo>
                    <a:pt x="9407" y="11575"/>
                  </a:lnTo>
                  <a:lnTo>
                    <a:pt x="1117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3"/>
            <p:cNvSpPr/>
            <p:nvPr/>
          </p:nvSpPr>
          <p:spPr>
            <a:xfrm>
              <a:off x="944592" y="4119816"/>
              <a:ext cx="186579" cy="113595"/>
            </a:xfrm>
            <a:custGeom>
              <a:avLst/>
              <a:gdLst/>
              <a:ahLst/>
              <a:cxnLst/>
              <a:rect l="l" t="t" r="r" b="b"/>
              <a:pathLst>
                <a:path w="9308" h="5667" extrusionOk="0">
                  <a:moveTo>
                    <a:pt x="3042" y="158"/>
                  </a:moveTo>
                  <a:cubicBezTo>
                    <a:pt x="3186" y="158"/>
                    <a:pt x="3331" y="193"/>
                    <a:pt x="3470" y="262"/>
                  </a:cubicBezTo>
                  <a:cubicBezTo>
                    <a:pt x="3770" y="429"/>
                    <a:pt x="3903" y="763"/>
                    <a:pt x="3903" y="1096"/>
                  </a:cubicBezTo>
                  <a:cubicBezTo>
                    <a:pt x="3870" y="1397"/>
                    <a:pt x="3770" y="1730"/>
                    <a:pt x="3603" y="1997"/>
                  </a:cubicBezTo>
                  <a:cubicBezTo>
                    <a:pt x="3269" y="2464"/>
                    <a:pt x="2802" y="2798"/>
                    <a:pt x="2269" y="2964"/>
                  </a:cubicBezTo>
                  <a:cubicBezTo>
                    <a:pt x="2134" y="3021"/>
                    <a:pt x="1999" y="3062"/>
                    <a:pt x="1863" y="3090"/>
                  </a:cubicBezTo>
                  <a:lnTo>
                    <a:pt x="1863" y="3090"/>
                  </a:lnTo>
                  <a:cubicBezTo>
                    <a:pt x="1834" y="2915"/>
                    <a:pt x="1815" y="2739"/>
                    <a:pt x="1802" y="2564"/>
                  </a:cubicBezTo>
                  <a:cubicBezTo>
                    <a:pt x="1768" y="2164"/>
                    <a:pt x="1802" y="1730"/>
                    <a:pt x="1868" y="1330"/>
                  </a:cubicBezTo>
                  <a:cubicBezTo>
                    <a:pt x="1935" y="930"/>
                    <a:pt x="2169" y="596"/>
                    <a:pt x="2469" y="363"/>
                  </a:cubicBezTo>
                  <a:cubicBezTo>
                    <a:pt x="2644" y="226"/>
                    <a:pt x="2842" y="158"/>
                    <a:pt x="3042" y="158"/>
                  </a:cubicBezTo>
                  <a:close/>
                  <a:moveTo>
                    <a:pt x="5872" y="1732"/>
                  </a:moveTo>
                  <a:cubicBezTo>
                    <a:pt x="6073" y="1732"/>
                    <a:pt x="6271" y="1800"/>
                    <a:pt x="6438" y="1930"/>
                  </a:cubicBezTo>
                  <a:cubicBezTo>
                    <a:pt x="6739" y="2197"/>
                    <a:pt x="6905" y="2597"/>
                    <a:pt x="6872" y="2998"/>
                  </a:cubicBezTo>
                  <a:cubicBezTo>
                    <a:pt x="6805" y="3431"/>
                    <a:pt x="6639" y="3832"/>
                    <a:pt x="6372" y="4165"/>
                  </a:cubicBezTo>
                  <a:cubicBezTo>
                    <a:pt x="6269" y="4306"/>
                    <a:pt x="6156" y="4438"/>
                    <a:pt x="6036" y="4559"/>
                  </a:cubicBezTo>
                  <a:lnTo>
                    <a:pt x="6036" y="4559"/>
                  </a:lnTo>
                  <a:cubicBezTo>
                    <a:pt x="5876" y="4510"/>
                    <a:pt x="5721" y="4445"/>
                    <a:pt x="5571" y="4365"/>
                  </a:cubicBezTo>
                  <a:cubicBezTo>
                    <a:pt x="5004" y="3998"/>
                    <a:pt x="4670" y="3365"/>
                    <a:pt x="4771" y="2698"/>
                  </a:cubicBezTo>
                  <a:cubicBezTo>
                    <a:pt x="4837" y="2331"/>
                    <a:pt x="5071" y="2030"/>
                    <a:pt x="5404" y="1864"/>
                  </a:cubicBezTo>
                  <a:cubicBezTo>
                    <a:pt x="5552" y="1775"/>
                    <a:pt x="5713" y="1732"/>
                    <a:pt x="5872" y="1732"/>
                  </a:cubicBezTo>
                  <a:close/>
                  <a:moveTo>
                    <a:pt x="3047" y="0"/>
                  </a:moveTo>
                  <a:cubicBezTo>
                    <a:pt x="2816" y="0"/>
                    <a:pt x="2593" y="77"/>
                    <a:pt x="2402" y="229"/>
                  </a:cubicBezTo>
                  <a:cubicBezTo>
                    <a:pt x="2035" y="463"/>
                    <a:pt x="1802" y="863"/>
                    <a:pt x="1702" y="1297"/>
                  </a:cubicBezTo>
                  <a:cubicBezTo>
                    <a:pt x="1635" y="1697"/>
                    <a:pt x="1602" y="2164"/>
                    <a:pt x="1635" y="2597"/>
                  </a:cubicBezTo>
                  <a:cubicBezTo>
                    <a:pt x="1635" y="2768"/>
                    <a:pt x="1650" y="2944"/>
                    <a:pt x="1679" y="3121"/>
                  </a:cubicBezTo>
                  <a:lnTo>
                    <a:pt x="1679" y="3121"/>
                  </a:lnTo>
                  <a:cubicBezTo>
                    <a:pt x="1562" y="3136"/>
                    <a:pt x="1443" y="3143"/>
                    <a:pt x="1322" y="3143"/>
                  </a:cubicBezTo>
                  <a:cubicBezTo>
                    <a:pt x="1228" y="3143"/>
                    <a:pt x="1132" y="3139"/>
                    <a:pt x="1035" y="3131"/>
                  </a:cubicBezTo>
                  <a:cubicBezTo>
                    <a:pt x="668" y="3064"/>
                    <a:pt x="334" y="2964"/>
                    <a:pt x="0" y="2831"/>
                  </a:cubicBezTo>
                  <a:lnTo>
                    <a:pt x="0" y="2831"/>
                  </a:lnTo>
                  <a:lnTo>
                    <a:pt x="67" y="2864"/>
                  </a:lnTo>
                  <a:cubicBezTo>
                    <a:pt x="101" y="2898"/>
                    <a:pt x="167" y="2931"/>
                    <a:pt x="234" y="2964"/>
                  </a:cubicBezTo>
                  <a:cubicBezTo>
                    <a:pt x="501" y="3064"/>
                    <a:pt x="768" y="3165"/>
                    <a:pt x="1035" y="3198"/>
                  </a:cubicBezTo>
                  <a:cubicBezTo>
                    <a:pt x="1151" y="3216"/>
                    <a:pt x="1267" y="3224"/>
                    <a:pt x="1383" y="3224"/>
                  </a:cubicBezTo>
                  <a:cubicBezTo>
                    <a:pt x="1487" y="3224"/>
                    <a:pt x="1591" y="3217"/>
                    <a:pt x="1694" y="3205"/>
                  </a:cubicBezTo>
                  <a:lnTo>
                    <a:pt x="1694" y="3205"/>
                  </a:lnTo>
                  <a:cubicBezTo>
                    <a:pt x="1740" y="3450"/>
                    <a:pt x="1811" y="3696"/>
                    <a:pt x="1902" y="3932"/>
                  </a:cubicBezTo>
                  <a:cubicBezTo>
                    <a:pt x="2102" y="4365"/>
                    <a:pt x="2369" y="4766"/>
                    <a:pt x="2736" y="5099"/>
                  </a:cubicBezTo>
                  <a:cubicBezTo>
                    <a:pt x="3136" y="5433"/>
                    <a:pt x="3603" y="5633"/>
                    <a:pt x="4103" y="5666"/>
                  </a:cubicBezTo>
                  <a:cubicBezTo>
                    <a:pt x="4604" y="5666"/>
                    <a:pt x="5104" y="5500"/>
                    <a:pt x="5504" y="5233"/>
                  </a:cubicBezTo>
                  <a:cubicBezTo>
                    <a:pt x="5729" y="5083"/>
                    <a:pt x="5944" y="4922"/>
                    <a:pt x="6142" y="4745"/>
                  </a:cubicBezTo>
                  <a:lnTo>
                    <a:pt x="6142" y="4745"/>
                  </a:lnTo>
                  <a:cubicBezTo>
                    <a:pt x="6332" y="4788"/>
                    <a:pt x="6525" y="4809"/>
                    <a:pt x="6717" y="4809"/>
                  </a:cubicBezTo>
                  <a:cubicBezTo>
                    <a:pt x="6881" y="4809"/>
                    <a:pt x="7045" y="4794"/>
                    <a:pt x="7206" y="4766"/>
                  </a:cubicBezTo>
                  <a:cubicBezTo>
                    <a:pt x="7639" y="4666"/>
                    <a:pt x="8040" y="4499"/>
                    <a:pt x="8406" y="4265"/>
                  </a:cubicBezTo>
                  <a:cubicBezTo>
                    <a:pt x="8640" y="4132"/>
                    <a:pt x="8873" y="3998"/>
                    <a:pt x="9107" y="3832"/>
                  </a:cubicBezTo>
                  <a:cubicBezTo>
                    <a:pt x="9174" y="3765"/>
                    <a:pt x="9240" y="3698"/>
                    <a:pt x="9307" y="3632"/>
                  </a:cubicBezTo>
                  <a:lnTo>
                    <a:pt x="9307" y="3632"/>
                  </a:lnTo>
                  <a:cubicBezTo>
                    <a:pt x="9240" y="3665"/>
                    <a:pt x="9140" y="3732"/>
                    <a:pt x="9074" y="3798"/>
                  </a:cubicBezTo>
                  <a:cubicBezTo>
                    <a:pt x="8907" y="3898"/>
                    <a:pt x="8707" y="4032"/>
                    <a:pt x="8373" y="4199"/>
                  </a:cubicBezTo>
                  <a:cubicBezTo>
                    <a:pt x="8006" y="4399"/>
                    <a:pt x="7606" y="4532"/>
                    <a:pt x="7206" y="4632"/>
                  </a:cubicBezTo>
                  <a:cubicBezTo>
                    <a:pt x="7061" y="4658"/>
                    <a:pt x="6916" y="4670"/>
                    <a:pt x="6772" y="4670"/>
                  </a:cubicBezTo>
                  <a:cubicBezTo>
                    <a:pt x="6605" y="4670"/>
                    <a:pt x="6439" y="4653"/>
                    <a:pt x="6276" y="4620"/>
                  </a:cubicBezTo>
                  <a:lnTo>
                    <a:pt x="6276" y="4620"/>
                  </a:lnTo>
                  <a:cubicBezTo>
                    <a:pt x="6380" y="4519"/>
                    <a:pt x="6479" y="4412"/>
                    <a:pt x="6572" y="4299"/>
                  </a:cubicBezTo>
                  <a:cubicBezTo>
                    <a:pt x="6872" y="3932"/>
                    <a:pt x="7039" y="3498"/>
                    <a:pt x="7106" y="3031"/>
                  </a:cubicBezTo>
                  <a:cubicBezTo>
                    <a:pt x="7139" y="2564"/>
                    <a:pt x="6939" y="2097"/>
                    <a:pt x="6605" y="1797"/>
                  </a:cubicBezTo>
                  <a:cubicBezTo>
                    <a:pt x="6403" y="1650"/>
                    <a:pt x="6161" y="1574"/>
                    <a:pt x="5918" y="1574"/>
                  </a:cubicBezTo>
                  <a:cubicBezTo>
                    <a:pt x="5718" y="1574"/>
                    <a:pt x="5518" y="1625"/>
                    <a:pt x="5338" y="1730"/>
                  </a:cubicBezTo>
                  <a:cubicBezTo>
                    <a:pt x="4971" y="1930"/>
                    <a:pt x="4704" y="2264"/>
                    <a:pt x="4637" y="2664"/>
                  </a:cubicBezTo>
                  <a:cubicBezTo>
                    <a:pt x="4504" y="3398"/>
                    <a:pt x="4871" y="4132"/>
                    <a:pt x="5504" y="4499"/>
                  </a:cubicBezTo>
                  <a:cubicBezTo>
                    <a:pt x="5636" y="4573"/>
                    <a:pt x="5772" y="4633"/>
                    <a:pt x="5910" y="4679"/>
                  </a:cubicBezTo>
                  <a:lnTo>
                    <a:pt x="5910" y="4679"/>
                  </a:lnTo>
                  <a:cubicBezTo>
                    <a:pt x="5752" y="4824"/>
                    <a:pt x="5582" y="4953"/>
                    <a:pt x="5404" y="5066"/>
                  </a:cubicBezTo>
                  <a:cubicBezTo>
                    <a:pt x="5004" y="5333"/>
                    <a:pt x="4537" y="5466"/>
                    <a:pt x="4103" y="5466"/>
                  </a:cubicBezTo>
                  <a:cubicBezTo>
                    <a:pt x="3636" y="5433"/>
                    <a:pt x="3203" y="5233"/>
                    <a:pt x="2836" y="4932"/>
                  </a:cubicBezTo>
                  <a:cubicBezTo>
                    <a:pt x="2502" y="4632"/>
                    <a:pt x="2235" y="4265"/>
                    <a:pt x="2069" y="3865"/>
                  </a:cubicBezTo>
                  <a:cubicBezTo>
                    <a:pt x="1980" y="3636"/>
                    <a:pt x="1920" y="3407"/>
                    <a:pt x="1878" y="3178"/>
                  </a:cubicBezTo>
                  <a:lnTo>
                    <a:pt x="1878" y="3178"/>
                  </a:lnTo>
                  <a:cubicBezTo>
                    <a:pt x="2031" y="3150"/>
                    <a:pt x="2183" y="3111"/>
                    <a:pt x="2335" y="3064"/>
                  </a:cubicBezTo>
                  <a:cubicBezTo>
                    <a:pt x="2869" y="2898"/>
                    <a:pt x="3370" y="2564"/>
                    <a:pt x="3736" y="2097"/>
                  </a:cubicBezTo>
                  <a:cubicBezTo>
                    <a:pt x="3903" y="1797"/>
                    <a:pt x="4037" y="1463"/>
                    <a:pt x="4037" y="1130"/>
                  </a:cubicBezTo>
                  <a:cubicBezTo>
                    <a:pt x="4070" y="729"/>
                    <a:pt x="3903" y="329"/>
                    <a:pt x="3570" y="129"/>
                  </a:cubicBezTo>
                  <a:cubicBezTo>
                    <a:pt x="3398" y="43"/>
                    <a:pt x="3220" y="0"/>
                    <a:pt x="30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91"/>
        <p:cNvGrpSpPr/>
        <p:nvPr/>
      </p:nvGrpSpPr>
      <p:grpSpPr>
        <a:xfrm>
          <a:off x="0" y="0"/>
          <a:ext cx="0" cy="0"/>
          <a:chOff x="0" y="0"/>
          <a:chExt cx="0" cy="0"/>
        </a:xfrm>
      </p:grpSpPr>
      <p:sp>
        <p:nvSpPr>
          <p:cNvPr id="2592" name="Google Shape;2592;p72"/>
          <p:cNvSpPr txBox="1">
            <a:spLocks noGrp="1"/>
          </p:cNvSpPr>
          <p:nvPr>
            <p:ph type="title"/>
          </p:nvPr>
        </p:nvSpPr>
        <p:spPr>
          <a:xfrm>
            <a:off x="287828" y="254907"/>
            <a:ext cx="388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SA" sz="3600" dirty="0" smtClean="0"/>
              <a:t>مميزات المشروع</a:t>
            </a:r>
            <a:endParaRPr sz="3600" dirty="0"/>
          </a:p>
        </p:txBody>
      </p:sp>
      <p:grpSp>
        <p:nvGrpSpPr>
          <p:cNvPr id="2593" name="Google Shape;2593;p72"/>
          <p:cNvGrpSpPr/>
          <p:nvPr/>
        </p:nvGrpSpPr>
        <p:grpSpPr>
          <a:xfrm flipH="1">
            <a:off x="406039" y="2969725"/>
            <a:ext cx="2674840" cy="2181206"/>
            <a:chOff x="6659900" y="3229575"/>
            <a:chExt cx="2245500" cy="1831100"/>
          </a:xfrm>
        </p:grpSpPr>
        <p:sp>
          <p:nvSpPr>
            <p:cNvPr id="2594" name="Google Shape;2594;p72"/>
            <p:cNvSpPr/>
            <p:nvPr/>
          </p:nvSpPr>
          <p:spPr>
            <a:xfrm>
              <a:off x="7200175" y="3257325"/>
              <a:ext cx="18275" cy="17250"/>
            </a:xfrm>
            <a:custGeom>
              <a:avLst/>
              <a:gdLst/>
              <a:ahLst/>
              <a:cxnLst/>
              <a:rect l="l" t="t" r="r" b="b"/>
              <a:pathLst>
                <a:path w="731" h="690" extrusionOk="0">
                  <a:moveTo>
                    <a:pt x="45" y="0"/>
                  </a:moveTo>
                  <a:cubicBezTo>
                    <a:pt x="39" y="0"/>
                    <a:pt x="34" y="2"/>
                    <a:pt x="31" y="5"/>
                  </a:cubicBezTo>
                  <a:cubicBezTo>
                    <a:pt x="1" y="35"/>
                    <a:pt x="92" y="248"/>
                    <a:pt x="305" y="430"/>
                  </a:cubicBezTo>
                  <a:cubicBezTo>
                    <a:pt x="455" y="580"/>
                    <a:pt x="605" y="689"/>
                    <a:pt x="670" y="689"/>
                  </a:cubicBezTo>
                  <a:cubicBezTo>
                    <a:pt x="684" y="689"/>
                    <a:pt x="694" y="684"/>
                    <a:pt x="700" y="673"/>
                  </a:cubicBezTo>
                  <a:cubicBezTo>
                    <a:pt x="730" y="643"/>
                    <a:pt x="609" y="461"/>
                    <a:pt x="426" y="278"/>
                  </a:cubicBezTo>
                  <a:cubicBezTo>
                    <a:pt x="263" y="115"/>
                    <a:pt x="99" y="0"/>
                    <a:pt x="4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2"/>
            <p:cNvSpPr/>
            <p:nvPr/>
          </p:nvSpPr>
          <p:spPr>
            <a:xfrm>
              <a:off x="8009475" y="3596975"/>
              <a:ext cx="895925" cy="1463700"/>
            </a:xfrm>
            <a:custGeom>
              <a:avLst/>
              <a:gdLst/>
              <a:ahLst/>
              <a:cxnLst/>
              <a:rect l="l" t="t" r="r" b="b"/>
              <a:pathLst>
                <a:path w="35837" h="58548" extrusionOk="0">
                  <a:moveTo>
                    <a:pt x="31610" y="0"/>
                  </a:moveTo>
                  <a:cubicBezTo>
                    <a:pt x="30506" y="0"/>
                    <a:pt x="28417" y="783"/>
                    <a:pt x="26444" y="5842"/>
                  </a:cubicBezTo>
                  <a:cubicBezTo>
                    <a:pt x="23587" y="13136"/>
                    <a:pt x="22645" y="17301"/>
                    <a:pt x="22645" y="17301"/>
                  </a:cubicBezTo>
                  <a:cubicBezTo>
                    <a:pt x="22645" y="17301"/>
                    <a:pt x="22166" y="18240"/>
                    <a:pt x="21437" y="18240"/>
                  </a:cubicBezTo>
                  <a:cubicBezTo>
                    <a:pt x="21230" y="18240"/>
                    <a:pt x="21003" y="18164"/>
                    <a:pt x="20760" y="17969"/>
                  </a:cubicBezTo>
                  <a:cubicBezTo>
                    <a:pt x="19758" y="17211"/>
                    <a:pt x="18370" y="15102"/>
                    <a:pt x="16897" y="15102"/>
                  </a:cubicBezTo>
                  <a:cubicBezTo>
                    <a:pt x="16717" y="15102"/>
                    <a:pt x="16535" y="15134"/>
                    <a:pt x="16353" y="15203"/>
                  </a:cubicBezTo>
                  <a:cubicBezTo>
                    <a:pt x="14712" y="15872"/>
                    <a:pt x="14256" y="17909"/>
                    <a:pt x="14864" y="20796"/>
                  </a:cubicBezTo>
                  <a:cubicBezTo>
                    <a:pt x="15502" y="23653"/>
                    <a:pt x="16626" y="29976"/>
                    <a:pt x="16718" y="30553"/>
                  </a:cubicBezTo>
                  <a:cubicBezTo>
                    <a:pt x="16814" y="31011"/>
                    <a:pt x="16681" y="31640"/>
                    <a:pt x="16199" y="31640"/>
                  </a:cubicBezTo>
                  <a:cubicBezTo>
                    <a:pt x="16072" y="31640"/>
                    <a:pt x="15922" y="31596"/>
                    <a:pt x="15745" y="31495"/>
                  </a:cubicBezTo>
                  <a:cubicBezTo>
                    <a:pt x="15075" y="31137"/>
                    <a:pt x="11829" y="28220"/>
                    <a:pt x="9483" y="28220"/>
                  </a:cubicBezTo>
                  <a:cubicBezTo>
                    <a:pt x="8847" y="28220"/>
                    <a:pt x="8277" y="28434"/>
                    <a:pt x="7842" y="28973"/>
                  </a:cubicBezTo>
                  <a:cubicBezTo>
                    <a:pt x="5806" y="31465"/>
                    <a:pt x="8845" y="39155"/>
                    <a:pt x="9180" y="40006"/>
                  </a:cubicBezTo>
                  <a:cubicBezTo>
                    <a:pt x="9483" y="40857"/>
                    <a:pt x="9362" y="41252"/>
                    <a:pt x="8967" y="41496"/>
                  </a:cubicBezTo>
                  <a:cubicBezTo>
                    <a:pt x="8938" y="41515"/>
                    <a:pt x="8903" y="41525"/>
                    <a:pt x="8863" y="41525"/>
                  </a:cubicBezTo>
                  <a:cubicBezTo>
                    <a:pt x="8347" y="41525"/>
                    <a:pt x="6913" y="39977"/>
                    <a:pt x="5532" y="38821"/>
                  </a:cubicBezTo>
                  <a:cubicBezTo>
                    <a:pt x="4543" y="37993"/>
                    <a:pt x="3367" y="37179"/>
                    <a:pt x="2376" y="37179"/>
                  </a:cubicBezTo>
                  <a:cubicBezTo>
                    <a:pt x="1875" y="37179"/>
                    <a:pt x="1421" y="37388"/>
                    <a:pt x="1064" y="37909"/>
                  </a:cubicBezTo>
                  <a:cubicBezTo>
                    <a:pt x="0" y="39459"/>
                    <a:pt x="213" y="45447"/>
                    <a:pt x="6809" y="54535"/>
                  </a:cubicBezTo>
                  <a:lnTo>
                    <a:pt x="10152" y="58547"/>
                  </a:lnTo>
                  <a:lnTo>
                    <a:pt x="15319" y="57757"/>
                  </a:lnTo>
                  <a:cubicBezTo>
                    <a:pt x="26292" y="55356"/>
                    <a:pt x="30426" y="51040"/>
                    <a:pt x="30669" y="49186"/>
                  </a:cubicBezTo>
                  <a:cubicBezTo>
                    <a:pt x="30912" y="47331"/>
                    <a:pt x="28694" y="46936"/>
                    <a:pt x="26748" y="46876"/>
                  </a:cubicBezTo>
                  <a:cubicBezTo>
                    <a:pt x="26502" y="46868"/>
                    <a:pt x="26251" y="46865"/>
                    <a:pt x="26000" y="46865"/>
                  </a:cubicBezTo>
                  <a:cubicBezTo>
                    <a:pt x="25297" y="46865"/>
                    <a:pt x="24591" y="46887"/>
                    <a:pt x="23993" y="46887"/>
                  </a:cubicBezTo>
                  <a:cubicBezTo>
                    <a:pt x="23112" y="46887"/>
                    <a:pt x="22465" y="46839"/>
                    <a:pt x="22402" y="46602"/>
                  </a:cubicBezTo>
                  <a:cubicBezTo>
                    <a:pt x="22280" y="46146"/>
                    <a:pt x="22432" y="45781"/>
                    <a:pt x="23253" y="45356"/>
                  </a:cubicBezTo>
                  <a:cubicBezTo>
                    <a:pt x="24043" y="44930"/>
                    <a:pt x="31429" y="41222"/>
                    <a:pt x="31612" y="37970"/>
                  </a:cubicBezTo>
                  <a:cubicBezTo>
                    <a:pt x="31764" y="34748"/>
                    <a:pt x="24955" y="34839"/>
                    <a:pt x="24013" y="34626"/>
                  </a:cubicBezTo>
                  <a:cubicBezTo>
                    <a:pt x="23070" y="34413"/>
                    <a:pt x="23465" y="33593"/>
                    <a:pt x="23921" y="33258"/>
                  </a:cubicBezTo>
                  <a:cubicBezTo>
                    <a:pt x="24347" y="32894"/>
                    <a:pt x="29423" y="28912"/>
                    <a:pt x="31794" y="27210"/>
                  </a:cubicBezTo>
                  <a:cubicBezTo>
                    <a:pt x="34165" y="25477"/>
                    <a:pt x="35198" y="23714"/>
                    <a:pt x="34408" y="22042"/>
                  </a:cubicBezTo>
                  <a:cubicBezTo>
                    <a:pt x="33993" y="21244"/>
                    <a:pt x="33044" y="21058"/>
                    <a:pt x="32025" y="21058"/>
                  </a:cubicBezTo>
                  <a:cubicBezTo>
                    <a:pt x="31139" y="21058"/>
                    <a:pt x="30201" y="21199"/>
                    <a:pt x="29518" y="21199"/>
                  </a:cubicBezTo>
                  <a:cubicBezTo>
                    <a:pt x="29431" y="21199"/>
                    <a:pt x="29349" y="21196"/>
                    <a:pt x="29271" y="21191"/>
                  </a:cubicBezTo>
                  <a:cubicBezTo>
                    <a:pt x="27903" y="21100"/>
                    <a:pt x="28329" y="19428"/>
                    <a:pt x="28329" y="19428"/>
                  </a:cubicBezTo>
                  <a:cubicBezTo>
                    <a:pt x="28329" y="19428"/>
                    <a:pt x="30396" y="15690"/>
                    <a:pt x="33101" y="8334"/>
                  </a:cubicBezTo>
                  <a:cubicBezTo>
                    <a:pt x="35836" y="979"/>
                    <a:pt x="32342" y="127"/>
                    <a:pt x="32341" y="127"/>
                  </a:cubicBezTo>
                  <a:lnTo>
                    <a:pt x="32341" y="127"/>
                  </a:lnTo>
                  <a:lnTo>
                    <a:pt x="32393" y="153"/>
                  </a:lnTo>
                  <a:lnTo>
                    <a:pt x="32393" y="153"/>
                  </a:lnTo>
                  <a:cubicBezTo>
                    <a:pt x="32341" y="128"/>
                    <a:pt x="32056" y="0"/>
                    <a:pt x="3161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2"/>
            <p:cNvSpPr/>
            <p:nvPr/>
          </p:nvSpPr>
          <p:spPr>
            <a:xfrm>
              <a:off x="8266300" y="3763525"/>
              <a:ext cx="488650" cy="1269800"/>
            </a:xfrm>
            <a:custGeom>
              <a:avLst/>
              <a:gdLst/>
              <a:ahLst/>
              <a:cxnLst/>
              <a:rect l="l" t="t" r="r" b="b"/>
              <a:pathLst>
                <a:path w="19546" h="50792" extrusionOk="0">
                  <a:moveTo>
                    <a:pt x="19545" y="0"/>
                  </a:moveTo>
                  <a:cubicBezTo>
                    <a:pt x="19515" y="31"/>
                    <a:pt x="19484" y="91"/>
                    <a:pt x="19454" y="152"/>
                  </a:cubicBezTo>
                  <a:lnTo>
                    <a:pt x="19302" y="578"/>
                  </a:lnTo>
                  <a:cubicBezTo>
                    <a:pt x="19150" y="1003"/>
                    <a:pt x="18907" y="1581"/>
                    <a:pt x="18633" y="2341"/>
                  </a:cubicBezTo>
                  <a:lnTo>
                    <a:pt x="16202" y="8724"/>
                  </a:lnTo>
                  <a:cubicBezTo>
                    <a:pt x="14165" y="14104"/>
                    <a:pt x="11278" y="21520"/>
                    <a:pt x="8086" y="29727"/>
                  </a:cubicBezTo>
                  <a:cubicBezTo>
                    <a:pt x="4894" y="37934"/>
                    <a:pt x="2037" y="45350"/>
                    <a:pt x="1" y="50761"/>
                  </a:cubicBezTo>
                  <a:lnTo>
                    <a:pt x="122" y="50791"/>
                  </a:lnTo>
                  <a:cubicBezTo>
                    <a:pt x="2159" y="45411"/>
                    <a:pt x="5046" y="37995"/>
                    <a:pt x="8238" y="29788"/>
                  </a:cubicBezTo>
                  <a:cubicBezTo>
                    <a:pt x="11430" y="21581"/>
                    <a:pt x="14287" y="14165"/>
                    <a:pt x="16323" y="8754"/>
                  </a:cubicBezTo>
                  <a:cubicBezTo>
                    <a:pt x="17326" y="6049"/>
                    <a:pt x="18147" y="3860"/>
                    <a:pt x="18694" y="2341"/>
                  </a:cubicBezTo>
                  <a:cubicBezTo>
                    <a:pt x="18968" y="1611"/>
                    <a:pt x="19180" y="1003"/>
                    <a:pt x="19332" y="608"/>
                  </a:cubicBezTo>
                  <a:cubicBezTo>
                    <a:pt x="19393" y="395"/>
                    <a:pt x="19424" y="243"/>
                    <a:pt x="19484" y="152"/>
                  </a:cubicBezTo>
                  <a:cubicBezTo>
                    <a:pt x="19545" y="31"/>
                    <a:pt x="19545" y="0"/>
                    <a:pt x="1954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2"/>
            <p:cNvSpPr/>
            <p:nvPr/>
          </p:nvSpPr>
          <p:spPr>
            <a:xfrm>
              <a:off x="8471475" y="4068225"/>
              <a:ext cx="79825" cy="224950"/>
            </a:xfrm>
            <a:custGeom>
              <a:avLst/>
              <a:gdLst/>
              <a:ahLst/>
              <a:cxnLst/>
              <a:rect l="l" t="t" r="r" b="b"/>
              <a:pathLst>
                <a:path w="3193" h="8998" extrusionOk="0">
                  <a:moveTo>
                    <a:pt x="1" y="1"/>
                  </a:moveTo>
                  <a:cubicBezTo>
                    <a:pt x="1" y="122"/>
                    <a:pt x="31" y="244"/>
                    <a:pt x="61" y="366"/>
                  </a:cubicBezTo>
                  <a:cubicBezTo>
                    <a:pt x="153" y="639"/>
                    <a:pt x="274" y="943"/>
                    <a:pt x="396" y="1338"/>
                  </a:cubicBezTo>
                  <a:cubicBezTo>
                    <a:pt x="700" y="2189"/>
                    <a:pt x="1095" y="3284"/>
                    <a:pt x="1520" y="4530"/>
                  </a:cubicBezTo>
                  <a:cubicBezTo>
                    <a:pt x="1946" y="5776"/>
                    <a:pt x="2341" y="6901"/>
                    <a:pt x="2645" y="7721"/>
                  </a:cubicBezTo>
                  <a:cubicBezTo>
                    <a:pt x="2797" y="8116"/>
                    <a:pt x="2949" y="8451"/>
                    <a:pt x="3040" y="8664"/>
                  </a:cubicBezTo>
                  <a:cubicBezTo>
                    <a:pt x="3071" y="8785"/>
                    <a:pt x="3131" y="8907"/>
                    <a:pt x="3192" y="8998"/>
                  </a:cubicBezTo>
                  <a:cubicBezTo>
                    <a:pt x="3192" y="8876"/>
                    <a:pt x="3131" y="8755"/>
                    <a:pt x="3101" y="8664"/>
                  </a:cubicBezTo>
                  <a:lnTo>
                    <a:pt x="2767" y="7691"/>
                  </a:lnTo>
                  <a:lnTo>
                    <a:pt x="1672" y="4469"/>
                  </a:lnTo>
                  <a:cubicBezTo>
                    <a:pt x="1247" y="3223"/>
                    <a:pt x="852" y="2098"/>
                    <a:pt x="548" y="1308"/>
                  </a:cubicBezTo>
                  <a:cubicBezTo>
                    <a:pt x="396" y="882"/>
                    <a:pt x="244" y="578"/>
                    <a:pt x="153" y="335"/>
                  </a:cubicBezTo>
                  <a:cubicBezTo>
                    <a:pt x="122" y="214"/>
                    <a:pt x="61" y="122"/>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2"/>
            <p:cNvSpPr/>
            <p:nvPr/>
          </p:nvSpPr>
          <p:spPr>
            <a:xfrm>
              <a:off x="8564175" y="4192825"/>
              <a:ext cx="256875" cy="101900"/>
            </a:xfrm>
            <a:custGeom>
              <a:avLst/>
              <a:gdLst/>
              <a:ahLst/>
              <a:cxnLst/>
              <a:rect l="l" t="t" r="r" b="b"/>
              <a:pathLst>
                <a:path w="10275" h="4076" extrusionOk="0">
                  <a:moveTo>
                    <a:pt x="10273" y="1"/>
                  </a:moveTo>
                  <a:cubicBezTo>
                    <a:pt x="10192" y="1"/>
                    <a:pt x="7855" y="842"/>
                    <a:pt x="5107" y="1947"/>
                  </a:cubicBezTo>
                  <a:cubicBezTo>
                    <a:pt x="2281" y="3072"/>
                    <a:pt x="1" y="4044"/>
                    <a:pt x="1" y="4075"/>
                  </a:cubicBezTo>
                  <a:cubicBezTo>
                    <a:pt x="1" y="4075"/>
                    <a:pt x="3" y="4075"/>
                    <a:pt x="4" y="4075"/>
                  </a:cubicBezTo>
                  <a:cubicBezTo>
                    <a:pt x="109" y="4075"/>
                    <a:pt x="2389" y="3205"/>
                    <a:pt x="5168" y="2099"/>
                  </a:cubicBezTo>
                  <a:cubicBezTo>
                    <a:pt x="7995" y="974"/>
                    <a:pt x="10275" y="32"/>
                    <a:pt x="10275" y="2"/>
                  </a:cubicBezTo>
                  <a:cubicBezTo>
                    <a:pt x="10275" y="1"/>
                    <a:pt x="10274" y="1"/>
                    <a:pt x="102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2"/>
            <p:cNvSpPr/>
            <p:nvPr/>
          </p:nvSpPr>
          <p:spPr>
            <a:xfrm>
              <a:off x="8427400" y="4571275"/>
              <a:ext cx="242425" cy="33475"/>
            </a:xfrm>
            <a:custGeom>
              <a:avLst/>
              <a:gdLst/>
              <a:ahLst/>
              <a:cxnLst/>
              <a:rect l="l" t="t" r="r" b="b"/>
              <a:pathLst>
                <a:path w="9697" h="1339" extrusionOk="0">
                  <a:moveTo>
                    <a:pt x="9697" y="1"/>
                  </a:moveTo>
                  <a:cubicBezTo>
                    <a:pt x="9545" y="1"/>
                    <a:pt x="9423" y="1"/>
                    <a:pt x="9302" y="61"/>
                  </a:cubicBezTo>
                  <a:lnTo>
                    <a:pt x="8268" y="244"/>
                  </a:lnTo>
                  <a:cubicBezTo>
                    <a:pt x="7387" y="396"/>
                    <a:pt x="6171" y="609"/>
                    <a:pt x="4864" y="761"/>
                  </a:cubicBezTo>
                  <a:cubicBezTo>
                    <a:pt x="3527" y="943"/>
                    <a:pt x="2311" y="1065"/>
                    <a:pt x="1429" y="1156"/>
                  </a:cubicBezTo>
                  <a:lnTo>
                    <a:pt x="396" y="1247"/>
                  </a:lnTo>
                  <a:cubicBezTo>
                    <a:pt x="274" y="1247"/>
                    <a:pt x="122" y="1277"/>
                    <a:pt x="1" y="1308"/>
                  </a:cubicBezTo>
                  <a:cubicBezTo>
                    <a:pt x="122" y="1338"/>
                    <a:pt x="244" y="1338"/>
                    <a:pt x="365" y="1338"/>
                  </a:cubicBezTo>
                  <a:cubicBezTo>
                    <a:pt x="609" y="1308"/>
                    <a:pt x="973" y="1308"/>
                    <a:pt x="1429" y="1277"/>
                  </a:cubicBezTo>
                  <a:cubicBezTo>
                    <a:pt x="2311" y="1217"/>
                    <a:pt x="3527" y="1125"/>
                    <a:pt x="4864" y="943"/>
                  </a:cubicBezTo>
                  <a:cubicBezTo>
                    <a:pt x="6201" y="761"/>
                    <a:pt x="7417" y="517"/>
                    <a:pt x="8268" y="335"/>
                  </a:cubicBezTo>
                  <a:cubicBezTo>
                    <a:pt x="8724" y="244"/>
                    <a:pt x="9059" y="183"/>
                    <a:pt x="9302" y="122"/>
                  </a:cubicBezTo>
                  <a:cubicBezTo>
                    <a:pt x="9423" y="92"/>
                    <a:pt x="9545" y="31"/>
                    <a:pt x="969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2"/>
            <p:cNvSpPr/>
            <p:nvPr/>
          </p:nvSpPr>
          <p:spPr>
            <a:xfrm>
              <a:off x="8298225" y="4417775"/>
              <a:ext cx="131475" cy="183925"/>
            </a:xfrm>
            <a:custGeom>
              <a:avLst/>
              <a:gdLst/>
              <a:ahLst/>
              <a:cxnLst/>
              <a:rect l="l" t="t" r="r" b="b"/>
              <a:pathLst>
                <a:path w="5259" h="7357" extrusionOk="0">
                  <a:moveTo>
                    <a:pt x="0" y="1"/>
                  </a:moveTo>
                  <a:lnTo>
                    <a:pt x="0" y="1"/>
                  </a:lnTo>
                  <a:cubicBezTo>
                    <a:pt x="61" y="122"/>
                    <a:pt x="122" y="214"/>
                    <a:pt x="183" y="335"/>
                  </a:cubicBezTo>
                  <a:lnTo>
                    <a:pt x="730" y="1125"/>
                  </a:lnTo>
                  <a:cubicBezTo>
                    <a:pt x="1186" y="1794"/>
                    <a:pt x="1824" y="2706"/>
                    <a:pt x="2554" y="3739"/>
                  </a:cubicBezTo>
                  <a:cubicBezTo>
                    <a:pt x="3283" y="4742"/>
                    <a:pt x="3952" y="5654"/>
                    <a:pt x="4438" y="6323"/>
                  </a:cubicBezTo>
                  <a:lnTo>
                    <a:pt x="5016" y="7083"/>
                  </a:lnTo>
                  <a:cubicBezTo>
                    <a:pt x="5076" y="7174"/>
                    <a:pt x="5168" y="7265"/>
                    <a:pt x="5259" y="7357"/>
                  </a:cubicBezTo>
                  <a:cubicBezTo>
                    <a:pt x="5198" y="7235"/>
                    <a:pt x="5137" y="7113"/>
                    <a:pt x="5076" y="7022"/>
                  </a:cubicBezTo>
                  <a:lnTo>
                    <a:pt x="4529" y="6232"/>
                  </a:lnTo>
                  <a:cubicBezTo>
                    <a:pt x="4073" y="5563"/>
                    <a:pt x="3435" y="4621"/>
                    <a:pt x="2675" y="3618"/>
                  </a:cubicBezTo>
                  <a:cubicBezTo>
                    <a:pt x="1946" y="2615"/>
                    <a:pt x="1307" y="1703"/>
                    <a:pt x="821" y="1034"/>
                  </a:cubicBezTo>
                  <a:lnTo>
                    <a:pt x="244" y="274"/>
                  </a:lnTo>
                  <a:cubicBezTo>
                    <a:pt x="92" y="92"/>
                    <a:pt x="0" y="1"/>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2"/>
            <p:cNvSpPr/>
            <p:nvPr/>
          </p:nvSpPr>
          <p:spPr>
            <a:xfrm>
              <a:off x="8143200" y="4675375"/>
              <a:ext cx="170250" cy="234075"/>
            </a:xfrm>
            <a:custGeom>
              <a:avLst/>
              <a:gdLst/>
              <a:ahLst/>
              <a:cxnLst/>
              <a:rect l="l" t="t" r="r" b="b"/>
              <a:pathLst>
                <a:path w="6810" h="9363" extrusionOk="0">
                  <a:moveTo>
                    <a:pt x="1" y="1"/>
                  </a:moveTo>
                  <a:lnTo>
                    <a:pt x="1" y="1"/>
                  </a:lnTo>
                  <a:cubicBezTo>
                    <a:pt x="61" y="153"/>
                    <a:pt x="153" y="274"/>
                    <a:pt x="244" y="396"/>
                  </a:cubicBezTo>
                  <a:lnTo>
                    <a:pt x="943" y="1399"/>
                  </a:lnTo>
                  <a:cubicBezTo>
                    <a:pt x="1551" y="2250"/>
                    <a:pt x="2402" y="3436"/>
                    <a:pt x="3344" y="4743"/>
                  </a:cubicBezTo>
                  <a:cubicBezTo>
                    <a:pt x="4256" y="6019"/>
                    <a:pt x="5138" y="7174"/>
                    <a:pt x="5745" y="8025"/>
                  </a:cubicBezTo>
                  <a:lnTo>
                    <a:pt x="6505" y="8998"/>
                  </a:lnTo>
                  <a:cubicBezTo>
                    <a:pt x="6597" y="9120"/>
                    <a:pt x="6718" y="9241"/>
                    <a:pt x="6809" y="9363"/>
                  </a:cubicBezTo>
                  <a:cubicBezTo>
                    <a:pt x="6749" y="9211"/>
                    <a:pt x="6657" y="9089"/>
                    <a:pt x="6566" y="8968"/>
                  </a:cubicBezTo>
                  <a:lnTo>
                    <a:pt x="5867" y="7965"/>
                  </a:lnTo>
                  <a:cubicBezTo>
                    <a:pt x="5259" y="7113"/>
                    <a:pt x="4408" y="5928"/>
                    <a:pt x="3466" y="4651"/>
                  </a:cubicBezTo>
                  <a:cubicBezTo>
                    <a:pt x="2524" y="3344"/>
                    <a:pt x="1672" y="2189"/>
                    <a:pt x="1034" y="1338"/>
                  </a:cubicBezTo>
                  <a:cubicBezTo>
                    <a:pt x="730" y="943"/>
                    <a:pt x="487" y="609"/>
                    <a:pt x="274" y="366"/>
                  </a:cubicBezTo>
                  <a:cubicBezTo>
                    <a:pt x="213" y="244"/>
                    <a:pt x="92" y="122"/>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2"/>
            <p:cNvSpPr/>
            <p:nvPr/>
          </p:nvSpPr>
          <p:spPr>
            <a:xfrm>
              <a:off x="8311150" y="4852450"/>
              <a:ext cx="305500" cy="50175"/>
            </a:xfrm>
            <a:custGeom>
              <a:avLst/>
              <a:gdLst/>
              <a:ahLst/>
              <a:cxnLst/>
              <a:rect l="l" t="t" r="r" b="b"/>
              <a:pathLst>
                <a:path w="12220" h="2007" extrusionOk="0">
                  <a:moveTo>
                    <a:pt x="12219" y="0"/>
                  </a:moveTo>
                  <a:lnTo>
                    <a:pt x="12219" y="0"/>
                  </a:lnTo>
                  <a:cubicBezTo>
                    <a:pt x="12067" y="30"/>
                    <a:pt x="11885" y="30"/>
                    <a:pt x="11733" y="91"/>
                  </a:cubicBezTo>
                  <a:lnTo>
                    <a:pt x="10426" y="334"/>
                  </a:lnTo>
                  <a:cubicBezTo>
                    <a:pt x="9332" y="547"/>
                    <a:pt x="7781" y="851"/>
                    <a:pt x="6110" y="1125"/>
                  </a:cubicBezTo>
                  <a:cubicBezTo>
                    <a:pt x="4438" y="1398"/>
                    <a:pt x="2888" y="1611"/>
                    <a:pt x="1793" y="1763"/>
                  </a:cubicBezTo>
                  <a:lnTo>
                    <a:pt x="486" y="1945"/>
                  </a:lnTo>
                  <a:cubicBezTo>
                    <a:pt x="304" y="1945"/>
                    <a:pt x="152" y="1976"/>
                    <a:pt x="0" y="2006"/>
                  </a:cubicBezTo>
                  <a:lnTo>
                    <a:pt x="486" y="2006"/>
                  </a:lnTo>
                  <a:cubicBezTo>
                    <a:pt x="790" y="1976"/>
                    <a:pt x="1246" y="1945"/>
                    <a:pt x="1793" y="1885"/>
                  </a:cubicBezTo>
                  <a:cubicBezTo>
                    <a:pt x="2918" y="1763"/>
                    <a:pt x="4438" y="1550"/>
                    <a:pt x="6140" y="1277"/>
                  </a:cubicBezTo>
                  <a:cubicBezTo>
                    <a:pt x="7842" y="1003"/>
                    <a:pt x="9362" y="699"/>
                    <a:pt x="10456" y="456"/>
                  </a:cubicBezTo>
                  <a:cubicBezTo>
                    <a:pt x="11003" y="334"/>
                    <a:pt x="11459" y="213"/>
                    <a:pt x="11763" y="152"/>
                  </a:cubicBezTo>
                  <a:cubicBezTo>
                    <a:pt x="11915" y="122"/>
                    <a:pt x="12067" y="61"/>
                    <a:pt x="122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2"/>
            <p:cNvSpPr/>
            <p:nvPr/>
          </p:nvSpPr>
          <p:spPr>
            <a:xfrm>
              <a:off x="6697125" y="4523400"/>
              <a:ext cx="154275" cy="142900"/>
            </a:xfrm>
            <a:custGeom>
              <a:avLst/>
              <a:gdLst/>
              <a:ahLst/>
              <a:cxnLst/>
              <a:rect l="l" t="t" r="r" b="b"/>
              <a:pathLst>
                <a:path w="6171" h="5716" extrusionOk="0">
                  <a:moveTo>
                    <a:pt x="821" y="1"/>
                  </a:moveTo>
                  <a:lnTo>
                    <a:pt x="1" y="821"/>
                  </a:lnTo>
                  <a:lnTo>
                    <a:pt x="578" y="3132"/>
                  </a:lnTo>
                  <a:lnTo>
                    <a:pt x="5441" y="5715"/>
                  </a:lnTo>
                  <a:lnTo>
                    <a:pt x="6171" y="4834"/>
                  </a:lnTo>
                  <a:lnTo>
                    <a:pt x="3253" y="578"/>
                  </a:lnTo>
                  <a:lnTo>
                    <a:pt x="82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2"/>
            <p:cNvSpPr/>
            <p:nvPr/>
          </p:nvSpPr>
          <p:spPr>
            <a:xfrm>
              <a:off x="6659900" y="4491100"/>
              <a:ext cx="629975" cy="565025"/>
            </a:xfrm>
            <a:custGeom>
              <a:avLst/>
              <a:gdLst/>
              <a:ahLst/>
              <a:cxnLst/>
              <a:rect l="l" t="t" r="r" b="b"/>
              <a:pathLst>
                <a:path w="25199" h="22601" extrusionOk="0">
                  <a:moveTo>
                    <a:pt x="644" y="0"/>
                  </a:moveTo>
                  <a:cubicBezTo>
                    <a:pt x="482" y="0"/>
                    <a:pt x="326" y="69"/>
                    <a:pt x="213" y="199"/>
                  </a:cubicBezTo>
                  <a:cubicBezTo>
                    <a:pt x="0" y="442"/>
                    <a:pt x="31" y="776"/>
                    <a:pt x="243" y="989"/>
                  </a:cubicBezTo>
                  <a:lnTo>
                    <a:pt x="24226" y="22600"/>
                  </a:lnTo>
                  <a:lnTo>
                    <a:pt x="25198" y="21901"/>
                  </a:lnTo>
                  <a:lnTo>
                    <a:pt x="1064" y="168"/>
                  </a:lnTo>
                  <a:cubicBezTo>
                    <a:pt x="936" y="54"/>
                    <a:pt x="788" y="0"/>
                    <a:pt x="64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2"/>
            <p:cNvSpPr/>
            <p:nvPr/>
          </p:nvSpPr>
          <p:spPr>
            <a:xfrm>
              <a:off x="6976000" y="4091025"/>
              <a:ext cx="121625" cy="237125"/>
            </a:xfrm>
            <a:custGeom>
              <a:avLst/>
              <a:gdLst/>
              <a:ahLst/>
              <a:cxnLst/>
              <a:rect l="l" t="t" r="r" b="b"/>
              <a:pathLst>
                <a:path w="4865" h="9485" extrusionOk="0">
                  <a:moveTo>
                    <a:pt x="2463" y="1"/>
                  </a:moveTo>
                  <a:lnTo>
                    <a:pt x="1004" y="305"/>
                  </a:lnTo>
                  <a:lnTo>
                    <a:pt x="1" y="3223"/>
                  </a:lnTo>
                  <a:lnTo>
                    <a:pt x="3436" y="9484"/>
                  </a:lnTo>
                  <a:lnTo>
                    <a:pt x="4864" y="9028"/>
                  </a:lnTo>
                  <a:lnTo>
                    <a:pt x="4682" y="2341"/>
                  </a:lnTo>
                  <a:lnTo>
                    <a:pt x="246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2"/>
            <p:cNvSpPr/>
            <p:nvPr/>
          </p:nvSpPr>
          <p:spPr>
            <a:xfrm>
              <a:off x="6983600" y="4022675"/>
              <a:ext cx="312350" cy="1034200"/>
            </a:xfrm>
            <a:custGeom>
              <a:avLst/>
              <a:gdLst/>
              <a:ahLst/>
              <a:cxnLst/>
              <a:rect l="l" t="t" r="r" b="b"/>
              <a:pathLst>
                <a:path w="12494" h="41368" extrusionOk="0">
                  <a:moveTo>
                    <a:pt x="814" y="0"/>
                  </a:moveTo>
                  <a:cubicBezTo>
                    <a:pt x="747" y="0"/>
                    <a:pt x="678" y="10"/>
                    <a:pt x="609" y="29"/>
                  </a:cubicBezTo>
                  <a:cubicBezTo>
                    <a:pt x="244" y="151"/>
                    <a:pt x="1" y="546"/>
                    <a:pt x="122" y="941"/>
                  </a:cubicBezTo>
                  <a:lnTo>
                    <a:pt x="10943" y="41367"/>
                  </a:lnTo>
                  <a:lnTo>
                    <a:pt x="12493" y="41337"/>
                  </a:lnTo>
                  <a:lnTo>
                    <a:pt x="1581" y="607"/>
                  </a:lnTo>
                  <a:cubicBezTo>
                    <a:pt x="1479" y="250"/>
                    <a:pt x="1164" y="0"/>
                    <a:pt x="8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2"/>
            <p:cNvSpPr/>
            <p:nvPr/>
          </p:nvSpPr>
          <p:spPr>
            <a:xfrm>
              <a:off x="7491975" y="4354700"/>
              <a:ext cx="256875" cy="701425"/>
            </a:xfrm>
            <a:custGeom>
              <a:avLst/>
              <a:gdLst/>
              <a:ahLst/>
              <a:cxnLst/>
              <a:rect l="l" t="t" r="r" b="b"/>
              <a:pathLst>
                <a:path w="10275" h="28057" extrusionOk="0">
                  <a:moveTo>
                    <a:pt x="6323" y="1"/>
                  </a:moveTo>
                  <a:lnTo>
                    <a:pt x="1" y="28056"/>
                  </a:lnTo>
                  <a:lnTo>
                    <a:pt x="3830" y="28056"/>
                  </a:lnTo>
                  <a:lnTo>
                    <a:pt x="10274" y="1034"/>
                  </a:lnTo>
                  <a:lnTo>
                    <a:pt x="63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2"/>
            <p:cNvSpPr/>
            <p:nvPr/>
          </p:nvSpPr>
          <p:spPr>
            <a:xfrm>
              <a:off x="8038350" y="4354700"/>
              <a:ext cx="234825" cy="701425"/>
            </a:xfrm>
            <a:custGeom>
              <a:avLst/>
              <a:gdLst/>
              <a:ahLst/>
              <a:cxnLst/>
              <a:rect l="l" t="t" r="r" b="b"/>
              <a:pathLst>
                <a:path w="9393" h="28057" extrusionOk="0">
                  <a:moveTo>
                    <a:pt x="2918" y="1"/>
                  </a:moveTo>
                  <a:lnTo>
                    <a:pt x="0" y="1673"/>
                  </a:lnTo>
                  <a:cubicBezTo>
                    <a:pt x="0" y="1946"/>
                    <a:pt x="5806" y="28056"/>
                    <a:pt x="5806" y="28056"/>
                  </a:cubicBezTo>
                  <a:lnTo>
                    <a:pt x="9392" y="28056"/>
                  </a:lnTo>
                  <a:lnTo>
                    <a:pt x="29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2"/>
            <p:cNvSpPr/>
            <p:nvPr/>
          </p:nvSpPr>
          <p:spPr>
            <a:xfrm>
              <a:off x="8321025" y="4171575"/>
              <a:ext cx="486350" cy="884550"/>
            </a:xfrm>
            <a:custGeom>
              <a:avLst/>
              <a:gdLst/>
              <a:ahLst/>
              <a:cxnLst/>
              <a:rect l="l" t="t" r="r" b="b"/>
              <a:pathLst>
                <a:path w="19454" h="35382" extrusionOk="0">
                  <a:moveTo>
                    <a:pt x="2280" y="1"/>
                  </a:moveTo>
                  <a:lnTo>
                    <a:pt x="0" y="2219"/>
                  </a:lnTo>
                  <a:cubicBezTo>
                    <a:pt x="91" y="2523"/>
                    <a:pt x="15472" y="35381"/>
                    <a:pt x="15472" y="35381"/>
                  </a:cubicBezTo>
                  <a:lnTo>
                    <a:pt x="19454" y="35381"/>
                  </a:lnTo>
                  <a:lnTo>
                    <a:pt x="22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2"/>
            <p:cNvSpPr/>
            <p:nvPr/>
          </p:nvSpPr>
          <p:spPr>
            <a:xfrm>
              <a:off x="7366600" y="3303900"/>
              <a:ext cx="1306275" cy="1233100"/>
            </a:xfrm>
            <a:custGeom>
              <a:avLst/>
              <a:gdLst/>
              <a:ahLst/>
              <a:cxnLst/>
              <a:rect l="l" t="t" r="r" b="b"/>
              <a:pathLst>
                <a:path w="52251" h="49324" extrusionOk="0">
                  <a:moveTo>
                    <a:pt x="29341" y="1"/>
                  </a:moveTo>
                  <a:cubicBezTo>
                    <a:pt x="21188" y="1"/>
                    <a:pt x="12682" y="4728"/>
                    <a:pt x="7508" y="13036"/>
                  </a:cubicBezTo>
                  <a:cubicBezTo>
                    <a:pt x="0" y="25042"/>
                    <a:pt x="2250" y="39996"/>
                    <a:pt x="12523" y="46410"/>
                  </a:cubicBezTo>
                  <a:cubicBezTo>
                    <a:pt x="15698" y="48386"/>
                    <a:pt x="19262" y="49323"/>
                    <a:pt x="22894" y="49323"/>
                  </a:cubicBezTo>
                  <a:cubicBezTo>
                    <a:pt x="31050" y="49323"/>
                    <a:pt x="39548" y="44596"/>
                    <a:pt x="44743" y="36288"/>
                  </a:cubicBezTo>
                  <a:cubicBezTo>
                    <a:pt x="52250" y="24282"/>
                    <a:pt x="49971" y="9327"/>
                    <a:pt x="39697" y="2914"/>
                  </a:cubicBezTo>
                  <a:cubicBezTo>
                    <a:pt x="36532" y="938"/>
                    <a:pt x="32971" y="1"/>
                    <a:pt x="293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2"/>
            <p:cNvSpPr/>
            <p:nvPr/>
          </p:nvSpPr>
          <p:spPr>
            <a:xfrm>
              <a:off x="7373425" y="3305825"/>
              <a:ext cx="1237900" cy="1192750"/>
            </a:xfrm>
            <a:custGeom>
              <a:avLst/>
              <a:gdLst/>
              <a:ahLst/>
              <a:cxnLst/>
              <a:rect l="l" t="t" r="r" b="b"/>
              <a:pathLst>
                <a:path w="49516" h="47710" extrusionOk="0">
                  <a:moveTo>
                    <a:pt x="28406" y="1"/>
                  </a:moveTo>
                  <a:cubicBezTo>
                    <a:pt x="20495" y="1"/>
                    <a:pt x="12146" y="4851"/>
                    <a:pt x="7113" y="13232"/>
                  </a:cubicBezTo>
                  <a:cubicBezTo>
                    <a:pt x="1" y="25026"/>
                    <a:pt x="2159" y="39342"/>
                    <a:pt x="11916" y="45208"/>
                  </a:cubicBezTo>
                  <a:cubicBezTo>
                    <a:pt x="14739" y="46906"/>
                    <a:pt x="17888" y="47710"/>
                    <a:pt x="21110" y="47710"/>
                  </a:cubicBezTo>
                  <a:cubicBezTo>
                    <a:pt x="29021" y="47710"/>
                    <a:pt x="37370" y="42860"/>
                    <a:pt x="42403" y="34479"/>
                  </a:cubicBezTo>
                  <a:cubicBezTo>
                    <a:pt x="49515" y="22685"/>
                    <a:pt x="47357" y="8369"/>
                    <a:pt x="37600" y="2502"/>
                  </a:cubicBezTo>
                  <a:cubicBezTo>
                    <a:pt x="34777" y="805"/>
                    <a:pt x="31628" y="1"/>
                    <a:pt x="2840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2"/>
            <p:cNvSpPr/>
            <p:nvPr/>
          </p:nvSpPr>
          <p:spPr>
            <a:xfrm>
              <a:off x="7417500" y="3300875"/>
              <a:ext cx="1149000" cy="1202050"/>
            </a:xfrm>
            <a:custGeom>
              <a:avLst/>
              <a:gdLst/>
              <a:ahLst/>
              <a:cxnLst/>
              <a:rect l="l" t="t" r="r" b="b"/>
              <a:pathLst>
                <a:path w="45960" h="48082" extrusionOk="0">
                  <a:moveTo>
                    <a:pt x="26849" y="389"/>
                  </a:moveTo>
                  <a:cubicBezTo>
                    <a:pt x="29459" y="389"/>
                    <a:pt x="32035" y="995"/>
                    <a:pt x="34409" y="2123"/>
                  </a:cubicBezTo>
                  <a:cubicBezTo>
                    <a:pt x="38694" y="4190"/>
                    <a:pt x="41916" y="8020"/>
                    <a:pt x="43527" y="12853"/>
                  </a:cubicBezTo>
                  <a:cubicBezTo>
                    <a:pt x="45564" y="19114"/>
                    <a:pt x="44804" y="26439"/>
                    <a:pt x="41369" y="32974"/>
                  </a:cubicBezTo>
                  <a:cubicBezTo>
                    <a:pt x="36597" y="42150"/>
                    <a:pt x="27751" y="47706"/>
                    <a:pt x="19326" y="47706"/>
                  </a:cubicBezTo>
                  <a:cubicBezTo>
                    <a:pt x="16643" y="47706"/>
                    <a:pt x="14003" y="47143"/>
                    <a:pt x="11551" y="45953"/>
                  </a:cubicBezTo>
                  <a:cubicBezTo>
                    <a:pt x="7296" y="43856"/>
                    <a:pt x="4074" y="40057"/>
                    <a:pt x="2463" y="35224"/>
                  </a:cubicBezTo>
                  <a:cubicBezTo>
                    <a:pt x="426" y="28993"/>
                    <a:pt x="1186" y="21637"/>
                    <a:pt x="4621" y="15102"/>
                  </a:cubicBezTo>
                  <a:cubicBezTo>
                    <a:pt x="9363" y="5953"/>
                    <a:pt x="18238" y="390"/>
                    <a:pt x="26658" y="390"/>
                  </a:cubicBezTo>
                  <a:cubicBezTo>
                    <a:pt x="26722" y="390"/>
                    <a:pt x="26785" y="389"/>
                    <a:pt x="26849" y="389"/>
                  </a:cubicBezTo>
                  <a:close/>
                  <a:moveTo>
                    <a:pt x="26663" y="0"/>
                  </a:moveTo>
                  <a:cubicBezTo>
                    <a:pt x="18100" y="0"/>
                    <a:pt x="9117" y="5635"/>
                    <a:pt x="4256" y="14920"/>
                  </a:cubicBezTo>
                  <a:cubicBezTo>
                    <a:pt x="791" y="21546"/>
                    <a:pt x="1" y="28993"/>
                    <a:pt x="2098" y="35345"/>
                  </a:cubicBezTo>
                  <a:cubicBezTo>
                    <a:pt x="3739" y="40269"/>
                    <a:pt x="7022" y="44160"/>
                    <a:pt x="11399" y="46288"/>
                  </a:cubicBezTo>
                  <a:cubicBezTo>
                    <a:pt x="13861" y="47473"/>
                    <a:pt x="16566" y="48081"/>
                    <a:pt x="19332" y="48081"/>
                  </a:cubicBezTo>
                  <a:cubicBezTo>
                    <a:pt x="27874" y="48081"/>
                    <a:pt x="36871" y="42458"/>
                    <a:pt x="41704" y="33157"/>
                  </a:cubicBezTo>
                  <a:cubicBezTo>
                    <a:pt x="45169" y="26531"/>
                    <a:pt x="45959" y="19084"/>
                    <a:pt x="43862" y="12731"/>
                  </a:cubicBezTo>
                  <a:cubicBezTo>
                    <a:pt x="42251" y="7807"/>
                    <a:pt x="38938" y="3916"/>
                    <a:pt x="34591" y="1789"/>
                  </a:cubicBezTo>
                  <a:cubicBezTo>
                    <a:pt x="32090" y="575"/>
                    <a:pt x="29398" y="0"/>
                    <a:pt x="266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2"/>
            <p:cNvSpPr/>
            <p:nvPr/>
          </p:nvSpPr>
          <p:spPr>
            <a:xfrm>
              <a:off x="7805050" y="3701025"/>
              <a:ext cx="374650" cy="384900"/>
            </a:xfrm>
            <a:custGeom>
              <a:avLst/>
              <a:gdLst/>
              <a:ahLst/>
              <a:cxnLst/>
              <a:rect l="l" t="t" r="r" b="b"/>
              <a:pathLst>
                <a:path w="14986" h="15396" extrusionOk="0">
                  <a:moveTo>
                    <a:pt x="9148" y="0"/>
                  </a:moveTo>
                  <a:cubicBezTo>
                    <a:pt x="6642" y="0"/>
                    <a:pt x="3884" y="1778"/>
                    <a:pt x="2219" y="4719"/>
                  </a:cubicBezTo>
                  <a:cubicBezTo>
                    <a:pt x="1" y="8610"/>
                    <a:pt x="548" y="13139"/>
                    <a:pt x="3466" y="14780"/>
                  </a:cubicBezTo>
                  <a:cubicBezTo>
                    <a:pt x="4195" y="15198"/>
                    <a:pt x="5003" y="15396"/>
                    <a:pt x="5838" y="15396"/>
                  </a:cubicBezTo>
                  <a:cubicBezTo>
                    <a:pt x="8344" y="15396"/>
                    <a:pt x="11103" y="13617"/>
                    <a:pt x="12767" y="10677"/>
                  </a:cubicBezTo>
                  <a:cubicBezTo>
                    <a:pt x="14986" y="6786"/>
                    <a:pt x="14408" y="2257"/>
                    <a:pt x="11521" y="616"/>
                  </a:cubicBezTo>
                  <a:cubicBezTo>
                    <a:pt x="10791" y="198"/>
                    <a:pt x="9984" y="0"/>
                    <a:pt x="914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2"/>
            <p:cNvSpPr/>
            <p:nvPr/>
          </p:nvSpPr>
          <p:spPr>
            <a:xfrm>
              <a:off x="7637125" y="3514475"/>
              <a:ext cx="721925" cy="774950"/>
            </a:xfrm>
            <a:custGeom>
              <a:avLst/>
              <a:gdLst/>
              <a:ahLst/>
              <a:cxnLst/>
              <a:rect l="l" t="t" r="r" b="b"/>
              <a:pathLst>
                <a:path w="28877" h="30998" extrusionOk="0">
                  <a:moveTo>
                    <a:pt x="17777" y="3030"/>
                  </a:moveTo>
                  <a:cubicBezTo>
                    <a:pt x="18906" y="3030"/>
                    <a:pt x="20054" y="3304"/>
                    <a:pt x="21064" y="3853"/>
                  </a:cubicBezTo>
                  <a:cubicBezTo>
                    <a:pt x="22827" y="4765"/>
                    <a:pt x="24074" y="6406"/>
                    <a:pt x="24712" y="8564"/>
                  </a:cubicBezTo>
                  <a:cubicBezTo>
                    <a:pt x="25715" y="11938"/>
                    <a:pt x="25046" y="16193"/>
                    <a:pt x="22949" y="19932"/>
                  </a:cubicBezTo>
                  <a:cubicBezTo>
                    <a:pt x="20132" y="24932"/>
                    <a:pt x="15429" y="27993"/>
                    <a:pt x="11277" y="27993"/>
                  </a:cubicBezTo>
                  <a:cubicBezTo>
                    <a:pt x="10053" y="27993"/>
                    <a:pt x="8877" y="27727"/>
                    <a:pt x="7812" y="27166"/>
                  </a:cubicBezTo>
                  <a:cubicBezTo>
                    <a:pt x="6049" y="26224"/>
                    <a:pt x="4803" y="24613"/>
                    <a:pt x="4164" y="22424"/>
                  </a:cubicBezTo>
                  <a:cubicBezTo>
                    <a:pt x="3161" y="19050"/>
                    <a:pt x="3830" y="14825"/>
                    <a:pt x="5927" y="11087"/>
                  </a:cubicBezTo>
                  <a:cubicBezTo>
                    <a:pt x="8754" y="6102"/>
                    <a:pt x="13435" y="3032"/>
                    <a:pt x="17599" y="3032"/>
                  </a:cubicBezTo>
                  <a:cubicBezTo>
                    <a:pt x="17659" y="3030"/>
                    <a:pt x="17718" y="3030"/>
                    <a:pt x="17777" y="3030"/>
                  </a:cubicBezTo>
                  <a:close/>
                  <a:moveTo>
                    <a:pt x="17672" y="0"/>
                  </a:moveTo>
                  <a:cubicBezTo>
                    <a:pt x="12408" y="0"/>
                    <a:pt x="6648" y="3628"/>
                    <a:pt x="3283" y="9597"/>
                  </a:cubicBezTo>
                  <a:cubicBezTo>
                    <a:pt x="760" y="14096"/>
                    <a:pt x="0" y="19111"/>
                    <a:pt x="1246" y="23306"/>
                  </a:cubicBezTo>
                  <a:cubicBezTo>
                    <a:pt x="2097" y="26285"/>
                    <a:pt x="3891" y="28534"/>
                    <a:pt x="6383" y="29871"/>
                  </a:cubicBezTo>
                  <a:cubicBezTo>
                    <a:pt x="7819" y="30604"/>
                    <a:pt x="9397" y="30998"/>
                    <a:pt x="11006" y="30998"/>
                  </a:cubicBezTo>
                  <a:cubicBezTo>
                    <a:pt x="11066" y="30998"/>
                    <a:pt x="11126" y="30997"/>
                    <a:pt x="11186" y="30996"/>
                  </a:cubicBezTo>
                  <a:cubicBezTo>
                    <a:pt x="16475" y="30996"/>
                    <a:pt x="22219" y="27379"/>
                    <a:pt x="25593" y="21421"/>
                  </a:cubicBezTo>
                  <a:cubicBezTo>
                    <a:pt x="28116" y="16923"/>
                    <a:pt x="28876" y="11908"/>
                    <a:pt x="27630" y="7713"/>
                  </a:cubicBezTo>
                  <a:cubicBezTo>
                    <a:pt x="26748" y="4734"/>
                    <a:pt x="24985" y="2485"/>
                    <a:pt x="22463" y="1147"/>
                  </a:cubicBezTo>
                  <a:cubicBezTo>
                    <a:pt x="20979" y="369"/>
                    <a:pt x="19351" y="0"/>
                    <a:pt x="1767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2"/>
            <p:cNvSpPr/>
            <p:nvPr/>
          </p:nvSpPr>
          <p:spPr>
            <a:xfrm>
              <a:off x="7479050" y="3364400"/>
              <a:ext cx="1038050" cy="1074700"/>
            </a:xfrm>
            <a:custGeom>
              <a:avLst/>
              <a:gdLst/>
              <a:ahLst/>
              <a:cxnLst/>
              <a:rect l="l" t="t" r="r" b="b"/>
              <a:pathLst>
                <a:path w="41522" h="42988" extrusionOk="0">
                  <a:moveTo>
                    <a:pt x="24764" y="3015"/>
                  </a:moveTo>
                  <a:cubicBezTo>
                    <a:pt x="26895" y="3015"/>
                    <a:pt x="29019" y="3561"/>
                    <a:pt x="30913" y="4597"/>
                  </a:cubicBezTo>
                  <a:cubicBezTo>
                    <a:pt x="33922" y="6299"/>
                    <a:pt x="36020" y="9126"/>
                    <a:pt x="37023" y="12774"/>
                  </a:cubicBezTo>
                  <a:cubicBezTo>
                    <a:pt x="38360" y="17819"/>
                    <a:pt x="37357" y="23716"/>
                    <a:pt x="34226" y="28944"/>
                  </a:cubicBezTo>
                  <a:cubicBezTo>
                    <a:pt x="30090" y="35869"/>
                    <a:pt x="23209" y="39983"/>
                    <a:pt x="16905" y="39983"/>
                  </a:cubicBezTo>
                  <a:cubicBezTo>
                    <a:pt x="14687" y="39983"/>
                    <a:pt x="12540" y="39473"/>
                    <a:pt x="10609" y="38397"/>
                  </a:cubicBezTo>
                  <a:cubicBezTo>
                    <a:pt x="7600" y="36695"/>
                    <a:pt x="5472" y="33868"/>
                    <a:pt x="4499" y="30221"/>
                  </a:cubicBezTo>
                  <a:cubicBezTo>
                    <a:pt x="3162" y="25175"/>
                    <a:pt x="4165" y="19278"/>
                    <a:pt x="7296" y="14050"/>
                  </a:cubicBezTo>
                  <a:cubicBezTo>
                    <a:pt x="11399" y="7120"/>
                    <a:pt x="18269" y="3017"/>
                    <a:pt x="24591" y="3017"/>
                  </a:cubicBezTo>
                  <a:cubicBezTo>
                    <a:pt x="24649" y="3016"/>
                    <a:pt x="24706" y="3015"/>
                    <a:pt x="24764" y="3015"/>
                  </a:cubicBezTo>
                  <a:close/>
                  <a:moveTo>
                    <a:pt x="24639" y="0"/>
                  </a:moveTo>
                  <a:cubicBezTo>
                    <a:pt x="17272" y="0"/>
                    <a:pt x="9369" y="4628"/>
                    <a:pt x="4682" y="12470"/>
                  </a:cubicBezTo>
                  <a:cubicBezTo>
                    <a:pt x="1125" y="18397"/>
                    <a:pt x="1" y="25175"/>
                    <a:pt x="1581" y="31011"/>
                  </a:cubicBezTo>
                  <a:cubicBezTo>
                    <a:pt x="2736" y="35418"/>
                    <a:pt x="5442" y="38975"/>
                    <a:pt x="9120" y="41042"/>
                  </a:cubicBezTo>
                  <a:cubicBezTo>
                    <a:pt x="11439" y="42320"/>
                    <a:pt x="14049" y="42988"/>
                    <a:pt x="16694" y="42988"/>
                  </a:cubicBezTo>
                  <a:cubicBezTo>
                    <a:pt x="16753" y="42988"/>
                    <a:pt x="16812" y="42988"/>
                    <a:pt x="16870" y="42987"/>
                  </a:cubicBezTo>
                  <a:cubicBezTo>
                    <a:pt x="24226" y="42987"/>
                    <a:pt x="32159" y="38367"/>
                    <a:pt x="36840" y="30525"/>
                  </a:cubicBezTo>
                  <a:cubicBezTo>
                    <a:pt x="40366" y="24598"/>
                    <a:pt x="41521" y="17850"/>
                    <a:pt x="39941" y="11983"/>
                  </a:cubicBezTo>
                  <a:cubicBezTo>
                    <a:pt x="38755" y="7576"/>
                    <a:pt x="36081" y="4020"/>
                    <a:pt x="32372" y="1953"/>
                  </a:cubicBezTo>
                  <a:cubicBezTo>
                    <a:pt x="29992" y="628"/>
                    <a:pt x="27352" y="0"/>
                    <a:pt x="2463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2"/>
            <p:cNvSpPr/>
            <p:nvPr/>
          </p:nvSpPr>
          <p:spPr>
            <a:xfrm>
              <a:off x="7189550" y="3268075"/>
              <a:ext cx="207475" cy="176325"/>
            </a:xfrm>
            <a:custGeom>
              <a:avLst/>
              <a:gdLst/>
              <a:ahLst/>
              <a:cxnLst/>
              <a:rect l="l" t="t" r="r" b="b"/>
              <a:pathLst>
                <a:path w="8299" h="7053" extrusionOk="0">
                  <a:moveTo>
                    <a:pt x="1003" y="0"/>
                  </a:moveTo>
                  <a:lnTo>
                    <a:pt x="0" y="1125"/>
                  </a:lnTo>
                  <a:lnTo>
                    <a:pt x="912" y="4073"/>
                  </a:lnTo>
                  <a:lnTo>
                    <a:pt x="7417" y="7052"/>
                  </a:lnTo>
                  <a:lnTo>
                    <a:pt x="8298" y="5867"/>
                  </a:lnTo>
                  <a:lnTo>
                    <a:pt x="4195" y="578"/>
                  </a:lnTo>
                  <a:lnTo>
                    <a:pt x="100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2"/>
            <p:cNvSpPr/>
            <p:nvPr/>
          </p:nvSpPr>
          <p:spPr>
            <a:xfrm>
              <a:off x="7138625" y="3229575"/>
              <a:ext cx="856425" cy="691150"/>
            </a:xfrm>
            <a:custGeom>
              <a:avLst/>
              <a:gdLst/>
              <a:ahLst/>
              <a:cxnLst/>
              <a:rect l="l" t="t" r="r" b="b"/>
              <a:pathLst>
                <a:path w="34257" h="27646" extrusionOk="0">
                  <a:moveTo>
                    <a:pt x="845" y="0"/>
                  </a:moveTo>
                  <a:cubicBezTo>
                    <a:pt x="608" y="0"/>
                    <a:pt x="370" y="102"/>
                    <a:pt x="213" y="294"/>
                  </a:cubicBezTo>
                  <a:cubicBezTo>
                    <a:pt x="1" y="598"/>
                    <a:pt x="31" y="1054"/>
                    <a:pt x="335" y="1297"/>
                  </a:cubicBezTo>
                  <a:lnTo>
                    <a:pt x="33010" y="27498"/>
                  </a:lnTo>
                  <a:cubicBezTo>
                    <a:pt x="33134" y="27597"/>
                    <a:pt x="33284" y="27646"/>
                    <a:pt x="33430" y="27646"/>
                  </a:cubicBezTo>
                  <a:cubicBezTo>
                    <a:pt x="33641" y="27646"/>
                    <a:pt x="33845" y="27544"/>
                    <a:pt x="33953" y="27346"/>
                  </a:cubicBezTo>
                  <a:cubicBezTo>
                    <a:pt x="34256" y="27103"/>
                    <a:pt x="34256" y="26647"/>
                    <a:pt x="33953" y="26404"/>
                  </a:cubicBezTo>
                  <a:lnTo>
                    <a:pt x="1338" y="172"/>
                  </a:lnTo>
                  <a:cubicBezTo>
                    <a:pt x="1196" y="56"/>
                    <a:pt x="1020" y="0"/>
                    <a:pt x="8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2"/>
            <p:cNvSpPr/>
            <p:nvPr/>
          </p:nvSpPr>
          <p:spPr>
            <a:xfrm>
              <a:off x="7940325" y="3849375"/>
              <a:ext cx="60050" cy="88025"/>
            </a:xfrm>
            <a:custGeom>
              <a:avLst/>
              <a:gdLst/>
              <a:ahLst/>
              <a:cxnLst/>
              <a:rect l="l" t="t" r="r" b="b"/>
              <a:pathLst>
                <a:path w="2402" h="3521" extrusionOk="0">
                  <a:moveTo>
                    <a:pt x="1976" y="1"/>
                  </a:moveTo>
                  <a:lnTo>
                    <a:pt x="1976" y="1"/>
                  </a:lnTo>
                  <a:cubicBezTo>
                    <a:pt x="1945" y="31"/>
                    <a:pt x="2067" y="274"/>
                    <a:pt x="2128" y="670"/>
                  </a:cubicBezTo>
                  <a:cubicBezTo>
                    <a:pt x="2219" y="1217"/>
                    <a:pt x="2128" y="1764"/>
                    <a:pt x="1854" y="2220"/>
                  </a:cubicBezTo>
                  <a:cubicBezTo>
                    <a:pt x="1581" y="2706"/>
                    <a:pt x="1155" y="3071"/>
                    <a:pt x="669" y="3284"/>
                  </a:cubicBezTo>
                  <a:cubicBezTo>
                    <a:pt x="274" y="3436"/>
                    <a:pt x="0" y="3466"/>
                    <a:pt x="0" y="3496"/>
                  </a:cubicBezTo>
                  <a:cubicBezTo>
                    <a:pt x="68" y="3513"/>
                    <a:pt x="136" y="3521"/>
                    <a:pt x="203" y="3521"/>
                  </a:cubicBezTo>
                  <a:cubicBezTo>
                    <a:pt x="377" y="3521"/>
                    <a:pt x="546" y="3471"/>
                    <a:pt x="699" y="3405"/>
                  </a:cubicBezTo>
                  <a:cubicBezTo>
                    <a:pt x="1277" y="3223"/>
                    <a:pt x="1733" y="2828"/>
                    <a:pt x="2037" y="2341"/>
                  </a:cubicBezTo>
                  <a:cubicBezTo>
                    <a:pt x="2310" y="1825"/>
                    <a:pt x="2401" y="1217"/>
                    <a:pt x="2280" y="639"/>
                  </a:cubicBezTo>
                  <a:cubicBezTo>
                    <a:pt x="2249" y="426"/>
                    <a:pt x="2128" y="183"/>
                    <a:pt x="19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9" name="Google Shape;2619;p72"/>
          <p:cNvSpPr/>
          <p:nvPr/>
        </p:nvSpPr>
        <p:spPr>
          <a:xfrm>
            <a:off x="8032101" y="922996"/>
            <a:ext cx="701700" cy="70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2"/>
          <p:cNvSpPr/>
          <p:nvPr/>
        </p:nvSpPr>
        <p:spPr>
          <a:xfrm>
            <a:off x="8032101" y="4035398"/>
            <a:ext cx="701700" cy="70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2"/>
          <p:cNvSpPr/>
          <p:nvPr/>
        </p:nvSpPr>
        <p:spPr>
          <a:xfrm>
            <a:off x="8032103" y="2964441"/>
            <a:ext cx="701700" cy="70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2"/>
          <p:cNvSpPr/>
          <p:nvPr/>
        </p:nvSpPr>
        <p:spPr>
          <a:xfrm>
            <a:off x="8032094" y="1943728"/>
            <a:ext cx="701700" cy="70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3" name="Google Shape;2623;p72"/>
          <p:cNvGrpSpPr/>
          <p:nvPr/>
        </p:nvGrpSpPr>
        <p:grpSpPr>
          <a:xfrm>
            <a:off x="8235282" y="1143302"/>
            <a:ext cx="295311" cy="295311"/>
            <a:chOff x="5660400" y="238125"/>
            <a:chExt cx="481825" cy="481825"/>
          </a:xfrm>
        </p:grpSpPr>
        <p:sp>
          <p:nvSpPr>
            <p:cNvPr id="2624" name="Google Shape;2624;p7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5" name="Google Shape;2625;p7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26" name="Google Shape;2626;p72"/>
          <p:cNvGrpSpPr/>
          <p:nvPr/>
        </p:nvGrpSpPr>
        <p:grpSpPr>
          <a:xfrm>
            <a:off x="8235236" y="2142227"/>
            <a:ext cx="295402" cy="295311"/>
            <a:chOff x="5642475" y="1435075"/>
            <a:chExt cx="481975" cy="481825"/>
          </a:xfrm>
        </p:grpSpPr>
        <p:sp>
          <p:nvSpPr>
            <p:cNvPr id="2627" name="Google Shape;2627;p7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8" name="Google Shape;2628;p7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9" name="Google Shape;2629;p7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30" name="Google Shape;2630;p72"/>
          <p:cNvGrpSpPr/>
          <p:nvPr/>
        </p:nvGrpSpPr>
        <p:grpSpPr>
          <a:xfrm>
            <a:off x="8235339" y="4243273"/>
            <a:ext cx="295216" cy="295278"/>
            <a:chOff x="5049725" y="2027900"/>
            <a:chExt cx="481750" cy="481850"/>
          </a:xfrm>
        </p:grpSpPr>
        <p:sp>
          <p:nvSpPr>
            <p:cNvPr id="2631" name="Google Shape;2631;p7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2" name="Google Shape;2632;p7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3" name="Google Shape;2633;p7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4" name="Google Shape;2634;p7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5" name="Google Shape;2635;p7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6" name="Google Shape;2636;p7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7" name="Google Shape;2637;p7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8" name="Google Shape;2638;p7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39" name="Google Shape;2639;p72"/>
          <p:cNvGrpSpPr/>
          <p:nvPr/>
        </p:nvGrpSpPr>
        <p:grpSpPr>
          <a:xfrm>
            <a:off x="8235292" y="3192754"/>
            <a:ext cx="295311" cy="295311"/>
            <a:chOff x="1492675" y="2620775"/>
            <a:chExt cx="481825" cy="481825"/>
          </a:xfrm>
        </p:grpSpPr>
        <p:sp>
          <p:nvSpPr>
            <p:cNvPr id="2640" name="Google Shape;2640;p7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41" name="Google Shape;2641;p7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43" name="Google Shape;2643;p72"/>
          <p:cNvSpPr txBox="1">
            <a:spLocks noGrp="1"/>
          </p:cNvSpPr>
          <p:nvPr>
            <p:ph type="subTitle" idx="2"/>
          </p:nvPr>
        </p:nvSpPr>
        <p:spPr>
          <a:xfrm>
            <a:off x="4865511" y="3099398"/>
            <a:ext cx="3166581" cy="4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SA" dirty="0" smtClean="0"/>
              <a:t>تسهيل عملية إضافة مركز تدريبي</a:t>
            </a:r>
            <a:endParaRPr dirty="0"/>
          </a:p>
        </p:txBody>
      </p:sp>
      <p:sp>
        <p:nvSpPr>
          <p:cNvPr id="2645" name="Google Shape;2645;p72"/>
          <p:cNvSpPr txBox="1">
            <a:spLocks noGrp="1"/>
          </p:cNvSpPr>
          <p:nvPr>
            <p:ph type="subTitle" idx="4"/>
          </p:nvPr>
        </p:nvSpPr>
        <p:spPr>
          <a:xfrm>
            <a:off x="5613494" y="4177839"/>
            <a:ext cx="3120300" cy="4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SA" dirty="0" smtClean="0"/>
              <a:t>سهولة التعامل مع النظام</a:t>
            </a:r>
            <a:endParaRPr dirty="0"/>
          </a:p>
        </p:txBody>
      </p:sp>
      <p:sp>
        <p:nvSpPr>
          <p:cNvPr id="2647" name="Google Shape;2647;p72"/>
          <p:cNvSpPr txBox="1">
            <a:spLocks noGrp="1"/>
          </p:cNvSpPr>
          <p:nvPr>
            <p:ph type="subTitle" idx="6"/>
          </p:nvPr>
        </p:nvSpPr>
        <p:spPr>
          <a:xfrm>
            <a:off x="5061507" y="2064329"/>
            <a:ext cx="3120300" cy="4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SA" dirty="0" smtClean="0"/>
              <a:t>إمكانية متابعة المراكز التدريبية</a:t>
            </a:r>
            <a:endParaRPr dirty="0"/>
          </a:p>
        </p:txBody>
      </p:sp>
      <p:sp>
        <p:nvSpPr>
          <p:cNvPr id="2649" name="Google Shape;2649;p72"/>
          <p:cNvSpPr txBox="1">
            <a:spLocks noGrp="1"/>
          </p:cNvSpPr>
          <p:nvPr>
            <p:ph type="subTitle" idx="8"/>
          </p:nvPr>
        </p:nvSpPr>
        <p:spPr>
          <a:xfrm>
            <a:off x="4539259" y="1019213"/>
            <a:ext cx="3120300" cy="4194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ar-SA" dirty="0" smtClean="0"/>
              <a:t>سهولة البحث عن دورات تدريبية</a:t>
            </a:r>
            <a:endParaRPr dirty="0"/>
          </a:p>
        </p:txBody>
      </p:sp>
    </p:spTree>
    <p:extLst>
      <p:ext uri="{BB962C8B-B14F-4D97-AF65-F5344CB8AC3E}">
        <p14:creationId xmlns:p14="http://schemas.microsoft.com/office/powerpoint/2010/main" val="357916028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719"/>
        <p:cNvGrpSpPr/>
        <p:nvPr/>
      </p:nvGrpSpPr>
      <p:grpSpPr>
        <a:xfrm>
          <a:off x="0" y="0"/>
          <a:ext cx="0" cy="0"/>
          <a:chOff x="0" y="0"/>
          <a:chExt cx="0" cy="0"/>
        </a:xfrm>
      </p:grpSpPr>
      <p:grpSp>
        <p:nvGrpSpPr>
          <p:cNvPr id="2720" name="Google Shape;2720;p74"/>
          <p:cNvGrpSpPr/>
          <p:nvPr/>
        </p:nvGrpSpPr>
        <p:grpSpPr>
          <a:xfrm>
            <a:off x="1619596" y="1546374"/>
            <a:ext cx="5839157" cy="1444634"/>
            <a:chOff x="1619596" y="1546374"/>
            <a:chExt cx="5839157" cy="1444634"/>
          </a:xfrm>
        </p:grpSpPr>
        <p:sp>
          <p:nvSpPr>
            <p:cNvPr id="2721" name="Google Shape;2721;p74"/>
            <p:cNvSpPr/>
            <p:nvPr/>
          </p:nvSpPr>
          <p:spPr>
            <a:xfrm>
              <a:off x="6195787" y="1708804"/>
              <a:ext cx="1109700" cy="1109700"/>
            </a:xfrm>
            <a:prstGeom prst="ellipse">
              <a:avLst/>
            </a:prstGeom>
            <a:solidFill>
              <a:srgbClr val="4E7B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4"/>
            <p:cNvSpPr/>
            <p:nvPr/>
          </p:nvSpPr>
          <p:spPr>
            <a:xfrm>
              <a:off x="4739549" y="1708804"/>
              <a:ext cx="1109700" cy="1109700"/>
            </a:xfrm>
            <a:prstGeom prst="ellipse">
              <a:avLst/>
            </a:prstGeom>
            <a:solidFill>
              <a:srgbClr val="466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4"/>
            <p:cNvSpPr/>
            <p:nvPr/>
          </p:nvSpPr>
          <p:spPr>
            <a:xfrm>
              <a:off x="3283286" y="1708804"/>
              <a:ext cx="1109700" cy="1109700"/>
            </a:xfrm>
            <a:prstGeom prst="ellipse">
              <a:avLst/>
            </a:prstGeom>
            <a:solidFill>
              <a:srgbClr val="3E5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4"/>
            <p:cNvSpPr/>
            <p:nvPr/>
          </p:nvSpPr>
          <p:spPr>
            <a:xfrm>
              <a:off x="1820228" y="1708804"/>
              <a:ext cx="1109700" cy="1109700"/>
            </a:xfrm>
            <a:prstGeom prst="ellipse">
              <a:avLst/>
            </a:prstGeom>
            <a:solidFill>
              <a:srgbClr val="364F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64F7A"/>
                </a:solidFill>
              </a:endParaRPr>
            </a:p>
          </p:txBody>
        </p:sp>
        <p:sp>
          <p:nvSpPr>
            <p:cNvPr id="2725" name="Google Shape;2725;p74"/>
            <p:cNvSpPr/>
            <p:nvPr/>
          </p:nvSpPr>
          <p:spPr>
            <a:xfrm rot="10800000">
              <a:off x="6013940" y="2268154"/>
              <a:ext cx="1444814" cy="722854"/>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4"/>
            <p:cNvSpPr/>
            <p:nvPr/>
          </p:nvSpPr>
          <p:spPr>
            <a:xfrm rot="10800000">
              <a:off x="4569192" y="1546374"/>
              <a:ext cx="1444814" cy="721772"/>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4"/>
            <p:cNvSpPr/>
            <p:nvPr/>
          </p:nvSpPr>
          <p:spPr>
            <a:xfrm rot="10800000">
              <a:off x="3124477" y="2268154"/>
              <a:ext cx="1444781" cy="722854"/>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4"/>
            <p:cNvSpPr/>
            <p:nvPr/>
          </p:nvSpPr>
          <p:spPr>
            <a:xfrm rot="10800000">
              <a:off x="1679729" y="1546374"/>
              <a:ext cx="1444814" cy="721772"/>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4"/>
            <p:cNvSpPr/>
            <p:nvPr/>
          </p:nvSpPr>
          <p:spPr>
            <a:xfrm rot="10800000">
              <a:off x="4509092" y="2203482"/>
              <a:ext cx="120330" cy="12034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4"/>
            <p:cNvSpPr/>
            <p:nvPr/>
          </p:nvSpPr>
          <p:spPr>
            <a:xfrm rot="10800000">
              <a:off x="3064344" y="2203482"/>
              <a:ext cx="120330" cy="12034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4"/>
            <p:cNvSpPr/>
            <p:nvPr/>
          </p:nvSpPr>
          <p:spPr>
            <a:xfrm rot="10800000">
              <a:off x="1619596" y="2203482"/>
              <a:ext cx="120330" cy="12034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4"/>
            <p:cNvSpPr/>
            <p:nvPr/>
          </p:nvSpPr>
          <p:spPr>
            <a:xfrm rot="10800000">
              <a:off x="5953807" y="2203482"/>
              <a:ext cx="120363" cy="12034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3" name="Google Shape;2733;p74"/>
          <p:cNvSpPr/>
          <p:nvPr/>
        </p:nvSpPr>
        <p:spPr>
          <a:xfrm rot="10800000">
            <a:off x="7404074" y="2203482"/>
            <a:ext cx="120330" cy="12034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4"/>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Process</a:t>
            </a:r>
            <a:endParaRPr/>
          </a:p>
        </p:txBody>
      </p:sp>
      <p:sp>
        <p:nvSpPr>
          <p:cNvPr id="2735" name="Google Shape;2735;p74"/>
          <p:cNvSpPr txBox="1">
            <a:spLocks noGrp="1"/>
          </p:cNvSpPr>
          <p:nvPr>
            <p:ph type="subTitle" idx="1"/>
          </p:nvPr>
        </p:nvSpPr>
        <p:spPr>
          <a:xfrm>
            <a:off x="3013825" y="3139792"/>
            <a:ext cx="1634100" cy="88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2736" name="Google Shape;2736;p74"/>
          <p:cNvSpPr txBox="1">
            <a:spLocks noGrp="1"/>
          </p:cNvSpPr>
          <p:nvPr>
            <p:ph type="subTitle" idx="2"/>
          </p:nvPr>
        </p:nvSpPr>
        <p:spPr>
          <a:xfrm>
            <a:off x="3280904" y="2027104"/>
            <a:ext cx="1108500" cy="47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2737" name="Google Shape;2737;p74"/>
          <p:cNvSpPr txBox="1">
            <a:spLocks noGrp="1"/>
          </p:cNvSpPr>
          <p:nvPr>
            <p:ph type="subTitle" idx="3"/>
          </p:nvPr>
        </p:nvSpPr>
        <p:spPr>
          <a:xfrm>
            <a:off x="4473700" y="3139792"/>
            <a:ext cx="1634100" cy="88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planet in the Solar System</a:t>
            </a:r>
            <a:endParaRPr/>
          </a:p>
          <a:p>
            <a:pPr marL="0" lvl="0" indent="0" algn="ctr" rtl="0">
              <a:spcBef>
                <a:spcPts val="0"/>
              </a:spcBef>
              <a:spcAft>
                <a:spcPts val="0"/>
              </a:spcAft>
              <a:buNone/>
            </a:pPr>
            <a:endParaRPr/>
          </a:p>
        </p:txBody>
      </p:sp>
      <p:sp>
        <p:nvSpPr>
          <p:cNvPr id="2738" name="Google Shape;2738;p74"/>
          <p:cNvSpPr txBox="1">
            <a:spLocks noGrp="1"/>
          </p:cNvSpPr>
          <p:nvPr>
            <p:ph type="subTitle" idx="4"/>
          </p:nvPr>
        </p:nvSpPr>
        <p:spPr>
          <a:xfrm>
            <a:off x="4737363" y="2027104"/>
            <a:ext cx="1108500" cy="47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739" name="Google Shape;2739;p74"/>
          <p:cNvSpPr txBox="1">
            <a:spLocks noGrp="1"/>
          </p:cNvSpPr>
          <p:nvPr>
            <p:ph type="subTitle" idx="5"/>
          </p:nvPr>
        </p:nvSpPr>
        <p:spPr>
          <a:xfrm>
            <a:off x="5933575" y="3139792"/>
            <a:ext cx="1634100" cy="88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 cold place</a:t>
            </a:r>
            <a:endParaRPr/>
          </a:p>
          <a:p>
            <a:pPr marL="0" lvl="0" indent="0" algn="ctr" rtl="0">
              <a:spcBef>
                <a:spcPts val="0"/>
              </a:spcBef>
              <a:spcAft>
                <a:spcPts val="0"/>
              </a:spcAft>
              <a:buNone/>
            </a:pPr>
            <a:endParaRPr/>
          </a:p>
        </p:txBody>
      </p:sp>
      <p:sp>
        <p:nvSpPr>
          <p:cNvPr id="2740" name="Google Shape;2740;p74"/>
          <p:cNvSpPr txBox="1">
            <a:spLocks noGrp="1"/>
          </p:cNvSpPr>
          <p:nvPr>
            <p:ph type="subTitle" idx="6"/>
          </p:nvPr>
        </p:nvSpPr>
        <p:spPr>
          <a:xfrm>
            <a:off x="6191931" y="2027104"/>
            <a:ext cx="1108500" cy="47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2741" name="Google Shape;2741;p74"/>
          <p:cNvSpPr txBox="1">
            <a:spLocks noGrp="1"/>
          </p:cNvSpPr>
          <p:nvPr>
            <p:ph type="subTitle" idx="7"/>
          </p:nvPr>
        </p:nvSpPr>
        <p:spPr>
          <a:xfrm>
            <a:off x="1553950" y="3139792"/>
            <a:ext cx="1634100" cy="88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a:p>
            <a:pPr marL="0" lvl="0" indent="0" algn="ctr" rtl="0">
              <a:spcBef>
                <a:spcPts val="0"/>
              </a:spcBef>
              <a:spcAft>
                <a:spcPts val="0"/>
              </a:spcAft>
              <a:buNone/>
            </a:pPr>
            <a:endParaRPr/>
          </a:p>
        </p:txBody>
      </p:sp>
      <p:sp>
        <p:nvSpPr>
          <p:cNvPr id="2742" name="Google Shape;2742;p74"/>
          <p:cNvSpPr txBox="1">
            <a:spLocks noGrp="1"/>
          </p:cNvSpPr>
          <p:nvPr>
            <p:ph type="subTitle" idx="8"/>
          </p:nvPr>
        </p:nvSpPr>
        <p:spPr>
          <a:xfrm>
            <a:off x="1820825" y="2027104"/>
            <a:ext cx="1108500" cy="47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746"/>
        <p:cNvGrpSpPr/>
        <p:nvPr/>
      </p:nvGrpSpPr>
      <p:grpSpPr>
        <a:xfrm>
          <a:off x="0" y="0"/>
          <a:ext cx="0" cy="0"/>
          <a:chOff x="0" y="0"/>
          <a:chExt cx="0" cy="0"/>
        </a:xfrm>
      </p:grpSpPr>
      <p:sp>
        <p:nvSpPr>
          <p:cNvPr id="2747" name="Google Shape;2747;p75"/>
          <p:cNvSpPr txBox="1">
            <a:spLocks noGrp="1"/>
          </p:cNvSpPr>
          <p:nvPr>
            <p:ph type="title"/>
          </p:nvPr>
        </p:nvSpPr>
        <p:spPr>
          <a:xfrm>
            <a:off x="723900" y="695063"/>
            <a:ext cx="4314300" cy="99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748" name="Google Shape;2748;p75"/>
          <p:cNvSpPr txBox="1">
            <a:spLocks noGrp="1"/>
          </p:cNvSpPr>
          <p:nvPr>
            <p:ph type="subTitle" idx="1"/>
          </p:nvPr>
        </p:nvSpPr>
        <p:spPr>
          <a:xfrm>
            <a:off x="723900" y="1763872"/>
            <a:ext cx="4314300" cy="13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t>addyouremail@freepik.com</a:t>
            </a:r>
            <a:endParaRPr/>
          </a:p>
          <a:p>
            <a:pPr marL="0" lvl="0" indent="0" algn="l" rtl="0">
              <a:spcBef>
                <a:spcPts val="0"/>
              </a:spcBef>
              <a:spcAft>
                <a:spcPts val="0"/>
              </a:spcAft>
              <a:buClr>
                <a:schemeClr val="dk1"/>
              </a:buClr>
              <a:buSzPts val="1100"/>
              <a:buFont typeface="Arial"/>
              <a:buNone/>
            </a:pPr>
            <a:r>
              <a:rPr lang="en"/>
              <a:t>+91 620 421 838</a:t>
            </a:r>
            <a:endParaRPr/>
          </a:p>
          <a:p>
            <a:pPr marL="0" lvl="0" indent="0" algn="l" rtl="0">
              <a:spcBef>
                <a:spcPts val="0"/>
              </a:spcBef>
              <a:spcAft>
                <a:spcPts val="0"/>
              </a:spcAft>
              <a:buClr>
                <a:schemeClr val="dk1"/>
              </a:buClr>
              <a:buSzPts val="1100"/>
              <a:buFont typeface="Arial"/>
              <a:buNone/>
            </a:pPr>
            <a:r>
              <a:rPr lang="en"/>
              <a:t>yourcompany.com</a:t>
            </a:r>
            <a:endParaRPr/>
          </a:p>
          <a:p>
            <a:pPr marL="0" lvl="0" indent="0" algn="l" rtl="0">
              <a:spcBef>
                <a:spcPts val="0"/>
              </a:spcBef>
              <a:spcAft>
                <a:spcPts val="0"/>
              </a:spcAft>
              <a:buNone/>
            </a:pPr>
            <a:endParaRPr/>
          </a:p>
        </p:txBody>
      </p:sp>
      <p:sp>
        <p:nvSpPr>
          <p:cNvPr id="2749" name="Google Shape;2749;p75"/>
          <p:cNvSpPr/>
          <p:nvPr/>
        </p:nvSpPr>
        <p:spPr>
          <a:xfrm>
            <a:off x="1496861" y="3299111"/>
            <a:ext cx="192320" cy="15685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5"/>
          <p:cNvSpPr txBox="1"/>
          <p:nvPr/>
        </p:nvSpPr>
        <p:spPr>
          <a:xfrm>
            <a:off x="723900" y="4325875"/>
            <a:ext cx="3785400" cy="2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2"/>
                </a:solidFill>
                <a:latin typeface="Raleway"/>
                <a:ea typeface="Raleway"/>
                <a:cs typeface="Raleway"/>
                <a:sym typeface="Raleway"/>
              </a:rPr>
              <a:t>Please keep this slide for attribution</a:t>
            </a:r>
            <a:endParaRPr sz="1200" b="1">
              <a:solidFill>
                <a:schemeClr val="dk2"/>
              </a:solidFill>
              <a:latin typeface="Raleway"/>
              <a:ea typeface="Raleway"/>
              <a:cs typeface="Raleway"/>
              <a:sym typeface="Raleway"/>
            </a:endParaRPr>
          </a:p>
          <a:p>
            <a:pPr marL="0" lvl="0" indent="0" algn="l" rtl="0">
              <a:spcBef>
                <a:spcPts val="1600"/>
              </a:spcBef>
              <a:spcAft>
                <a:spcPts val="0"/>
              </a:spcAft>
              <a:buNone/>
            </a:pPr>
            <a:endParaRPr sz="1200" b="1">
              <a:solidFill>
                <a:schemeClr val="dk2"/>
              </a:solidFill>
              <a:latin typeface="Raleway"/>
              <a:ea typeface="Raleway"/>
              <a:cs typeface="Raleway"/>
              <a:sym typeface="Raleway"/>
            </a:endParaRPr>
          </a:p>
        </p:txBody>
      </p:sp>
      <p:grpSp>
        <p:nvGrpSpPr>
          <p:cNvPr id="2751" name="Google Shape;2751;p75"/>
          <p:cNvGrpSpPr/>
          <p:nvPr/>
        </p:nvGrpSpPr>
        <p:grpSpPr>
          <a:xfrm>
            <a:off x="1381169" y="3142981"/>
            <a:ext cx="423688" cy="422904"/>
            <a:chOff x="1693050" y="1546550"/>
            <a:chExt cx="446175" cy="445350"/>
          </a:xfrm>
        </p:grpSpPr>
        <p:sp>
          <p:nvSpPr>
            <p:cNvPr id="2752" name="Google Shape;2752;p75"/>
            <p:cNvSpPr/>
            <p:nvPr/>
          </p:nvSpPr>
          <p:spPr>
            <a:xfrm>
              <a:off x="1693050" y="1546550"/>
              <a:ext cx="446175" cy="445350"/>
            </a:xfrm>
            <a:custGeom>
              <a:avLst/>
              <a:gdLst/>
              <a:ahLst/>
              <a:cxnLst/>
              <a:rect l="l" t="t" r="r" b="b"/>
              <a:pathLst>
                <a:path w="17847" h="17814" extrusionOk="0">
                  <a:moveTo>
                    <a:pt x="8907" y="0"/>
                  </a:moveTo>
                  <a:cubicBezTo>
                    <a:pt x="4003" y="0"/>
                    <a:pt x="0" y="3970"/>
                    <a:pt x="0" y="8907"/>
                  </a:cubicBezTo>
                  <a:cubicBezTo>
                    <a:pt x="0" y="13810"/>
                    <a:pt x="4003" y="17813"/>
                    <a:pt x="8907" y="17813"/>
                  </a:cubicBezTo>
                  <a:cubicBezTo>
                    <a:pt x="13844" y="17813"/>
                    <a:pt x="17846" y="13810"/>
                    <a:pt x="17846" y="8907"/>
                  </a:cubicBezTo>
                  <a:cubicBezTo>
                    <a:pt x="17846" y="3970"/>
                    <a:pt x="13844" y="0"/>
                    <a:pt x="89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5"/>
            <p:cNvSpPr/>
            <p:nvPr/>
          </p:nvSpPr>
          <p:spPr>
            <a:xfrm>
              <a:off x="1797300" y="1672200"/>
              <a:ext cx="237675" cy="193125"/>
            </a:xfrm>
            <a:custGeom>
              <a:avLst/>
              <a:gdLst/>
              <a:ahLst/>
              <a:cxnLst/>
              <a:rect l="l" t="t" r="r" b="b"/>
              <a:pathLst>
                <a:path w="9507" h="7725" extrusionOk="0">
                  <a:moveTo>
                    <a:pt x="6577" y="0"/>
                  </a:moveTo>
                  <a:cubicBezTo>
                    <a:pt x="5423" y="0"/>
                    <a:pt x="4310" y="1068"/>
                    <a:pt x="4637" y="2446"/>
                  </a:cubicBezTo>
                  <a:cubicBezTo>
                    <a:pt x="3069" y="2346"/>
                    <a:pt x="1635" y="1613"/>
                    <a:pt x="634" y="378"/>
                  </a:cubicBezTo>
                  <a:lnTo>
                    <a:pt x="634" y="378"/>
                  </a:lnTo>
                  <a:cubicBezTo>
                    <a:pt x="133" y="1279"/>
                    <a:pt x="400" y="2413"/>
                    <a:pt x="1234" y="2980"/>
                  </a:cubicBezTo>
                  <a:cubicBezTo>
                    <a:pt x="934" y="2980"/>
                    <a:pt x="634" y="2913"/>
                    <a:pt x="367" y="2747"/>
                  </a:cubicBezTo>
                  <a:lnTo>
                    <a:pt x="367" y="2747"/>
                  </a:lnTo>
                  <a:cubicBezTo>
                    <a:pt x="334" y="3681"/>
                    <a:pt x="1001" y="4515"/>
                    <a:pt x="1935" y="4681"/>
                  </a:cubicBezTo>
                  <a:cubicBezTo>
                    <a:pt x="1749" y="4723"/>
                    <a:pt x="1564" y="4751"/>
                    <a:pt x="1378" y="4751"/>
                  </a:cubicBezTo>
                  <a:cubicBezTo>
                    <a:pt x="1263" y="4751"/>
                    <a:pt x="1149" y="4740"/>
                    <a:pt x="1034" y="4715"/>
                  </a:cubicBezTo>
                  <a:lnTo>
                    <a:pt x="1034" y="4715"/>
                  </a:lnTo>
                  <a:cubicBezTo>
                    <a:pt x="1301" y="5515"/>
                    <a:pt x="2035" y="6049"/>
                    <a:pt x="2869" y="6082"/>
                  </a:cubicBezTo>
                  <a:cubicBezTo>
                    <a:pt x="2166" y="6588"/>
                    <a:pt x="1346" y="6881"/>
                    <a:pt x="486" y="6881"/>
                  </a:cubicBezTo>
                  <a:cubicBezTo>
                    <a:pt x="325" y="6881"/>
                    <a:pt x="163" y="6871"/>
                    <a:pt x="0" y="6850"/>
                  </a:cubicBezTo>
                  <a:lnTo>
                    <a:pt x="0" y="6850"/>
                  </a:lnTo>
                  <a:cubicBezTo>
                    <a:pt x="953" y="7452"/>
                    <a:pt x="1978" y="7725"/>
                    <a:pt x="2975" y="7725"/>
                  </a:cubicBezTo>
                  <a:cubicBezTo>
                    <a:pt x="5955" y="7725"/>
                    <a:pt x="8689" y="5287"/>
                    <a:pt x="8539" y="1913"/>
                  </a:cubicBezTo>
                  <a:cubicBezTo>
                    <a:pt x="8906" y="1646"/>
                    <a:pt x="9240" y="1312"/>
                    <a:pt x="9507" y="945"/>
                  </a:cubicBezTo>
                  <a:lnTo>
                    <a:pt x="9507" y="945"/>
                  </a:lnTo>
                  <a:cubicBezTo>
                    <a:pt x="9140" y="1079"/>
                    <a:pt x="8740" y="1179"/>
                    <a:pt x="8373" y="1246"/>
                  </a:cubicBezTo>
                  <a:cubicBezTo>
                    <a:pt x="8773" y="1012"/>
                    <a:pt x="9073" y="612"/>
                    <a:pt x="9240" y="178"/>
                  </a:cubicBezTo>
                  <a:lnTo>
                    <a:pt x="9240" y="178"/>
                  </a:lnTo>
                  <a:cubicBezTo>
                    <a:pt x="8840" y="412"/>
                    <a:pt x="8439" y="578"/>
                    <a:pt x="7972" y="645"/>
                  </a:cubicBezTo>
                  <a:cubicBezTo>
                    <a:pt x="7573" y="196"/>
                    <a:pt x="7071" y="0"/>
                    <a:pt x="65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75"/>
          <p:cNvGrpSpPr/>
          <p:nvPr/>
        </p:nvGrpSpPr>
        <p:grpSpPr>
          <a:xfrm>
            <a:off x="800099" y="3160488"/>
            <a:ext cx="415475" cy="415955"/>
            <a:chOff x="2254275" y="841050"/>
            <a:chExt cx="713875" cy="714700"/>
          </a:xfrm>
        </p:grpSpPr>
        <p:sp>
          <p:nvSpPr>
            <p:cNvPr id="2755" name="Google Shape;2755;p75"/>
            <p:cNvSpPr/>
            <p:nvPr/>
          </p:nvSpPr>
          <p:spPr>
            <a:xfrm>
              <a:off x="2254275" y="841050"/>
              <a:ext cx="713875" cy="714700"/>
            </a:xfrm>
            <a:custGeom>
              <a:avLst/>
              <a:gdLst/>
              <a:ahLst/>
              <a:cxnLst/>
              <a:rect l="l" t="t" r="r" b="b"/>
              <a:pathLst>
                <a:path w="28555" h="28588" extrusionOk="0">
                  <a:moveTo>
                    <a:pt x="14278" y="0"/>
                  </a:moveTo>
                  <a:cubicBezTo>
                    <a:pt x="6372" y="0"/>
                    <a:pt x="1" y="6405"/>
                    <a:pt x="1" y="14277"/>
                  </a:cubicBezTo>
                  <a:cubicBezTo>
                    <a:pt x="1" y="22183"/>
                    <a:pt x="6372" y="28587"/>
                    <a:pt x="14278" y="28587"/>
                  </a:cubicBezTo>
                  <a:cubicBezTo>
                    <a:pt x="22150" y="28587"/>
                    <a:pt x="28554" y="22183"/>
                    <a:pt x="28554" y="14277"/>
                  </a:cubicBezTo>
                  <a:cubicBezTo>
                    <a:pt x="28554" y="6405"/>
                    <a:pt x="22150" y="0"/>
                    <a:pt x="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5"/>
            <p:cNvSpPr/>
            <p:nvPr/>
          </p:nvSpPr>
          <p:spPr>
            <a:xfrm>
              <a:off x="2449425" y="1118750"/>
              <a:ext cx="73400" cy="238525"/>
            </a:xfrm>
            <a:custGeom>
              <a:avLst/>
              <a:gdLst/>
              <a:ahLst/>
              <a:cxnLst/>
              <a:rect l="l" t="t" r="r" b="b"/>
              <a:pathLst>
                <a:path w="2936" h="9541" extrusionOk="0">
                  <a:moveTo>
                    <a:pt x="0" y="0"/>
                  </a:moveTo>
                  <a:lnTo>
                    <a:pt x="0" y="9540"/>
                  </a:lnTo>
                  <a:lnTo>
                    <a:pt x="2936" y="9540"/>
                  </a:lnTo>
                  <a:lnTo>
                    <a:pt x="29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5"/>
            <p:cNvSpPr/>
            <p:nvPr/>
          </p:nvSpPr>
          <p:spPr>
            <a:xfrm>
              <a:off x="2441925" y="999075"/>
              <a:ext cx="103425" cy="88825"/>
            </a:xfrm>
            <a:custGeom>
              <a:avLst/>
              <a:gdLst/>
              <a:ahLst/>
              <a:cxnLst/>
              <a:rect l="l" t="t" r="r" b="b"/>
              <a:pathLst>
                <a:path w="4137" h="3553" extrusionOk="0">
                  <a:moveTo>
                    <a:pt x="1784" y="1"/>
                  </a:moveTo>
                  <a:cubicBezTo>
                    <a:pt x="870" y="1"/>
                    <a:pt x="0" y="702"/>
                    <a:pt x="0" y="1785"/>
                  </a:cubicBezTo>
                  <a:cubicBezTo>
                    <a:pt x="0" y="2752"/>
                    <a:pt x="767" y="3520"/>
                    <a:pt x="1768" y="3553"/>
                  </a:cubicBezTo>
                  <a:cubicBezTo>
                    <a:pt x="3336" y="3553"/>
                    <a:pt x="4136" y="1652"/>
                    <a:pt x="3036" y="517"/>
                  </a:cubicBezTo>
                  <a:cubicBezTo>
                    <a:pt x="2669" y="161"/>
                    <a:pt x="2221" y="1"/>
                    <a:pt x="1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5"/>
            <p:cNvSpPr/>
            <p:nvPr/>
          </p:nvSpPr>
          <p:spPr>
            <a:xfrm>
              <a:off x="2570350" y="1111250"/>
              <a:ext cx="229350" cy="246025"/>
            </a:xfrm>
            <a:custGeom>
              <a:avLst/>
              <a:gdLst/>
              <a:ahLst/>
              <a:cxnLst/>
              <a:rect l="l" t="t" r="r" b="b"/>
              <a:pathLst>
                <a:path w="9174" h="9841" extrusionOk="0">
                  <a:moveTo>
                    <a:pt x="5704" y="0"/>
                  </a:moveTo>
                  <a:cubicBezTo>
                    <a:pt x="4537" y="0"/>
                    <a:pt x="3436" y="600"/>
                    <a:pt x="2835" y="1601"/>
                  </a:cubicBezTo>
                  <a:lnTo>
                    <a:pt x="2835" y="300"/>
                  </a:lnTo>
                  <a:lnTo>
                    <a:pt x="0" y="300"/>
                  </a:lnTo>
                  <a:lnTo>
                    <a:pt x="0" y="9840"/>
                  </a:lnTo>
                  <a:lnTo>
                    <a:pt x="2835" y="9840"/>
                  </a:lnTo>
                  <a:lnTo>
                    <a:pt x="2835" y="4837"/>
                  </a:lnTo>
                  <a:cubicBezTo>
                    <a:pt x="2835" y="3503"/>
                    <a:pt x="3436" y="2702"/>
                    <a:pt x="4637" y="2702"/>
                  </a:cubicBezTo>
                  <a:cubicBezTo>
                    <a:pt x="5704" y="2702"/>
                    <a:pt x="6238" y="3469"/>
                    <a:pt x="6238" y="4837"/>
                  </a:cubicBezTo>
                  <a:lnTo>
                    <a:pt x="6238" y="9840"/>
                  </a:lnTo>
                  <a:lnTo>
                    <a:pt x="9173" y="9840"/>
                  </a:lnTo>
                  <a:lnTo>
                    <a:pt x="9173" y="3803"/>
                  </a:lnTo>
                  <a:cubicBezTo>
                    <a:pt x="9173" y="1234"/>
                    <a:pt x="7739" y="0"/>
                    <a:pt x="5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75"/>
          <p:cNvGrpSpPr/>
          <p:nvPr/>
        </p:nvGrpSpPr>
        <p:grpSpPr>
          <a:xfrm>
            <a:off x="1970457" y="3160489"/>
            <a:ext cx="415291" cy="413721"/>
            <a:chOff x="3350800" y="2398963"/>
            <a:chExt cx="202650" cy="201825"/>
          </a:xfrm>
        </p:grpSpPr>
        <p:sp>
          <p:nvSpPr>
            <p:cNvPr id="2760" name="Google Shape;2760;p75"/>
            <p:cNvSpPr/>
            <p:nvPr/>
          </p:nvSpPr>
          <p:spPr>
            <a:xfrm>
              <a:off x="3350800" y="2398963"/>
              <a:ext cx="202650" cy="201825"/>
            </a:xfrm>
            <a:custGeom>
              <a:avLst/>
              <a:gdLst/>
              <a:ahLst/>
              <a:cxnLst/>
              <a:rect l="l" t="t" r="r" b="b"/>
              <a:pathLst>
                <a:path w="8106" h="8073" extrusionOk="0">
                  <a:moveTo>
                    <a:pt x="3976" y="0"/>
                  </a:moveTo>
                  <a:cubicBezTo>
                    <a:pt x="1769" y="0"/>
                    <a:pt x="0" y="1822"/>
                    <a:pt x="0" y="4037"/>
                  </a:cubicBezTo>
                  <a:cubicBezTo>
                    <a:pt x="0" y="6272"/>
                    <a:pt x="1801" y="8073"/>
                    <a:pt x="4036" y="8073"/>
                  </a:cubicBezTo>
                  <a:cubicBezTo>
                    <a:pt x="6271" y="8073"/>
                    <a:pt x="8106" y="6272"/>
                    <a:pt x="8106" y="4037"/>
                  </a:cubicBezTo>
                  <a:cubicBezTo>
                    <a:pt x="8106" y="1802"/>
                    <a:pt x="6271" y="0"/>
                    <a:pt x="4036" y="0"/>
                  </a:cubicBezTo>
                  <a:cubicBezTo>
                    <a:pt x="4016" y="0"/>
                    <a:pt x="3996" y="0"/>
                    <a:pt x="3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5"/>
            <p:cNvSpPr/>
            <p:nvPr/>
          </p:nvSpPr>
          <p:spPr>
            <a:xfrm>
              <a:off x="3423350" y="2438163"/>
              <a:ext cx="57550" cy="122600"/>
            </a:xfrm>
            <a:custGeom>
              <a:avLst/>
              <a:gdLst/>
              <a:ahLst/>
              <a:cxnLst/>
              <a:rect l="l" t="t" r="r" b="b"/>
              <a:pathLst>
                <a:path w="2302" h="4904" extrusionOk="0">
                  <a:moveTo>
                    <a:pt x="1601" y="0"/>
                  </a:moveTo>
                  <a:cubicBezTo>
                    <a:pt x="868" y="0"/>
                    <a:pt x="534" y="334"/>
                    <a:pt x="534" y="968"/>
                  </a:cubicBezTo>
                  <a:lnTo>
                    <a:pt x="534" y="1601"/>
                  </a:lnTo>
                  <a:lnTo>
                    <a:pt x="0" y="1601"/>
                  </a:lnTo>
                  <a:lnTo>
                    <a:pt x="0" y="2435"/>
                  </a:lnTo>
                  <a:lnTo>
                    <a:pt x="534" y="2435"/>
                  </a:lnTo>
                  <a:lnTo>
                    <a:pt x="534" y="4904"/>
                  </a:lnTo>
                  <a:lnTo>
                    <a:pt x="1501" y="4904"/>
                  </a:lnTo>
                  <a:lnTo>
                    <a:pt x="1501" y="2435"/>
                  </a:lnTo>
                  <a:lnTo>
                    <a:pt x="2235" y="2435"/>
                  </a:lnTo>
                  <a:lnTo>
                    <a:pt x="2302" y="1601"/>
                  </a:lnTo>
                  <a:lnTo>
                    <a:pt x="1535" y="1601"/>
                  </a:lnTo>
                  <a:lnTo>
                    <a:pt x="1535" y="1134"/>
                  </a:lnTo>
                  <a:cubicBezTo>
                    <a:pt x="1535" y="934"/>
                    <a:pt x="1568" y="868"/>
                    <a:pt x="1768" y="868"/>
                  </a:cubicBezTo>
                  <a:lnTo>
                    <a:pt x="2302" y="868"/>
                  </a:lnTo>
                  <a:lnTo>
                    <a:pt x="23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765"/>
        <p:cNvGrpSpPr/>
        <p:nvPr/>
      </p:nvGrpSpPr>
      <p:grpSpPr>
        <a:xfrm>
          <a:off x="0" y="0"/>
          <a:ext cx="0" cy="0"/>
          <a:chOff x="0" y="0"/>
          <a:chExt cx="0" cy="0"/>
        </a:xfrm>
      </p:grpSpPr>
      <p:sp>
        <p:nvSpPr>
          <p:cNvPr id="2766" name="Google Shape;2766;p76"/>
          <p:cNvSpPr txBox="1">
            <a:spLocks noGrp="1"/>
          </p:cNvSpPr>
          <p:nvPr>
            <p:ph type="title"/>
          </p:nvPr>
        </p:nvSpPr>
        <p:spPr>
          <a:xfrm>
            <a:off x="1067250" y="445025"/>
            <a:ext cx="7009500" cy="5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2767" name="Google Shape;2767;p76"/>
          <p:cNvGrpSpPr/>
          <p:nvPr/>
        </p:nvGrpSpPr>
        <p:grpSpPr>
          <a:xfrm>
            <a:off x="423197" y="2009763"/>
            <a:ext cx="1744373" cy="1727977"/>
            <a:chOff x="1668025" y="747500"/>
            <a:chExt cx="4519100" cy="4476625"/>
          </a:xfrm>
        </p:grpSpPr>
        <p:sp>
          <p:nvSpPr>
            <p:cNvPr id="2768" name="Google Shape;2768;p76"/>
            <p:cNvSpPr/>
            <p:nvPr/>
          </p:nvSpPr>
          <p:spPr>
            <a:xfrm>
              <a:off x="5969425" y="1632050"/>
              <a:ext cx="217700" cy="254775"/>
            </a:xfrm>
            <a:custGeom>
              <a:avLst/>
              <a:gdLst/>
              <a:ahLst/>
              <a:cxnLst/>
              <a:rect l="l" t="t" r="r" b="b"/>
              <a:pathLst>
                <a:path w="8708" h="10191" extrusionOk="0">
                  <a:moveTo>
                    <a:pt x="6107" y="0"/>
                  </a:moveTo>
                  <a:cubicBezTo>
                    <a:pt x="5217" y="0"/>
                    <a:pt x="4349" y="282"/>
                    <a:pt x="3637" y="817"/>
                  </a:cubicBezTo>
                  <a:cubicBezTo>
                    <a:pt x="2703" y="1484"/>
                    <a:pt x="1936" y="2385"/>
                    <a:pt x="1402" y="3419"/>
                  </a:cubicBezTo>
                  <a:cubicBezTo>
                    <a:pt x="301" y="5387"/>
                    <a:pt x="1" y="7922"/>
                    <a:pt x="68" y="10190"/>
                  </a:cubicBezTo>
                  <a:cubicBezTo>
                    <a:pt x="2536" y="9957"/>
                    <a:pt x="4571" y="7889"/>
                    <a:pt x="5505" y="6788"/>
                  </a:cubicBezTo>
                  <a:cubicBezTo>
                    <a:pt x="7039" y="5020"/>
                    <a:pt x="8707" y="950"/>
                    <a:pt x="6939" y="83"/>
                  </a:cubicBezTo>
                  <a:cubicBezTo>
                    <a:pt x="6662" y="28"/>
                    <a:pt x="6384" y="0"/>
                    <a:pt x="61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6"/>
            <p:cNvSpPr/>
            <p:nvPr/>
          </p:nvSpPr>
          <p:spPr>
            <a:xfrm>
              <a:off x="5775125" y="1754600"/>
              <a:ext cx="132625" cy="173925"/>
            </a:xfrm>
            <a:custGeom>
              <a:avLst/>
              <a:gdLst/>
              <a:ahLst/>
              <a:cxnLst/>
              <a:rect l="l" t="t" r="r" b="b"/>
              <a:pathLst>
                <a:path w="5305" h="6957" extrusionOk="0">
                  <a:moveTo>
                    <a:pt x="1491" y="1"/>
                  </a:moveTo>
                  <a:cubicBezTo>
                    <a:pt x="1340" y="1"/>
                    <a:pt x="1187" y="17"/>
                    <a:pt x="1035" y="51"/>
                  </a:cubicBezTo>
                  <a:cubicBezTo>
                    <a:pt x="501" y="285"/>
                    <a:pt x="134" y="785"/>
                    <a:pt x="67" y="1352"/>
                  </a:cubicBezTo>
                  <a:cubicBezTo>
                    <a:pt x="1" y="1919"/>
                    <a:pt x="101" y="2453"/>
                    <a:pt x="334" y="2987"/>
                  </a:cubicBezTo>
                  <a:cubicBezTo>
                    <a:pt x="1068" y="4754"/>
                    <a:pt x="2069" y="6356"/>
                    <a:pt x="3903" y="6956"/>
                  </a:cubicBezTo>
                  <a:cubicBezTo>
                    <a:pt x="4871" y="6089"/>
                    <a:pt x="5304" y="4721"/>
                    <a:pt x="5004" y="3454"/>
                  </a:cubicBezTo>
                  <a:cubicBezTo>
                    <a:pt x="4671" y="2186"/>
                    <a:pt x="3870" y="1085"/>
                    <a:pt x="2736" y="418"/>
                  </a:cubicBezTo>
                  <a:cubicBezTo>
                    <a:pt x="2363" y="144"/>
                    <a:pt x="1934" y="1"/>
                    <a:pt x="14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6"/>
            <p:cNvSpPr/>
            <p:nvPr/>
          </p:nvSpPr>
          <p:spPr>
            <a:xfrm>
              <a:off x="5824325" y="1826750"/>
              <a:ext cx="53400" cy="281900"/>
            </a:xfrm>
            <a:custGeom>
              <a:avLst/>
              <a:gdLst/>
              <a:ahLst/>
              <a:cxnLst/>
              <a:rect l="l" t="t" r="r" b="b"/>
              <a:pathLst>
                <a:path w="2136" h="11276" extrusionOk="0">
                  <a:moveTo>
                    <a:pt x="434" y="0"/>
                  </a:moveTo>
                  <a:lnTo>
                    <a:pt x="434" y="0"/>
                  </a:lnTo>
                  <a:cubicBezTo>
                    <a:pt x="768" y="467"/>
                    <a:pt x="1035" y="968"/>
                    <a:pt x="1268" y="1502"/>
                  </a:cubicBezTo>
                  <a:cubicBezTo>
                    <a:pt x="1769" y="2802"/>
                    <a:pt x="1902" y="4237"/>
                    <a:pt x="1735" y="5605"/>
                  </a:cubicBezTo>
                  <a:cubicBezTo>
                    <a:pt x="1502" y="6972"/>
                    <a:pt x="1135" y="8340"/>
                    <a:pt x="601" y="9641"/>
                  </a:cubicBezTo>
                  <a:lnTo>
                    <a:pt x="167" y="10808"/>
                  </a:lnTo>
                  <a:cubicBezTo>
                    <a:pt x="101" y="10975"/>
                    <a:pt x="34" y="11108"/>
                    <a:pt x="1" y="11275"/>
                  </a:cubicBezTo>
                  <a:cubicBezTo>
                    <a:pt x="101" y="11142"/>
                    <a:pt x="167" y="11008"/>
                    <a:pt x="234" y="10842"/>
                  </a:cubicBezTo>
                  <a:cubicBezTo>
                    <a:pt x="368" y="10575"/>
                    <a:pt x="534" y="10174"/>
                    <a:pt x="735" y="9674"/>
                  </a:cubicBezTo>
                  <a:cubicBezTo>
                    <a:pt x="1302" y="8373"/>
                    <a:pt x="1702" y="7006"/>
                    <a:pt x="1935" y="5638"/>
                  </a:cubicBezTo>
                  <a:cubicBezTo>
                    <a:pt x="2136" y="4203"/>
                    <a:pt x="1969" y="2769"/>
                    <a:pt x="1402" y="1468"/>
                  </a:cubicBezTo>
                  <a:cubicBezTo>
                    <a:pt x="1235" y="1068"/>
                    <a:pt x="1001" y="668"/>
                    <a:pt x="768" y="334"/>
                  </a:cubicBezTo>
                  <a:cubicBezTo>
                    <a:pt x="668" y="201"/>
                    <a:pt x="568" y="101"/>
                    <a:pt x="43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6"/>
            <p:cNvSpPr/>
            <p:nvPr/>
          </p:nvSpPr>
          <p:spPr>
            <a:xfrm>
              <a:off x="5817650" y="1709175"/>
              <a:ext cx="286075" cy="400300"/>
            </a:xfrm>
            <a:custGeom>
              <a:avLst/>
              <a:gdLst/>
              <a:ahLst/>
              <a:cxnLst/>
              <a:rect l="l" t="t" r="r" b="b"/>
              <a:pathLst>
                <a:path w="11443" h="16012" extrusionOk="0">
                  <a:moveTo>
                    <a:pt x="11442" y="0"/>
                  </a:moveTo>
                  <a:cubicBezTo>
                    <a:pt x="11409" y="33"/>
                    <a:pt x="11376" y="67"/>
                    <a:pt x="11342" y="100"/>
                  </a:cubicBezTo>
                  <a:lnTo>
                    <a:pt x="10975" y="567"/>
                  </a:lnTo>
                  <a:cubicBezTo>
                    <a:pt x="10642" y="967"/>
                    <a:pt x="10208" y="1535"/>
                    <a:pt x="9641" y="2235"/>
                  </a:cubicBezTo>
                  <a:cubicBezTo>
                    <a:pt x="8540" y="3636"/>
                    <a:pt x="7073" y="5604"/>
                    <a:pt x="5471" y="7806"/>
                  </a:cubicBezTo>
                  <a:cubicBezTo>
                    <a:pt x="3904" y="10041"/>
                    <a:pt x="2503" y="12075"/>
                    <a:pt x="1535" y="13543"/>
                  </a:cubicBezTo>
                  <a:cubicBezTo>
                    <a:pt x="1035" y="14310"/>
                    <a:pt x="635" y="14911"/>
                    <a:pt x="368" y="15344"/>
                  </a:cubicBezTo>
                  <a:lnTo>
                    <a:pt x="68" y="15811"/>
                  </a:lnTo>
                  <a:cubicBezTo>
                    <a:pt x="1" y="15945"/>
                    <a:pt x="1" y="16012"/>
                    <a:pt x="1" y="16012"/>
                  </a:cubicBezTo>
                  <a:cubicBezTo>
                    <a:pt x="34" y="15945"/>
                    <a:pt x="68" y="15912"/>
                    <a:pt x="134" y="15845"/>
                  </a:cubicBezTo>
                  <a:lnTo>
                    <a:pt x="468" y="15378"/>
                  </a:lnTo>
                  <a:lnTo>
                    <a:pt x="1635" y="13643"/>
                  </a:lnTo>
                  <a:cubicBezTo>
                    <a:pt x="2669" y="12176"/>
                    <a:pt x="4070" y="10174"/>
                    <a:pt x="5638" y="7939"/>
                  </a:cubicBezTo>
                  <a:cubicBezTo>
                    <a:pt x="7239" y="5738"/>
                    <a:pt x="8707" y="3769"/>
                    <a:pt x="9775" y="2335"/>
                  </a:cubicBezTo>
                  <a:lnTo>
                    <a:pt x="11009" y="634"/>
                  </a:lnTo>
                  <a:lnTo>
                    <a:pt x="11342" y="167"/>
                  </a:lnTo>
                  <a:cubicBezTo>
                    <a:pt x="11409" y="67"/>
                    <a:pt x="11442" y="0"/>
                    <a:pt x="1144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6"/>
            <p:cNvSpPr/>
            <p:nvPr/>
          </p:nvSpPr>
          <p:spPr>
            <a:xfrm>
              <a:off x="5916075" y="1943975"/>
              <a:ext cx="233500" cy="98000"/>
            </a:xfrm>
            <a:custGeom>
              <a:avLst/>
              <a:gdLst/>
              <a:ahLst/>
              <a:cxnLst/>
              <a:rect l="l" t="t" r="r" b="b"/>
              <a:pathLst>
                <a:path w="9340" h="3920" extrusionOk="0">
                  <a:moveTo>
                    <a:pt x="5682" y="0"/>
                  </a:moveTo>
                  <a:cubicBezTo>
                    <a:pt x="3651" y="0"/>
                    <a:pt x="1643" y="732"/>
                    <a:pt x="67" y="2083"/>
                  </a:cubicBezTo>
                  <a:lnTo>
                    <a:pt x="0" y="2250"/>
                  </a:lnTo>
                  <a:cubicBezTo>
                    <a:pt x="1338" y="3352"/>
                    <a:pt x="3001" y="3919"/>
                    <a:pt x="4680" y="3919"/>
                  </a:cubicBezTo>
                  <a:cubicBezTo>
                    <a:pt x="5848" y="3919"/>
                    <a:pt x="7025" y="3645"/>
                    <a:pt x="8106" y="3084"/>
                  </a:cubicBezTo>
                  <a:cubicBezTo>
                    <a:pt x="8706" y="2750"/>
                    <a:pt x="9340" y="2183"/>
                    <a:pt x="9240" y="1483"/>
                  </a:cubicBezTo>
                  <a:cubicBezTo>
                    <a:pt x="9140" y="782"/>
                    <a:pt x="8406" y="415"/>
                    <a:pt x="7706" y="248"/>
                  </a:cubicBezTo>
                  <a:cubicBezTo>
                    <a:pt x="7038" y="82"/>
                    <a:pt x="6359" y="0"/>
                    <a:pt x="568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6"/>
            <p:cNvSpPr/>
            <p:nvPr/>
          </p:nvSpPr>
          <p:spPr>
            <a:xfrm>
              <a:off x="5823500" y="1977700"/>
              <a:ext cx="246025" cy="115975"/>
            </a:xfrm>
            <a:custGeom>
              <a:avLst/>
              <a:gdLst/>
              <a:ahLst/>
              <a:cxnLst/>
              <a:rect l="l" t="t" r="r" b="b"/>
              <a:pathLst>
                <a:path w="9841" h="4639" extrusionOk="0">
                  <a:moveTo>
                    <a:pt x="8140" y="0"/>
                  </a:moveTo>
                  <a:cubicBezTo>
                    <a:pt x="7539" y="0"/>
                    <a:pt x="6939" y="34"/>
                    <a:pt x="6338" y="167"/>
                  </a:cubicBezTo>
                  <a:cubicBezTo>
                    <a:pt x="4871" y="434"/>
                    <a:pt x="3470" y="1068"/>
                    <a:pt x="2269" y="2002"/>
                  </a:cubicBezTo>
                  <a:cubicBezTo>
                    <a:pt x="1802" y="2369"/>
                    <a:pt x="1368" y="2769"/>
                    <a:pt x="968" y="3236"/>
                  </a:cubicBezTo>
                  <a:cubicBezTo>
                    <a:pt x="801" y="3403"/>
                    <a:pt x="634" y="3603"/>
                    <a:pt x="501" y="3770"/>
                  </a:cubicBezTo>
                  <a:cubicBezTo>
                    <a:pt x="401" y="3936"/>
                    <a:pt x="301" y="4070"/>
                    <a:pt x="234" y="4237"/>
                  </a:cubicBezTo>
                  <a:cubicBezTo>
                    <a:pt x="134" y="4337"/>
                    <a:pt x="67" y="4470"/>
                    <a:pt x="0" y="4637"/>
                  </a:cubicBezTo>
                  <a:cubicBezTo>
                    <a:pt x="2" y="4638"/>
                    <a:pt x="4" y="4638"/>
                    <a:pt x="7" y="4638"/>
                  </a:cubicBezTo>
                  <a:cubicBezTo>
                    <a:pt x="84" y="4638"/>
                    <a:pt x="387" y="4082"/>
                    <a:pt x="1068" y="3369"/>
                  </a:cubicBezTo>
                  <a:cubicBezTo>
                    <a:pt x="1468" y="2902"/>
                    <a:pt x="1935" y="2502"/>
                    <a:pt x="2402" y="2168"/>
                  </a:cubicBezTo>
                  <a:cubicBezTo>
                    <a:pt x="3003" y="1735"/>
                    <a:pt x="3636" y="1368"/>
                    <a:pt x="4303" y="1068"/>
                  </a:cubicBezTo>
                  <a:cubicBezTo>
                    <a:pt x="4971" y="767"/>
                    <a:pt x="5671" y="534"/>
                    <a:pt x="6372" y="367"/>
                  </a:cubicBezTo>
                  <a:cubicBezTo>
                    <a:pt x="6972" y="267"/>
                    <a:pt x="7572" y="167"/>
                    <a:pt x="8173" y="167"/>
                  </a:cubicBezTo>
                  <a:cubicBezTo>
                    <a:pt x="8289" y="163"/>
                    <a:pt x="8401" y="162"/>
                    <a:pt x="8507" y="162"/>
                  </a:cubicBezTo>
                  <a:cubicBezTo>
                    <a:pt x="9236" y="162"/>
                    <a:pt x="9709" y="239"/>
                    <a:pt x="9817" y="239"/>
                  </a:cubicBezTo>
                  <a:cubicBezTo>
                    <a:pt x="9833" y="239"/>
                    <a:pt x="9841" y="237"/>
                    <a:pt x="9841" y="234"/>
                  </a:cubicBezTo>
                  <a:cubicBezTo>
                    <a:pt x="9674" y="167"/>
                    <a:pt x="9541" y="134"/>
                    <a:pt x="9374" y="100"/>
                  </a:cubicBezTo>
                  <a:cubicBezTo>
                    <a:pt x="9207" y="67"/>
                    <a:pt x="9040" y="34"/>
                    <a:pt x="8840" y="34"/>
                  </a:cubicBezTo>
                  <a:cubicBezTo>
                    <a:pt x="8607" y="0"/>
                    <a:pt x="8373" y="0"/>
                    <a:pt x="814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6"/>
            <p:cNvSpPr/>
            <p:nvPr/>
          </p:nvSpPr>
          <p:spPr>
            <a:xfrm>
              <a:off x="1680550" y="994350"/>
              <a:ext cx="199325" cy="269525"/>
            </a:xfrm>
            <a:custGeom>
              <a:avLst/>
              <a:gdLst/>
              <a:ahLst/>
              <a:cxnLst/>
              <a:rect l="l" t="t" r="r" b="b"/>
              <a:pathLst>
                <a:path w="7973" h="10781" extrusionOk="0">
                  <a:moveTo>
                    <a:pt x="1737" y="0"/>
                  </a:moveTo>
                  <a:cubicBezTo>
                    <a:pt x="1445" y="0"/>
                    <a:pt x="1173" y="85"/>
                    <a:pt x="934" y="273"/>
                  </a:cubicBezTo>
                  <a:cubicBezTo>
                    <a:pt x="267" y="1207"/>
                    <a:pt x="0" y="2408"/>
                    <a:pt x="200" y="3575"/>
                  </a:cubicBezTo>
                  <a:cubicBezTo>
                    <a:pt x="400" y="4709"/>
                    <a:pt x="901" y="5777"/>
                    <a:pt x="1601" y="6711"/>
                  </a:cubicBezTo>
                  <a:cubicBezTo>
                    <a:pt x="2902" y="8545"/>
                    <a:pt x="5070" y="9880"/>
                    <a:pt x="7138" y="10780"/>
                  </a:cubicBezTo>
                  <a:cubicBezTo>
                    <a:pt x="7972" y="8445"/>
                    <a:pt x="6972" y="5743"/>
                    <a:pt x="6371" y="4409"/>
                  </a:cubicBezTo>
                  <a:cubicBezTo>
                    <a:pt x="5608" y="2600"/>
                    <a:pt x="3360" y="0"/>
                    <a:pt x="173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6"/>
            <p:cNvSpPr/>
            <p:nvPr/>
          </p:nvSpPr>
          <p:spPr>
            <a:xfrm>
              <a:off x="1668025" y="1306000"/>
              <a:ext cx="187675" cy="102900"/>
            </a:xfrm>
            <a:custGeom>
              <a:avLst/>
              <a:gdLst/>
              <a:ahLst/>
              <a:cxnLst/>
              <a:rect l="l" t="t" r="r" b="b"/>
              <a:pathLst>
                <a:path w="7507" h="4116" extrusionOk="0">
                  <a:moveTo>
                    <a:pt x="3851" y="0"/>
                  </a:moveTo>
                  <a:cubicBezTo>
                    <a:pt x="2857" y="0"/>
                    <a:pt x="1884" y="288"/>
                    <a:pt x="1068" y="850"/>
                  </a:cubicBezTo>
                  <a:cubicBezTo>
                    <a:pt x="534" y="1150"/>
                    <a:pt x="134" y="1650"/>
                    <a:pt x="34" y="2251"/>
                  </a:cubicBezTo>
                  <a:cubicBezTo>
                    <a:pt x="1" y="2818"/>
                    <a:pt x="268" y="3351"/>
                    <a:pt x="768" y="3652"/>
                  </a:cubicBezTo>
                  <a:cubicBezTo>
                    <a:pt x="1235" y="3918"/>
                    <a:pt x="1802" y="4085"/>
                    <a:pt x="2369" y="4085"/>
                  </a:cubicBezTo>
                  <a:cubicBezTo>
                    <a:pt x="2650" y="4105"/>
                    <a:pt x="2930" y="4116"/>
                    <a:pt x="3207" y="4116"/>
                  </a:cubicBezTo>
                  <a:cubicBezTo>
                    <a:pt x="4811" y="4116"/>
                    <a:pt x="6340" y="3750"/>
                    <a:pt x="7506" y="2584"/>
                  </a:cubicBezTo>
                  <a:cubicBezTo>
                    <a:pt x="7106" y="1350"/>
                    <a:pt x="6038" y="383"/>
                    <a:pt x="4771" y="82"/>
                  </a:cubicBezTo>
                  <a:cubicBezTo>
                    <a:pt x="4465" y="27"/>
                    <a:pt x="4157" y="0"/>
                    <a:pt x="385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6"/>
            <p:cNvSpPr/>
            <p:nvPr/>
          </p:nvSpPr>
          <p:spPr>
            <a:xfrm>
              <a:off x="1747250" y="1354425"/>
              <a:ext cx="250200" cy="137100"/>
            </a:xfrm>
            <a:custGeom>
              <a:avLst/>
              <a:gdLst/>
              <a:ahLst/>
              <a:cxnLst/>
              <a:rect l="l" t="t" r="r" b="b"/>
              <a:pathLst>
                <a:path w="10008" h="5484" extrusionOk="0">
                  <a:moveTo>
                    <a:pt x="1410" y="1"/>
                  </a:moveTo>
                  <a:cubicBezTo>
                    <a:pt x="1085" y="1"/>
                    <a:pt x="759" y="38"/>
                    <a:pt x="434" y="113"/>
                  </a:cubicBezTo>
                  <a:cubicBezTo>
                    <a:pt x="267" y="147"/>
                    <a:pt x="134" y="180"/>
                    <a:pt x="1" y="247"/>
                  </a:cubicBezTo>
                  <a:cubicBezTo>
                    <a:pt x="568" y="180"/>
                    <a:pt x="1135" y="147"/>
                    <a:pt x="1702" y="147"/>
                  </a:cubicBezTo>
                  <a:cubicBezTo>
                    <a:pt x="3103" y="280"/>
                    <a:pt x="4437" y="747"/>
                    <a:pt x="5605" y="1514"/>
                  </a:cubicBezTo>
                  <a:cubicBezTo>
                    <a:pt x="6772" y="2282"/>
                    <a:pt x="7806" y="3216"/>
                    <a:pt x="8774" y="4250"/>
                  </a:cubicBezTo>
                  <a:lnTo>
                    <a:pt x="9641" y="5150"/>
                  </a:lnTo>
                  <a:cubicBezTo>
                    <a:pt x="9741" y="5284"/>
                    <a:pt x="9874" y="5384"/>
                    <a:pt x="10008" y="5484"/>
                  </a:cubicBezTo>
                  <a:cubicBezTo>
                    <a:pt x="9908" y="5350"/>
                    <a:pt x="9808" y="5217"/>
                    <a:pt x="9708" y="5117"/>
                  </a:cubicBezTo>
                  <a:cubicBezTo>
                    <a:pt x="9507" y="4883"/>
                    <a:pt x="9241" y="4550"/>
                    <a:pt x="8874" y="4150"/>
                  </a:cubicBezTo>
                  <a:cubicBezTo>
                    <a:pt x="7940" y="3049"/>
                    <a:pt x="6906" y="2115"/>
                    <a:pt x="5738" y="1314"/>
                  </a:cubicBezTo>
                  <a:cubicBezTo>
                    <a:pt x="4537" y="514"/>
                    <a:pt x="3136" y="80"/>
                    <a:pt x="1735" y="13"/>
                  </a:cubicBezTo>
                  <a:cubicBezTo>
                    <a:pt x="1627" y="5"/>
                    <a:pt x="1518" y="1"/>
                    <a:pt x="141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6"/>
            <p:cNvSpPr/>
            <p:nvPr/>
          </p:nvSpPr>
          <p:spPr>
            <a:xfrm>
              <a:off x="1754750" y="1067875"/>
              <a:ext cx="240200" cy="431175"/>
            </a:xfrm>
            <a:custGeom>
              <a:avLst/>
              <a:gdLst/>
              <a:ahLst/>
              <a:cxnLst/>
              <a:rect l="l" t="t" r="r" b="b"/>
              <a:pathLst>
                <a:path w="9608" h="17247" extrusionOk="0">
                  <a:moveTo>
                    <a:pt x="34" y="0"/>
                  </a:moveTo>
                  <a:cubicBezTo>
                    <a:pt x="1" y="0"/>
                    <a:pt x="34" y="67"/>
                    <a:pt x="101" y="201"/>
                  </a:cubicBezTo>
                  <a:lnTo>
                    <a:pt x="334" y="701"/>
                  </a:lnTo>
                  <a:cubicBezTo>
                    <a:pt x="535" y="1168"/>
                    <a:pt x="868" y="1802"/>
                    <a:pt x="1268" y="2602"/>
                  </a:cubicBezTo>
                  <a:cubicBezTo>
                    <a:pt x="2069" y="4203"/>
                    <a:pt x="3236" y="6405"/>
                    <a:pt x="4537" y="8773"/>
                  </a:cubicBezTo>
                  <a:cubicBezTo>
                    <a:pt x="5872" y="11142"/>
                    <a:pt x="7139" y="13277"/>
                    <a:pt x="8040" y="14811"/>
                  </a:cubicBezTo>
                  <a:cubicBezTo>
                    <a:pt x="8507" y="15578"/>
                    <a:pt x="8907" y="16179"/>
                    <a:pt x="9174" y="16579"/>
                  </a:cubicBezTo>
                  <a:lnTo>
                    <a:pt x="9474" y="17079"/>
                  </a:lnTo>
                  <a:cubicBezTo>
                    <a:pt x="9508" y="17146"/>
                    <a:pt x="9541" y="17179"/>
                    <a:pt x="9608" y="17246"/>
                  </a:cubicBezTo>
                  <a:cubicBezTo>
                    <a:pt x="9608" y="17246"/>
                    <a:pt x="9608" y="17179"/>
                    <a:pt x="9508" y="17046"/>
                  </a:cubicBezTo>
                  <a:cubicBezTo>
                    <a:pt x="9441" y="16913"/>
                    <a:pt x="9341" y="16746"/>
                    <a:pt x="9241" y="16546"/>
                  </a:cubicBezTo>
                  <a:lnTo>
                    <a:pt x="8173" y="14711"/>
                  </a:lnTo>
                  <a:cubicBezTo>
                    <a:pt x="7306" y="13177"/>
                    <a:pt x="6072" y="11042"/>
                    <a:pt x="4738" y="8673"/>
                  </a:cubicBezTo>
                  <a:cubicBezTo>
                    <a:pt x="3403" y="6305"/>
                    <a:pt x="2236" y="4103"/>
                    <a:pt x="1402" y="2536"/>
                  </a:cubicBezTo>
                  <a:cubicBezTo>
                    <a:pt x="1002" y="1768"/>
                    <a:pt x="668" y="1135"/>
                    <a:pt x="401" y="668"/>
                  </a:cubicBezTo>
                  <a:cubicBezTo>
                    <a:pt x="301" y="467"/>
                    <a:pt x="201" y="301"/>
                    <a:pt x="134" y="167"/>
                  </a:cubicBezTo>
                  <a:cubicBezTo>
                    <a:pt x="68" y="67"/>
                    <a:pt x="34" y="0"/>
                    <a:pt x="3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6"/>
            <p:cNvSpPr/>
            <p:nvPr/>
          </p:nvSpPr>
          <p:spPr>
            <a:xfrm>
              <a:off x="1916550" y="1144025"/>
              <a:ext cx="130100" cy="219075"/>
            </a:xfrm>
            <a:custGeom>
              <a:avLst/>
              <a:gdLst/>
              <a:ahLst/>
              <a:cxnLst/>
              <a:rect l="l" t="t" r="r" b="b"/>
              <a:pathLst>
                <a:path w="5204" h="8763" extrusionOk="0">
                  <a:moveTo>
                    <a:pt x="3774" y="0"/>
                  </a:moveTo>
                  <a:cubicBezTo>
                    <a:pt x="3230" y="0"/>
                    <a:pt x="2725" y="445"/>
                    <a:pt x="2335" y="891"/>
                  </a:cubicBezTo>
                  <a:cubicBezTo>
                    <a:pt x="601" y="3059"/>
                    <a:pt x="0" y="5928"/>
                    <a:pt x="734" y="8596"/>
                  </a:cubicBezTo>
                  <a:lnTo>
                    <a:pt x="867" y="8763"/>
                  </a:lnTo>
                  <a:cubicBezTo>
                    <a:pt x="3536" y="7495"/>
                    <a:pt x="5204" y="4727"/>
                    <a:pt x="5070" y="1758"/>
                  </a:cubicBezTo>
                  <a:cubicBezTo>
                    <a:pt x="5037" y="1091"/>
                    <a:pt x="4770" y="290"/>
                    <a:pt x="4103" y="57"/>
                  </a:cubicBezTo>
                  <a:cubicBezTo>
                    <a:pt x="3992" y="18"/>
                    <a:pt x="3883" y="0"/>
                    <a:pt x="37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6"/>
            <p:cNvSpPr/>
            <p:nvPr/>
          </p:nvSpPr>
          <p:spPr>
            <a:xfrm>
              <a:off x="1942400" y="1216325"/>
              <a:ext cx="46725" cy="268550"/>
            </a:xfrm>
            <a:custGeom>
              <a:avLst/>
              <a:gdLst/>
              <a:ahLst/>
              <a:cxnLst/>
              <a:rect l="l" t="t" r="r" b="b"/>
              <a:pathLst>
                <a:path w="1869" h="10742" extrusionOk="0">
                  <a:moveTo>
                    <a:pt x="1835" y="0"/>
                  </a:moveTo>
                  <a:lnTo>
                    <a:pt x="1835" y="0"/>
                  </a:lnTo>
                  <a:cubicBezTo>
                    <a:pt x="1735" y="100"/>
                    <a:pt x="1635" y="234"/>
                    <a:pt x="1568" y="367"/>
                  </a:cubicBezTo>
                  <a:cubicBezTo>
                    <a:pt x="1468" y="500"/>
                    <a:pt x="1368" y="634"/>
                    <a:pt x="1268" y="801"/>
                  </a:cubicBezTo>
                  <a:cubicBezTo>
                    <a:pt x="1134" y="1001"/>
                    <a:pt x="1034" y="1201"/>
                    <a:pt x="934" y="1434"/>
                  </a:cubicBezTo>
                  <a:cubicBezTo>
                    <a:pt x="667" y="1968"/>
                    <a:pt x="467" y="2535"/>
                    <a:pt x="300" y="3136"/>
                  </a:cubicBezTo>
                  <a:cubicBezTo>
                    <a:pt x="134" y="3869"/>
                    <a:pt x="34" y="4603"/>
                    <a:pt x="0" y="5337"/>
                  </a:cubicBezTo>
                  <a:cubicBezTo>
                    <a:pt x="0" y="6104"/>
                    <a:pt x="67" y="6838"/>
                    <a:pt x="234" y="7572"/>
                  </a:cubicBezTo>
                  <a:cubicBezTo>
                    <a:pt x="367" y="8173"/>
                    <a:pt x="534" y="8740"/>
                    <a:pt x="767" y="9307"/>
                  </a:cubicBezTo>
                  <a:cubicBezTo>
                    <a:pt x="867" y="9507"/>
                    <a:pt x="968" y="9740"/>
                    <a:pt x="1101" y="9940"/>
                  </a:cubicBezTo>
                  <a:cubicBezTo>
                    <a:pt x="1168" y="10074"/>
                    <a:pt x="1268" y="10241"/>
                    <a:pt x="1368" y="10374"/>
                  </a:cubicBezTo>
                  <a:cubicBezTo>
                    <a:pt x="1435" y="10508"/>
                    <a:pt x="1535" y="10641"/>
                    <a:pt x="1635" y="10741"/>
                  </a:cubicBezTo>
                  <a:cubicBezTo>
                    <a:pt x="1668" y="10741"/>
                    <a:pt x="1301" y="10207"/>
                    <a:pt x="934" y="9240"/>
                  </a:cubicBezTo>
                  <a:cubicBezTo>
                    <a:pt x="701" y="8673"/>
                    <a:pt x="534" y="8106"/>
                    <a:pt x="434" y="7539"/>
                  </a:cubicBezTo>
                  <a:cubicBezTo>
                    <a:pt x="300" y="6805"/>
                    <a:pt x="234" y="6104"/>
                    <a:pt x="234" y="5371"/>
                  </a:cubicBezTo>
                  <a:cubicBezTo>
                    <a:pt x="267" y="4637"/>
                    <a:pt x="334" y="3903"/>
                    <a:pt x="501" y="3202"/>
                  </a:cubicBezTo>
                  <a:cubicBezTo>
                    <a:pt x="634" y="2602"/>
                    <a:pt x="834" y="2035"/>
                    <a:pt x="1068" y="1501"/>
                  </a:cubicBezTo>
                  <a:cubicBezTo>
                    <a:pt x="1501" y="567"/>
                    <a:pt x="1868" y="33"/>
                    <a:pt x="183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6"/>
            <p:cNvSpPr/>
            <p:nvPr/>
          </p:nvSpPr>
          <p:spPr>
            <a:xfrm>
              <a:off x="2824700" y="4993825"/>
              <a:ext cx="247700" cy="230300"/>
            </a:xfrm>
            <a:custGeom>
              <a:avLst/>
              <a:gdLst/>
              <a:ahLst/>
              <a:cxnLst/>
              <a:rect l="l" t="t" r="r" b="b"/>
              <a:pathLst>
                <a:path w="9908" h="9212" extrusionOk="0">
                  <a:moveTo>
                    <a:pt x="9633" y="1"/>
                  </a:moveTo>
                  <a:cubicBezTo>
                    <a:pt x="7241" y="1"/>
                    <a:pt x="5097" y="1645"/>
                    <a:pt x="4036" y="2577"/>
                  </a:cubicBezTo>
                  <a:cubicBezTo>
                    <a:pt x="2268" y="4078"/>
                    <a:pt x="0" y="7880"/>
                    <a:pt x="1635" y="8981"/>
                  </a:cubicBezTo>
                  <a:cubicBezTo>
                    <a:pt x="2093" y="9134"/>
                    <a:pt x="2574" y="9212"/>
                    <a:pt x="3055" y="9212"/>
                  </a:cubicBezTo>
                  <a:cubicBezTo>
                    <a:pt x="3728" y="9212"/>
                    <a:pt x="4400" y="9059"/>
                    <a:pt x="5004" y="8748"/>
                  </a:cubicBezTo>
                  <a:cubicBezTo>
                    <a:pt x="6038" y="8181"/>
                    <a:pt x="6905" y="7413"/>
                    <a:pt x="7605" y="6479"/>
                  </a:cubicBezTo>
                  <a:cubicBezTo>
                    <a:pt x="8973" y="4712"/>
                    <a:pt x="9640" y="2243"/>
                    <a:pt x="9907" y="8"/>
                  </a:cubicBezTo>
                  <a:cubicBezTo>
                    <a:pt x="9815" y="3"/>
                    <a:pt x="9724" y="1"/>
                    <a:pt x="96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6"/>
            <p:cNvSpPr/>
            <p:nvPr/>
          </p:nvSpPr>
          <p:spPr>
            <a:xfrm>
              <a:off x="3133250" y="4966500"/>
              <a:ext cx="120100" cy="181900"/>
            </a:xfrm>
            <a:custGeom>
              <a:avLst/>
              <a:gdLst/>
              <a:ahLst/>
              <a:cxnLst/>
              <a:rect l="l" t="t" r="r" b="b"/>
              <a:pathLst>
                <a:path w="4804" h="7276" extrusionOk="0">
                  <a:moveTo>
                    <a:pt x="1701" y="0"/>
                  </a:moveTo>
                  <a:cubicBezTo>
                    <a:pt x="601" y="734"/>
                    <a:pt x="0" y="2002"/>
                    <a:pt x="100" y="3336"/>
                  </a:cubicBezTo>
                  <a:cubicBezTo>
                    <a:pt x="234" y="4637"/>
                    <a:pt x="867" y="5838"/>
                    <a:pt x="1902" y="6672"/>
                  </a:cubicBezTo>
                  <a:cubicBezTo>
                    <a:pt x="2304" y="7075"/>
                    <a:pt x="2851" y="7276"/>
                    <a:pt x="3407" y="7276"/>
                  </a:cubicBezTo>
                  <a:cubicBezTo>
                    <a:pt x="3450" y="7276"/>
                    <a:pt x="3493" y="7275"/>
                    <a:pt x="3536" y="7272"/>
                  </a:cubicBezTo>
                  <a:cubicBezTo>
                    <a:pt x="4070" y="7139"/>
                    <a:pt x="4503" y="6705"/>
                    <a:pt x="4670" y="6138"/>
                  </a:cubicBezTo>
                  <a:cubicBezTo>
                    <a:pt x="4804" y="5604"/>
                    <a:pt x="4770" y="5004"/>
                    <a:pt x="4637" y="4470"/>
                  </a:cubicBezTo>
                  <a:cubicBezTo>
                    <a:pt x="4170" y="2602"/>
                    <a:pt x="3403" y="901"/>
                    <a:pt x="17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6"/>
            <p:cNvSpPr/>
            <p:nvPr/>
          </p:nvSpPr>
          <p:spPr>
            <a:xfrm>
              <a:off x="3169925" y="4796375"/>
              <a:ext cx="80100" cy="276900"/>
            </a:xfrm>
            <a:custGeom>
              <a:avLst/>
              <a:gdLst/>
              <a:ahLst/>
              <a:cxnLst/>
              <a:rect l="l" t="t" r="r" b="b"/>
              <a:pathLst>
                <a:path w="3204" h="11076" extrusionOk="0">
                  <a:moveTo>
                    <a:pt x="3203" y="1"/>
                  </a:moveTo>
                  <a:cubicBezTo>
                    <a:pt x="3103" y="101"/>
                    <a:pt x="3003" y="234"/>
                    <a:pt x="2936" y="367"/>
                  </a:cubicBezTo>
                  <a:cubicBezTo>
                    <a:pt x="2770" y="601"/>
                    <a:pt x="2536" y="968"/>
                    <a:pt x="2236" y="1435"/>
                  </a:cubicBezTo>
                  <a:cubicBezTo>
                    <a:pt x="1469" y="2636"/>
                    <a:pt x="868" y="3903"/>
                    <a:pt x="468" y="5271"/>
                  </a:cubicBezTo>
                  <a:cubicBezTo>
                    <a:pt x="34" y="6639"/>
                    <a:pt x="1" y="8106"/>
                    <a:pt x="368" y="9474"/>
                  </a:cubicBezTo>
                  <a:cubicBezTo>
                    <a:pt x="468" y="9908"/>
                    <a:pt x="635" y="10308"/>
                    <a:pt x="835" y="10675"/>
                  </a:cubicBezTo>
                  <a:cubicBezTo>
                    <a:pt x="902" y="10808"/>
                    <a:pt x="1002" y="10942"/>
                    <a:pt x="1102" y="11075"/>
                  </a:cubicBezTo>
                  <a:cubicBezTo>
                    <a:pt x="868" y="10541"/>
                    <a:pt x="668" y="10008"/>
                    <a:pt x="501" y="9441"/>
                  </a:cubicBezTo>
                  <a:cubicBezTo>
                    <a:pt x="201" y="8073"/>
                    <a:pt x="268" y="6672"/>
                    <a:pt x="668" y="5338"/>
                  </a:cubicBezTo>
                  <a:cubicBezTo>
                    <a:pt x="1102" y="4003"/>
                    <a:pt x="1669" y="2702"/>
                    <a:pt x="2369" y="1502"/>
                  </a:cubicBezTo>
                  <a:lnTo>
                    <a:pt x="3003" y="401"/>
                  </a:lnTo>
                  <a:cubicBezTo>
                    <a:pt x="3070" y="267"/>
                    <a:pt x="3170" y="134"/>
                    <a:pt x="320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6"/>
            <p:cNvSpPr/>
            <p:nvPr/>
          </p:nvSpPr>
          <p:spPr>
            <a:xfrm>
              <a:off x="2914750" y="4795550"/>
              <a:ext cx="343600" cy="354425"/>
            </a:xfrm>
            <a:custGeom>
              <a:avLst/>
              <a:gdLst/>
              <a:ahLst/>
              <a:cxnLst/>
              <a:rect l="l" t="t" r="r" b="b"/>
              <a:pathLst>
                <a:path w="13744" h="14177" extrusionOk="0">
                  <a:moveTo>
                    <a:pt x="13744" y="0"/>
                  </a:moveTo>
                  <a:lnTo>
                    <a:pt x="13744" y="0"/>
                  </a:lnTo>
                  <a:cubicBezTo>
                    <a:pt x="13743" y="1"/>
                    <a:pt x="13710" y="67"/>
                    <a:pt x="13610" y="134"/>
                  </a:cubicBezTo>
                  <a:lnTo>
                    <a:pt x="13177" y="567"/>
                  </a:lnTo>
                  <a:lnTo>
                    <a:pt x="11742" y="2102"/>
                  </a:lnTo>
                  <a:cubicBezTo>
                    <a:pt x="10541" y="3403"/>
                    <a:pt x="8840" y="5204"/>
                    <a:pt x="6939" y="7172"/>
                  </a:cubicBezTo>
                  <a:cubicBezTo>
                    <a:pt x="5038" y="9107"/>
                    <a:pt x="3303" y="10875"/>
                    <a:pt x="2035" y="12109"/>
                  </a:cubicBezTo>
                  <a:lnTo>
                    <a:pt x="568" y="13610"/>
                  </a:lnTo>
                  <a:lnTo>
                    <a:pt x="134" y="14010"/>
                  </a:lnTo>
                  <a:cubicBezTo>
                    <a:pt x="34" y="14110"/>
                    <a:pt x="1" y="14177"/>
                    <a:pt x="1" y="14177"/>
                  </a:cubicBezTo>
                  <a:cubicBezTo>
                    <a:pt x="67" y="14144"/>
                    <a:pt x="134" y="14110"/>
                    <a:pt x="167" y="14044"/>
                  </a:cubicBezTo>
                  <a:lnTo>
                    <a:pt x="601" y="13677"/>
                  </a:lnTo>
                  <a:cubicBezTo>
                    <a:pt x="968" y="13343"/>
                    <a:pt x="1502" y="12843"/>
                    <a:pt x="2135" y="12242"/>
                  </a:cubicBezTo>
                  <a:cubicBezTo>
                    <a:pt x="3436" y="11008"/>
                    <a:pt x="5171" y="9273"/>
                    <a:pt x="7072" y="7305"/>
                  </a:cubicBezTo>
                  <a:cubicBezTo>
                    <a:pt x="9007" y="5337"/>
                    <a:pt x="10675" y="3536"/>
                    <a:pt x="11876" y="2202"/>
                  </a:cubicBezTo>
                  <a:cubicBezTo>
                    <a:pt x="12476" y="1535"/>
                    <a:pt x="12943" y="1001"/>
                    <a:pt x="13277" y="634"/>
                  </a:cubicBezTo>
                  <a:lnTo>
                    <a:pt x="13644" y="167"/>
                  </a:lnTo>
                  <a:cubicBezTo>
                    <a:pt x="13677" y="134"/>
                    <a:pt x="13710" y="67"/>
                    <a:pt x="1374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6"/>
            <p:cNvSpPr/>
            <p:nvPr/>
          </p:nvSpPr>
          <p:spPr>
            <a:xfrm>
              <a:off x="2912250" y="4829100"/>
              <a:ext cx="231850" cy="97725"/>
            </a:xfrm>
            <a:custGeom>
              <a:avLst/>
              <a:gdLst/>
              <a:ahLst/>
              <a:cxnLst/>
              <a:rect l="l" t="t" r="r" b="b"/>
              <a:pathLst>
                <a:path w="9274" h="3909" extrusionOk="0">
                  <a:moveTo>
                    <a:pt x="3807" y="0"/>
                  </a:moveTo>
                  <a:cubicBezTo>
                    <a:pt x="2987" y="0"/>
                    <a:pt x="2163" y="139"/>
                    <a:pt x="1368" y="426"/>
                  </a:cubicBezTo>
                  <a:cubicBezTo>
                    <a:pt x="701" y="660"/>
                    <a:pt x="1" y="1160"/>
                    <a:pt x="1" y="1827"/>
                  </a:cubicBezTo>
                  <a:cubicBezTo>
                    <a:pt x="1" y="2528"/>
                    <a:pt x="668" y="2995"/>
                    <a:pt x="1335" y="3261"/>
                  </a:cubicBezTo>
                  <a:cubicBezTo>
                    <a:pt x="2378" y="3695"/>
                    <a:pt x="3476" y="3908"/>
                    <a:pt x="4572" y="3908"/>
                  </a:cubicBezTo>
                  <a:cubicBezTo>
                    <a:pt x="6173" y="3908"/>
                    <a:pt x="7767" y="3452"/>
                    <a:pt x="9174" y="2561"/>
                  </a:cubicBezTo>
                  <a:lnTo>
                    <a:pt x="9274" y="2428"/>
                  </a:lnTo>
                  <a:cubicBezTo>
                    <a:pt x="7847" y="858"/>
                    <a:pt x="5843" y="0"/>
                    <a:pt x="38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6"/>
            <p:cNvSpPr/>
            <p:nvPr/>
          </p:nvSpPr>
          <p:spPr>
            <a:xfrm>
              <a:off x="2989800" y="4810525"/>
              <a:ext cx="259375" cy="86775"/>
            </a:xfrm>
            <a:custGeom>
              <a:avLst/>
              <a:gdLst/>
              <a:ahLst/>
              <a:cxnLst/>
              <a:rect l="l" t="t" r="r" b="b"/>
              <a:pathLst>
                <a:path w="10375" h="3471" extrusionOk="0">
                  <a:moveTo>
                    <a:pt x="10367" y="0"/>
                  </a:moveTo>
                  <a:cubicBezTo>
                    <a:pt x="10282" y="0"/>
                    <a:pt x="9882" y="489"/>
                    <a:pt x="9107" y="1102"/>
                  </a:cubicBezTo>
                  <a:cubicBezTo>
                    <a:pt x="8640" y="1469"/>
                    <a:pt x="8140" y="1803"/>
                    <a:pt x="7606" y="2103"/>
                  </a:cubicBezTo>
                  <a:cubicBezTo>
                    <a:pt x="6972" y="2437"/>
                    <a:pt x="6272" y="2704"/>
                    <a:pt x="5571" y="2937"/>
                  </a:cubicBezTo>
                  <a:cubicBezTo>
                    <a:pt x="4871" y="3104"/>
                    <a:pt x="4137" y="3237"/>
                    <a:pt x="3403" y="3271"/>
                  </a:cubicBezTo>
                  <a:cubicBezTo>
                    <a:pt x="3154" y="3284"/>
                    <a:pt x="2911" y="3293"/>
                    <a:pt x="2669" y="3293"/>
                  </a:cubicBezTo>
                  <a:cubicBezTo>
                    <a:pt x="2327" y="3293"/>
                    <a:pt x="1987" y="3276"/>
                    <a:pt x="1635" y="3237"/>
                  </a:cubicBezTo>
                  <a:cubicBezTo>
                    <a:pt x="679" y="3114"/>
                    <a:pt x="93" y="2933"/>
                    <a:pt x="11" y="2933"/>
                  </a:cubicBezTo>
                  <a:cubicBezTo>
                    <a:pt x="4" y="2933"/>
                    <a:pt x="1" y="2935"/>
                    <a:pt x="1" y="2937"/>
                  </a:cubicBezTo>
                  <a:cubicBezTo>
                    <a:pt x="134" y="3004"/>
                    <a:pt x="268" y="3037"/>
                    <a:pt x="401" y="3070"/>
                  </a:cubicBezTo>
                  <a:cubicBezTo>
                    <a:pt x="568" y="3137"/>
                    <a:pt x="735" y="3171"/>
                    <a:pt x="901" y="3204"/>
                  </a:cubicBezTo>
                  <a:cubicBezTo>
                    <a:pt x="1135" y="3271"/>
                    <a:pt x="1368" y="3304"/>
                    <a:pt x="1602" y="3337"/>
                  </a:cubicBezTo>
                  <a:cubicBezTo>
                    <a:pt x="2202" y="3437"/>
                    <a:pt x="2803" y="3471"/>
                    <a:pt x="3403" y="3471"/>
                  </a:cubicBezTo>
                  <a:cubicBezTo>
                    <a:pt x="4170" y="3404"/>
                    <a:pt x="4904" y="3304"/>
                    <a:pt x="5638" y="3104"/>
                  </a:cubicBezTo>
                  <a:cubicBezTo>
                    <a:pt x="6339" y="2904"/>
                    <a:pt x="7039" y="2603"/>
                    <a:pt x="7706" y="2270"/>
                  </a:cubicBezTo>
                  <a:cubicBezTo>
                    <a:pt x="8240" y="1970"/>
                    <a:pt x="8740" y="1636"/>
                    <a:pt x="9207" y="1236"/>
                  </a:cubicBezTo>
                  <a:cubicBezTo>
                    <a:pt x="9407" y="1069"/>
                    <a:pt x="9574" y="902"/>
                    <a:pt x="9741" y="735"/>
                  </a:cubicBezTo>
                  <a:cubicBezTo>
                    <a:pt x="9841" y="635"/>
                    <a:pt x="9975" y="502"/>
                    <a:pt x="10075" y="369"/>
                  </a:cubicBezTo>
                  <a:cubicBezTo>
                    <a:pt x="10175" y="235"/>
                    <a:pt x="10275" y="135"/>
                    <a:pt x="10375" y="2"/>
                  </a:cubicBezTo>
                  <a:cubicBezTo>
                    <a:pt x="10373" y="1"/>
                    <a:pt x="10370" y="0"/>
                    <a:pt x="1036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6"/>
            <p:cNvSpPr/>
            <p:nvPr/>
          </p:nvSpPr>
          <p:spPr>
            <a:xfrm>
              <a:off x="4863650" y="3740850"/>
              <a:ext cx="236850" cy="208625"/>
            </a:xfrm>
            <a:custGeom>
              <a:avLst/>
              <a:gdLst/>
              <a:ahLst/>
              <a:cxnLst/>
              <a:rect l="l" t="t" r="r" b="b"/>
              <a:pathLst>
                <a:path w="9474" h="8345" extrusionOk="0">
                  <a:moveTo>
                    <a:pt x="4731" y="0"/>
                  </a:moveTo>
                  <a:cubicBezTo>
                    <a:pt x="3394" y="0"/>
                    <a:pt x="2078" y="641"/>
                    <a:pt x="1268" y="1826"/>
                  </a:cubicBezTo>
                  <a:cubicBezTo>
                    <a:pt x="0" y="3761"/>
                    <a:pt x="501" y="6329"/>
                    <a:pt x="2402" y="7630"/>
                  </a:cubicBezTo>
                  <a:cubicBezTo>
                    <a:pt x="3110" y="8114"/>
                    <a:pt x="3914" y="8344"/>
                    <a:pt x="4713" y="8344"/>
                  </a:cubicBezTo>
                  <a:cubicBezTo>
                    <a:pt x="6060" y="8344"/>
                    <a:pt x="7389" y="7690"/>
                    <a:pt x="8206" y="6496"/>
                  </a:cubicBezTo>
                  <a:cubicBezTo>
                    <a:pt x="9474" y="4595"/>
                    <a:pt x="8973" y="1993"/>
                    <a:pt x="7072" y="725"/>
                  </a:cubicBezTo>
                  <a:cubicBezTo>
                    <a:pt x="6355" y="235"/>
                    <a:pt x="5539" y="0"/>
                    <a:pt x="473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6"/>
            <p:cNvSpPr/>
            <p:nvPr/>
          </p:nvSpPr>
          <p:spPr>
            <a:xfrm>
              <a:off x="5131325" y="3547150"/>
              <a:ext cx="243550" cy="209300"/>
            </a:xfrm>
            <a:custGeom>
              <a:avLst/>
              <a:gdLst/>
              <a:ahLst/>
              <a:cxnLst/>
              <a:rect l="l" t="t" r="r" b="b"/>
              <a:pathLst>
                <a:path w="9742" h="8372" extrusionOk="0">
                  <a:moveTo>
                    <a:pt x="5572" y="0"/>
                  </a:moveTo>
                  <a:cubicBezTo>
                    <a:pt x="1836" y="0"/>
                    <a:pt x="1" y="4504"/>
                    <a:pt x="2603" y="7139"/>
                  </a:cubicBezTo>
                  <a:cubicBezTo>
                    <a:pt x="3454" y="7990"/>
                    <a:pt x="4501" y="8372"/>
                    <a:pt x="5528" y="8372"/>
                  </a:cubicBezTo>
                  <a:cubicBezTo>
                    <a:pt x="7678" y="8372"/>
                    <a:pt x="9741" y="6699"/>
                    <a:pt x="9741" y="4170"/>
                  </a:cubicBezTo>
                  <a:cubicBezTo>
                    <a:pt x="9741" y="1868"/>
                    <a:pt x="7873" y="0"/>
                    <a:pt x="557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6"/>
            <p:cNvSpPr/>
            <p:nvPr/>
          </p:nvSpPr>
          <p:spPr>
            <a:xfrm>
              <a:off x="5166350" y="3980800"/>
              <a:ext cx="208525" cy="226000"/>
            </a:xfrm>
            <a:custGeom>
              <a:avLst/>
              <a:gdLst/>
              <a:ahLst/>
              <a:cxnLst/>
              <a:rect l="l" t="t" r="r" b="b"/>
              <a:pathLst>
                <a:path w="8341" h="9040" extrusionOk="0">
                  <a:moveTo>
                    <a:pt x="4171" y="0"/>
                  </a:moveTo>
                  <a:cubicBezTo>
                    <a:pt x="1902" y="0"/>
                    <a:pt x="1" y="2002"/>
                    <a:pt x="1" y="4503"/>
                  </a:cubicBezTo>
                  <a:cubicBezTo>
                    <a:pt x="1" y="7005"/>
                    <a:pt x="1869" y="9040"/>
                    <a:pt x="4171" y="9040"/>
                  </a:cubicBezTo>
                  <a:cubicBezTo>
                    <a:pt x="6506" y="9040"/>
                    <a:pt x="8340" y="7005"/>
                    <a:pt x="8340" y="4503"/>
                  </a:cubicBezTo>
                  <a:cubicBezTo>
                    <a:pt x="8340" y="2002"/>
                    <a:pt x="6439" y="0"/>
                    <a:pt x="417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6"/>
            <p:cNvSpPr/>
            <p:nvPr/>
          </p:nvSpPr>
          <p:spPr>
            <a:xfrm>
              <a:off x="4942025" y="3879975"/>
              <a:ext cx="303575" cy="200825"/>
            </a:xfrm>
            <a:custGeom>
              <a:avLst/>
              <a:gdLst/>
              <a:ahLst/>
              <a:cxnLst/>
              <a:rect l="l" t="t" r="r" b="b"/>
              <a:pathLst>
                <a:path w="12143" h="8033" extrusionOk="0">
                  <a:moveTo>
                    <a:pt x="281" y="1"/>
                  </a:moveTo>
                  <a:cubicBezTo>
                    <a:pt x="240" y="1"/>
                    <a:pt x="213" y="10"/>
                    <a:pt x="201" y="30"/>
                  </a:cubicBezTo>
                  <a:cubicBezTo>
                    <a:pt x="1" y="297"/>
                    <a:pt x="2503" y="2299"/>
                    <a:pt x="5738" y="4500"/>
                  </a:cubicBezTo>
                  <a:cubicBezTo>
                    <a:pt x="8733" y="6538"/>
                    <a:pt x="11327" y="8032"/>
                    <a:pt x="11856" y="8032"/>
                  </a:cubicBezTo>
                  <a:cubicBezTo>
                    <a:pt x="11899" y="8032"/>
                    <a:pt x="11928" y="8023"/>
                    <a:pt x="11943" y="8003"/>
                  </a:cubicBezTo>
                  <a:cubicBezTo>
                    <a:pt x="12143" y="7736"/>
                    <a:pt x="9641" y="5734"/>
                    <a:pt x="6372" y="3533"/>
                  </a:cubicBezTo>
                  <a:cubicBezTo>
                    <a:pt x="3378" y="1495"/>
                    <a:pt x="783" y="1"/>
                    <a:pt x="28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6"/>
            <p:cNvSpPr/>
            <p:nvPr/>
          </p:nvSpPr>
          <p:spPr>
            <a:xfrm>
              <a:off x="4987075" y="3644000"/>
              <a:ext cx="266050" cy="199800"/>
            </a:xfrm>
            <a:custGeom>
              <a:avLst/>
              <a:gdLst/>
              <a:ahLst/>
              <a:cxnLst/>
              <a:rect l="l" t="t" r="r" b="b"/>
              <a:pathLst>
                <a:path w="10642" h="7992" extrusionOk="0">
                  <a:moveTo>
                    <a:pt x="10395" y="0"/>
                  </a:moveTo>
                  <a:cubicBezTo>
                    <a:pt x="9911" y="0"/>
                    <a:pt x="7598" y="1525"/>
                    <a:pt x="4970" y="3565"/>
                  </a:cubicBezTo>
                  <a:cubicBezTo>
                    <a:pt x="2135" y="5733"/>
                    <a:pt x="0" y="7735"/>
                    <a:pt x="200" y="7968"/>
                  </a:cubicBezTo>
                  <a:cubicBezTo>
                    <a:pt x="214" y="7984"/>
                    <a:pt x="237" y="7991"/>
                    <a:pt x="269" y="7991"/>
                  </a:cubicBezTo>
                  <a:cubicBezTo>
                    <a:pt x="729" y="7991"/>
                    <a:pt x="3055" y="6490"/>
                    <a:pt x="5671" y="4466"/>
                  </a:cubicBezTo>
                  <a:cubicBezTo>
                    <a:pt x="8506" y="2264"/>
                    <a:pt x="10641" y="263"/>
                    <a:pt x="10474" y="29"/>
                  </a:cubicBezTo>
                  <a:cubicBezTo>
                    <a:pt x="10460" y="10"/>
                    <a:pt x="10433" y="0"/>
                    <a:pt x="1039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6"/>
            <p:cNvSpPr/>
            <p:nvPr/>
          </p:nvSpPr>
          <p:spPr>
            <a:xfrm>
              <a:off x="4666000" y="2646500"/>
              <a:ext cx="7525" cy="125125"/>
            </a:xfrm>
            <a:custGeom>
              <a:avLst/>
              <a:gdLst/>
              <a:ahLst/>
              <a:cxnLst/>
              <a:rect l="l" t="t" r="r" b="b"/>
              <a:pathLst>
                <a:path w="301" h="5005" extrusionOk="0">
                  <a:moveTo>
                    <a:pt x="167" y="1"/>
                  </a:moveTo>
                  <a:cubicBezTo>
                    <a:pt x="34" y="801"/>
                    <a:pt x="1" y="1635"/>
                    <a:pt x="34" y="2502"/>
                  </a:cubicBezTo>
                  <a:cubicBezTo>
                    <a:pt x="1" y="3336"/>
                    <a:pt x="34" y="4170"/>
                    <a:pt x="167" y="5004"/>
                  </a:cubicBezTo>
                  <a:cubicBezTo>
                    <a:pt x="267" y="4170"/>
                    <a:pt x="301" y="3336"/>
                    <a:pt x="267" y="2502"/>
                  </a:cubicBezTo>
                  <a:cubicBezTo>
                    <a:pt x="301" y="1635"/>
                    <a:pt x="267" y="801"/>
                    <a:pt x="1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6"/>
            <p:cNvSpPr/>
            <p:nvPr/>
          </p:nvSpPr>
          <p:spPr>
            <a:xfrm>
              <a:off x="4666000" y="2396325"/>
              <a:ext cx="7525" cy="125125"/>
            </a:xfrm>
            <a:custGeom>
              <a:avLst/>
              <a:gdLst/>
              <a:ahLst/>
              <a:cxnLst/>
              <a:rect l="l" t="t" r="r" b="b"/>
              <a:pathLst>
                <a:path w="301" h="5005" extrusionOk="0">
                  <a:moveTo>
                    <a:pt x="167" y="0"/>
                  </a:moveTo>
                  <a:cubicBezTo>
                    <a:pt x="34" y="801"/>
                    <a:pt x="1" y="1635"/>
                    <a:pt x="34" y="2502"/>
                  </a:cubicBezTo>
                  <a:cubicBezTo>
                    <a:pt x="1" y="3336"/>
                    <a:pt x="34" y="4170"/>
                    <a:pt x="167" y="5004"/>
                  </a:cubicBezTo>
                  <a:cubicBezTo>
                    <a:pt x="267" y="4170"/>
                    <a:pt x="301" y="3336"/>
                    <a:pt x="267" y="2502"/>
                  </a:cubicBezTo>
                  <a:cubicBezTo>
                    <a:pt x="301" y="1635"/>
                    <a:pt x="267" y="801"/>
                    <a:pt x="1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6"/>
            <p:cNvSpPr/>
            <p:nvPr/>
          </p:nvSpPr>
          <p:spPr>
            <a:xfrm>
              <a:off x="4666000" y="2146150"/>
              <a:ext cx="7525" cy="125100"/>
            </a:xfrm>
            <a:custGeom>
              <a:avLst/>
              <a:gdLst/>
              <a:ahLst/>
              <a:cxnLst/>
              <a:rect l="l" t="t" r="r" b="b"/>
              <a:pathLst>
                <a:path w="301" h="5004" extrusionOk="0">
                  <a:moveTo>
                    <a:pt x="167" y="0"/>
                  </a:moveTo>
                  <a:cubicBezTo>
                    <a:pt x="34" y="801"/>
                    <a:pt x="1" y="1635"/>
                    <a:pt x="34" y="2502"/>
                  </a:cubicBezTo>
                  <a:cubicBezTo>
                    <a:pt x="1" y="3336"/>
                    <a:pt x="34" y="4170"/>
                    <a:pt x="167" y="5004"/>
                  </a:cubicBezTo>
                  <a:cubicBezTo>
                    <a:pt x="267" y="4170"/>
                    <a:pt x="301" y="3336"/>
                    <a:pt x="267" y="2502"/>
                  </a:cubicBezTo>
                  <a:cubicBezTo>
                    <a:pt x="301" y="1635"/>
                    <a:pt x="267" y="801"/>
                    <a:pt x="1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6"/>
            <p:cNvSpPr/>
            <p:nvPr/>
          </p:nvSpPr>
          <p:spPr>
            <a:xfrm>
              <a:off x="4666000" y="1895975"/>
              <a:ext cx="7525" cy="125100"/>
            </a:xfrm>
            <a:custGeom>
              <a:avLst/>
              <a:gdLst/>
              <a:ahLst/>
              <a:cxnLst/>
              <a:rect l="l" t="t" r="r" b="b"/>
              <a:pathLst>
                <a:path w="301" h="5004" extrusionOk="0">
                  <a:moveTo>
                    <a:pt x="167" y="0"/>
                  </a:moveTo>
                  <a:cubicBezTo>
                    <a:pt x="34" y="801"/>
                    <a:pt x="1" y="1635"/>
                    <a:pt x="34" y="2502"/>
                  </a:cubicBezTo>
                  <a:cubicBezTo>
                    <a:pt x="1" y="3336"/>
                    <a:pt x="34" y="4170"/>
                    <a:pt x="167" y="5004"/>
                  </a:cubicBezTo>
                  <a:cubicBezTo>
                    <a:pt x="267" y="4170"/>
                    <a:pt x="301" y="3336"/>
                    <a:pt x="267" y="2502"/>
                  </a:cubicBezTo>
                  <a:cubicBezTo>
                    <a:pt x="301" y="1635"/>
                    <a:pt x="267" y="801"/>
                    <a:pt x="1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6"/>
            <p:cNvSpPr/>
            <p:nvPr/>
          </p:nvSpPr>
          <p:spPr>
            <a:xfrm>
              <a:off x="4666000" y="1645775"/>
              <a:ext cx="7525" cy="125125"/>
            </a:xfrm>
            <a:custGeom>
              <a:avLst/>
              <a:gdLst/>
              <a:ahLst/>
              <a:cxnLst/>
              <a:rect l="l" t="t" r="r" b="b"/>
              <a:pathLst>
                <a:path w="301" h="5005" extrusionOk="0">
                  <a:moveTo>
                    <a:pt x="167" y="1"/>
                  </a:moveTo>
                  <a:cubicBezTo>
                    <a:pt x="34" y="802"/>
                    <a:pt x="1" y="1635"/>
                    <a:pt x="34" y="2503"/>
                  </a:cubicBezTo>
                  <a:cubicBezTo>
                    <a:pt x="1" y="3337"/>
                    <a:pt x="34" y="4171"/>
                    <a:pt x="167" y="5005"/>
                  </a:cubicBezTo>
                  <a:cubicBezTo>
                    <a:pt x="267" y="4171"/>
                    <a:pt x="301" y="3337"/>
                    <a:pt x="267" y="2503"/>
                  </a:cubicBezTo>
                  <a:cubicBezTo>
                    <a:pt x="301" y="1635"/>
                    <a:pt x="267" y="802"/>
                    <a:pt x="1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6"/>
            <p:cNvSpPr/>
            <p:nvPr/>
          </p:nvSpPr>
          <p:spPr>
            <a:xfrm>
              <a:off x="4599300" y="1463675"/>
              <a:ext cx="74225" cy="57050"/>
            </a:xfrm>
            <a:custGeom>
              <a:avLst/>
              <a:gdLst/>
              <a:ahLst/>
              <a:cxnLst/>
              <a:rect l="l" t="t" r="r" b="b"/>
              <a:pathLst>
                <a:path w="2969" h="2282" extrusionOk="0">
                  <a:moveTo>
                    <a:pt x="1858" y="1"/>
                  </a:moveTo>
                  <a:cubicBezTo>
                    <a:pt x="1220" y="1"/>
                    <a:pt x="600" y="38"/>
                    <a:pt x="0" y="113"/>
                  </a:cubicBezTo>
                  <a:cubicBezTo>
                    <a:pt x="600" y="188"/>
                    <a:pt x="1220" y="226"/>
                    <a:pt x="1858" y="226"/>
                  </a:cubicBezTo>
                  <a:cubicBezTo>
                    <a:pt x="2070" y="226"/>
                    <a:pt x="2285" y="222"/>
                    <a:pt x="2502" y="213"/>
                  </a:cubicBezTo>
                  <a:lnTo>
                    <a:pt x="2731" y="213"/>
                  </a:lnTo>
                  <a:cubicBezTo>
                    <a:pt x="2705" y="911"/>
                    <a:pt x="2740" y="1581"/>
                    <a:pt x="2835" y="2281"/>
                  </a:cubicBezTo>
                  <a:cubicBezTo>
                    <a:pt x="2935" y="1548"/>
                    <a:pt x="2969" y="847"/>
                    <a:pt x="2935" y="113"/>
                  </a:cubicBezTo>
                  <a:lnTo>
                    <a:pt x="2935" y="13"/>
                  </a:lnTo>
                  <a:lnTo>
                    <a:pt x="2502" y="13"/>
                  </a:lnTo>
                  <a:cubicBezTo>
                    <a:pt x="2285" y="5"/>
                    <a:pt x="2070" y="1"/>
                    <a:pt x="18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6"/>
            <p:cNvSpPr/>
            <p:nvPr/>
          </p:nvSpPr>
          <p:spPr>
            <a:xfrm>
              <a:off x="4349100" y="1464000"/>
              <a:ext cx="125125" cy="5025"/>
            </a:xfrm>
            <a:custGeom>
              <a:avLst/>
              <a:gdLst/>
              <a:ahLst/>
              <a:cxnLst/>
              <a:rect l="l" t="t" r="r" b="b"/>
              <a:pathLst>
                <a:path w="5005" h="201" extrusionOk="0">
                  <a:moveTo>
                    <a:pt x="2490" y="0"/>
                  </a:moveTo>
                  <a:cubicBezTo>
                    <a:pt x="1652" y="0"/>
                    <a:pt x="818" y="33"/>
                    <a:pt x="1" y="100"/>
                  </a:cubicBezTo>
                  <a:cubicBezTo>
                    <a:pt x="818" y="167"/>
                    <a:pt x="1652" y="200"/>
                    <a:pt x="2490" y="200"/>
                  </a:cubicBezTo>
                  <a:cubicBezTo>
                    <a:pt x="3328" y="200"/>
                    <a:pt x="4171" y="167"/>
                    <a:pt x="5004" y="100"/>
                  </a:cubicBezTo>
                  <a:cubicBezTo>
                    <a:pt x="4171" y="33"/>
                    <a:pt x="3328" y="0"/>
                    <a:pt x="24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6"/>
            <p:cNvSpPr/>
            <p:nvPr/>
          </p:nvSpPr>
          <p:spPr>
            <a:xfrm>
              <a:off x="4236525" y="1325550"/>
              <a:ext cx="6700" cy="125125"/>
            </a:xfrm>
            <a:custGeom>
              <a:avLst/>
              <a:gdLst/>
              <a:ahLst/>
              <a:cxnLst/>
              <a:rect l="l" t="t" r="r" b="b"/>
              <a:pathLst>
                <a:path w="268" h="5005" extrusionOk="0">
                  <a:moveTo>
                    <a:pt x="134" y="1"/>
                  </a:moveTo>
                  <a:cubicBezTo>
                    <a:pt x="34" y="801"/>
                    <a:pt x="1" y="1669"/>
                    <a:pt x="34" y="2503"/>
                  </a:cubicBezTo>
                  <a:cubicBezTo>
                    <a:pt x="1" y="3337"/>
                    <a:pt x="34" y="4170"/>
                    <a:pt x="134" y="5004"/>
                  </a:cubicBezTo>
                  <a:cubicBezTo>
                    <a:pt x="234" y="4170"/>
                    <a:pt x="268" y="3337"/>
                    <a:pt x="234" y="2503"/>
                  </a:cubicBezTo>
                  <a:cubicBezTo>
                    <a:pt x="268" y="1669"/>
                    <a:pt x="234" y="801"/>
                    <a:pt x="1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6"/>
            <p:cNvSpPr/>
            <p:nvPr/>
          </p:nvSpPr>
          <p:spPr>
            <a:xfrm>
              <a:off x="4236525" y="1124575"/>
              <a:ext cx="6700" cy="75075"/>
            </a:xfrm>
            <a:custGeom>
              <a:avLst/>
              <a:gdLst/>
              <a:ahLst/>
              <a:cxnLst/>
              <a:rect l="l" t="t" r="r" b="b"/>
              <a:pathLst>
                <a:path w="268" h="3003" extrusionOk="0">
                  <a:moveTo>
                    <a:pt x="134" y="1"/>
                  </a:moveTo>
                  <a:cubicBezTo>
                    <a:pt x="34" y="468"/>
                    <a:pt x="1" y="1001"/>
                    <a:pt x="34" y="1502"/>
                  </a:cubicBezTo>
                  <a:cubicBezTo>
                    <a:pt x="1" y="2002"/>
                    <a:pt x="34" y="2503"/>
                    <a:pt x="134" y="3003"/>
                  </a:cubicBezTo>
                  <a:cubicBezTo>
                    <a:pt x="234" y="2503"/>
                    <a:pt x="268" y="2002"/>
                    <a:pt x="234" y="1502"/>
                  </a:cubicBezTo>
                  <a:cubicBezTo>
                    <a:pt x="268" y="1001"/>
                    <a:pt x="234" y="468"/>
                    <a:pt x="1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6"/>
            <p:cNvSpPr/>
            <p:nvPr/>
          </p:nvSpPr>
          <p:spPr>
            <a:xfrm>
              <a:off x="2731300" y="3959325"/>
              <a:ext cx="62550" cy="5650"/>
            </a:xfrm>
            <a:custGeom>
              <a:avLst/>
              <a:gdLst/>
              <a:ahLst/>
              <a:cxnLst/>
              <a:rect l="l" t="t" r="r" b="b"/>
              <a:pathLst>
                <a:path w="2502" h="226" extrusionOk="0">
                  <a:moveTo>
                    <a:pt x="1238" y="0"/>
                  </a:moveTo>
                  <a:cubicBezTo>
                    <a:pt x="817" y="0"/>
                    <a:pt x="400" y="42"/>
                    <a:pt x="0" y="125"/>
                  </a:cubicBezTo>
                  <a:cubicBezTo>
                    <a:pt x="400" y="192"/>
                    <a:pt x="817" y="225"/>
                    <a:pt x="1238" y="225"/>
                  </a:cubicBezTo>
                  <a:cubicBezTo>
                    <a:pt x="1660" y="225"/>
                    <a:pt x="2085" y="192"/>
                    <a:pt x="2502" y="125"/>
                  </a:cubicBezTo>
                  <a:cubicBezTo>
                    <a:pt x="2085" y="42"/>
                    <a:pt x="1660" y="0"/>
                    <a:pt x="12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6"/>
            <p:cNvSpPr/>
            <p:nvPr/>
          </p:nvSpPr>
          <p:spPr>
            <a:xfrm>
              <a:off x="2458600" y="3958800"/>
              <a:ext cx="135950" cy="6475"/>
            </a:xfrm>
            <a:custGeom>
              <a:avLst/>
              <a:gdLst/>
              <a:ahLst/>
              <a:cxnLst/>
              <a:rect l="l" t="t" r="r" b="b"/>
              <a:pathLst>
                <a:path w="5438" h="259" extrusionOk="0">
                  <a:moveTo>
                    <a:pt x="2064" y="1"/>
                  </a:moveTo>
                  <a:cubicBezTo>
                    <a:pt x="1376" y="1"/>
                    <a:pt x="688" y="44"/>
                    <a:pt x="0" y="146"/>
                  </a:cubicBezTo>
                  <a:cubicBezTo>
                    <a:pt x="676" y="221"/>
                    <a:pt x="1351" y="259"/>
                    <a:pt x="2027" y="259"/>
                  </a:cubicBezTo>
                  <a:cubicBezTo>
                    <a:pt x="2252" y="259"/>
                    <a:pt x="2477" y="255"/>
                    <a:pt x="2702" y="246"/>
                  </a:cubicBezTo>
                  <a:cubicBezTo>
                    <a:pt x="2936" y="255"/>
                    <a:pt x="3167" y="259"/>
                    <a:pt x="3397" y="259"/>
                  </a:cubicBezTo>
                  <a:cubicBezTo>
                    <a:pt x="4086" y="259"/>
                    <a:pt x="4762" y="221"/>
                    <a:pt x="5437" y="146"/>
                  </a:cubicBezTo>
                  <a:cubicBezTo>
                    <a:pt x="4749" y="44"/>
                    <a:pt x="4061" y="1"/>
                    <a:pt x="3358" y="1"/>
                  </a:cubicBezTo>
                  <a:cubicBezTo>
                    <a:pt x="3141" y="1"/>
                    <a:pt x="2923" y="5"/>
                    <a:pt x="2702" y="13"/>
                  </a:cubicBezTo>
                  <a:cubicBezTo>
                    <a:pt x="2490" y="5"/>
                    <a:pt x="2277" y="1"/>
                    <a:pt x="206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6"/>
            <p:cNvSpPr/>
            <p:nvPr/>
          </p:nvSpPr>
          <p:spPr>
            <a:xfrm>
              <a:off x="2185075" y="3959100"/>
              <a:ext cx="136775" cy="6175"/>
            </a:xfrm>
            <a:custGeom>
              <a:avLst/>
              <a:gdLst/>
              <a:ahLst/>
              <a:cxnLst/>
              <a:rect l="l" t="t" r="r" b="b"/>
              <a:pathLst>
                <a:path w="5471" h="247" extrusionOk="0">
                  <a:moveTo>
                    <a:pt x="1826" y="1"/>
                  </a:moveTo>
                  <a:cubicBezTo>
                    <a:pt x="1216" y="1"/>
                    <a:pt x="601" y="45"/>
                    <a:pt x="0" y="134"/>
                  </a:cubicBezTo>
                  <a:cubicBezTo>
                    <a:pt x="676" y="209"/>
                    <a:pt x="1370" y="247"/>
                    <a:pt x="2055" y="247"/>
                  </a:cubicBezTo>
                  <a:cubicBezTo>
                    <a:pt x="2283" y="247"/>
                    <a:pt x="2510" y="243"/>
                    <a:pt x="2735" y="234"/>
                  </a:cubicBezTo>
                  <a:cubicBezTo>
                    <a:pt x="2961" y="243"/>
                    <a:pt x="3188" y="247"/>
                    <a:pt x="3416" y="247"/>
                  </a:cubicBezTo>
                  <a:cubicBezTo>
                    <a:pt x="4101" y="247"/>
                    <a:pt x="4795" y="209"/>
                    <a:pt x="5471" y="134"/>
                  </a:cubicBezTo>
                  <a:cubicBezTo>
                    <a:pt x="4822" y="62"/>
                    <a:pt x="4155" y="7"/>
                    <a:pt x="3496" y="7"/>
                  </a:cubicBezTo>
                  <a:cubicBezTo>
                    <a:pt x="3241" y="7"/>
                    <a:pt x="2987" y="16"/>
                    <a:pt x="2735" y="34"/>
                  </a:cubicBezTo>
                  <a:cubicBezTo>
                    <a:pt x="2435" y="12"/>
                    <a:pt x="2131" y="1"/>
                    <a:pt x="182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6"/>
            <p:cNvSpPr/>
            <p:nvPr/>
          </p:nvSpPr>
          <p:spPr>
            <a:xfrm>
              <a:off x="1983250" y="3899900"/>
              <a:ext cx="65900" cy="64250"/>
            </a:xfrm>
            <a:custGeom>
              <a:avLst/>
              <a:gdLst/>
              <a:ahLst/>
              <a:cxnLst/>
              <a:rect l="l" t="t" r="r" b="b"/>
              <a:pathLst>
                <a:path w="2636" h="2570" extrusionOk="0">
                  <a:moveTo>
                    <a:pt x="134" y="1"/>
                  </a:moveTo>
                  <a:cubicBezTo>
                    <a:pt x="34" y="801"/>
                    <a:pt x="1" y="1635"/>
                    <a:pt x="34" y="2469"/>
                  </a:cubicBezTo>
                  <a:lnTo>
                    <a:pt x="34" y="2469"/>
                  </a:lnTo>
                  <a:cubicBezTo>
                    <a:pt x="48" y="2483"/>
                    <a:pt x="102" y="2537"/>
                    <a:pt x="134" y="2569"/>
                  </a:cubicBezTo>
                  <a:lnTo>
                    <a:pt x="1902" y="2569"/>
                  </a:lnTo>
                  <a:cubicBezTo>
                    <a:pt x="2136" y="2569"/>
                    <a:pt x="2402" y="2536"/>
                    <a:pt x="2636" y="2469"/>
                  </a:cubicBezTo>
                  <a:cubicBezTo>
                    <a:pt x="2402" y="2402"/>
                    <a:pt x="2136" y="2402"/>
                    <a:pt x="1902" y="2402"/>
                  </a:cubicBezTo>
                  <a:lnTo>
                    <a:pt x="1101" y="2369"/>
                  </a:lnTo>
                  <a:lnTo>
                    <a:pt x="239" y="2369"/>
                  </a:lnTo>
                  <a:cubicBezTo>
                    <a:pt x="264" y="1576"/>
                    <a:pt x="229" y="758"/>
                    <a:pt x="1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6"/>
            <p:cNvSpPr/>
            <p:nvPr/>
          </p:nvSpPr>
          <p:spPr>
            <a:xfrm>
              <a:off x="1983250" y="3657225"/>
              <a:ext cx="6700" cy="120950"/>
            </a:xfrm>
            <a:custGeom>
              <a:avLst/>
              <a:gdLst/>
              <a:ahLst/>
              <a:cxnLst/>
              <a:rect l="l" t="t" r="r" b="b"/>
              <a:pathLst>
                <a:path w="268" h="4838" extrusionOk="0">
                  <a:moveTo>
                    <a:pt x="134" y="1"/>
                  </a:moveTo>
                  <a:cubicBezTo>
                    <a:pt x="1" y="1602"/>
                    <a:pt x="1" y="3236"/>
                    <a:pt x="134" y="4837"/>
                  </a:cubicBezTo>
                  <a:cubicBezTo>
                    <a:pt x="268" y="3236"/>
                    <a:pt x="268" y="1602"/>
                    <a:pt x="1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6"/>
            <p:cNvSpPr/>
            <p:nvPr/>
          </p:nvSpPr>
          <p:spPr>
            <a:xfrm>
              <a:off x="1983250" y="3414550"/>
              <a:ext cx="6700" cy="120950"/>
            </a:xfrm>
            <a:custGeom>
              <a:avLst/>
              <a:gdLst/>
              <a:ahLst/>
              <a:cxnLst/>
              <a:rect l="l" t="t" r="r" b="b"/>
              <a:pathLst>
                <a:path w="268" h="4838" extrusionOk="0">
                  <a:moveTo>
                    <a:pt x="134" y="1"/>
                  </a:moveTo>
                  <a:cubicBezTo>
                    <a:pt x="1" y="1602"/>
                    <a:pt x="1" y="3236"/>
                    <a:pt x="134" y="4837"/>
                  </a:cubicBezTo>
                  <a:cubicBezTo>
                    <a:pt x="268" y="3236"/>
                    <a:pt x="268" y="1602"/>
                    <a:pt x="1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6"/>
            <p:cNvSpPr/>
            <p:nvPr/>
          </p:nvSpPr>
          <p:spPr>
            <a:xfrm>
              <a:off x="1983250" y="3231100"/>
              <a:ext cx="6700" cy="62550"/>
            </a:xfrm>
            <a:custGeom>
              <a:avLst/>
              <a:gdLst/>
              <a:ahLst/>
              <a:cxnLst/>
              <a:rect l="l" t="t" r="r" b="b"/>
              <a:pathLst>
                <a:path w="268" h="2502" extrusionOk="0">
                  <a:moveTo>
                    <a:pt x="134" y="0"/>
                  </a:moveTo>
                  <a:cubicBezTo>
                    <a:pt x="1" y="801"/>
                    <a:pt x="1" y="1668"/>
                    <a:pt x="134" y="2502"/>
                  </a:cubicBezTo>
                  <a:cubicBezTo>
                    <a:pt x="268" y="1668"/>
                    <a:pt x="268" y="801"/>
                    <a:pt x="1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6"/>
            <p:cNvSpPr/>
            <p:nvPr/>
          </p:nvSpPr>
          <p:spPr>
            <a:xfrm>
              <a:off x="1681500" y="2854450"/>
              <a:ext cx="792975" cy="304100"/>
            </a:xfrm>
            <a:custGeom>
              <a:avLst/>
              <a:gdLst/>
              <a:ahLst/>
              <a:cxnLst/>
              <a:rect l="l" t="t" r="r" b="b"/>
              <a:pathLst>
                <a:path w="31719" h="12164" extrusionOk="0">
                  <a:moveTo>
                    <a:pt x="17481" y="0"/>
                  </a:moveTo>
                  <a:cubicBezTo>
                    <a:pt x="15109" y="0"/>
                    <a:pt x="12727" y="1126"/>
                    <a:pt x="11270" y="3458"/>
                  </a:cubicBezTo>
                  <a:cubicBezTo>
                    <a:pt x="10803" y="4192"/>
                    <a:pt x="10436" y="5059"/>
                    <a:pt x="9669" y="5493"/>
                  </a:cubicBezTo>
                  <a:cubicBezTo>
                    <a:pt x="9276" y="5709"/>
                    <a:pt x="8844" y="5778"/>
                    <a:pt x="8396" y="5778"/>
                  </a:cubicBezTo>
                  <a:cubicBezTo>
                    <a:pt x="7742" y="5778"/>
                    <a:pt x="7053" y="5632"/>
                    <a:pt x="6400" y="5593"/>
                  </a:cubicBezTo>
                  <a:cubicBezTo>
                    <a:pt x="6296" y="5585"/>
                    <a:pt x="6192" y="5582"/>
                    <a:pt x="6089" y="5582"/>
                  </a:cubicBezTo>
                  <a:cubicBezTo>
                    <a:pt x="2905" y="5582"/>
                    <a:pt x="1" y="8998"/>
                    <a:pt x="162" y="12164"/>
                  </a:cubicBezTo>
                  <a:lnTo>
                    <a:pt x="31151" y="12164"/>
                  </a:lnTo>
                  <a:cubicBezTo>
                    <a:pt x="31718" y="10463"/>
                    <a:pt x="31151" y="8595"/>
                    <a:pt x="29783" y="7494"/>
                  </a:cubicBezTo>
                  <a:cubicBezTo>
                    <a:pt x="29083" y="6960"/>
                    <a:pt x="28216" y="6660"/>
                    <a:pt x="27348" y="6627"/>
                  </a:cubicBezTo>
                  <a:cubicBezTo>
                    <a:pt x="26014" y="6560"/>
                    <a:pt x="24813" y="5759"/>
                    <a:pt x="24279" y="4525"/>
                  </a:cubicBezTo>
                  <a:cubicBezTo>
                    <a:pt x="23036" y="1553"/>
                    <a:pt x="20266" y="0"/>
                    <a:pt x="1748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6"/>
            <p:cNvSpPr/>
            <p:nvPr/>
          </p:nvSpPr>
          <p:spPr>
            <a:xfrm>
              <a:off x="3804650" y="820350"/>
              <a:ext cx="793000" cy="304250"/>
            </a:xfrm>
            <a:custGeom>
              <a:avLst/>
              <a:gdLst/>
              <a:ahLst/>
              <a:cxnLst/>
              <a:rect l="l" t="t" r="r" b="b"/>
              <a:pathLst>
                <a:path w="31720" h="12170" extrusionOk="0">
                  <a:moveTo>
                    <a:pt x="17468" y="1"/>
                  </a:moveTo>
                  <a:cubicBezTo>
                    <a:pt x="15101" y="1"/>
                    <a:pt x="12726" y="1118"/>
                    <a:pt x="11271" y="3430"/>
                  </a:cubicBezTo>
                  <a:cubicBezTo>
                    <a:pt x="10804" y="4164"/>
                    <a:pt x="10437" y="5031"/>
                    <a:pt x="9670" y="5465"/>
                  </a:cubicBezTo>
                  <a:cubicBezTo>
                    <a:pt x="9277" y="5682"/>
                    <a:pt x="8845" y="5750"/>
                    <a:pt x="8398" y="5750"/>
                  </a:cubicBezTo>
                  <a:cubicBezTo>
                    <a:pt x="7743" y="5750"/>
                    <a:pt x="7055" y="5605"/>
                    <a:pt x="6401" y="5565"/>
                  </a:cubicBezTo>
                  <a:cubicBezTo>
                    <a:pt x="6311" y="5560"/>
                    <a:pt x="6220" y="5557"/>
                    <a:pt x="6130" y="5557"/>
                  </a:cubicBezTo>
                  <a:cubicBezTo>
                    <a:pt x="2931" y="5557"/>
                    <a:pt x="0" y="8958"/>
                    <a:pt x="130" y="12170"/>
                  </a:cubicBezTo>
                  <a:lnTo>
                    <a:pt x="31152" y="12170"/>
                  </a:lnTo>
                  <a:cubicBezTo>
                    <a:pt x="31719" y="10468"/>
                    <a:pt x="31152" y="8600"/>
                    <a:pt x="29785" y="7466"/>
                  </a:cubicBezTo>
                  <a:cubicBezTo>
                    <a:pt x="29084" y="6933"/>
                    <a:pt x="28217" y="6632"/>
                    <a:pt x="27350" y="6599"/>
                  </a:cubicBezTo>
                  <a:cubicBezTo>
                    <a:pt x="26015" y="6566"/>
                    <a:pt x="24814" y="5732"/>
                    <a:pt x="24281" y="4531"/>
                  </a:cubicBezTo>
                  <a:cubicBezTo>
                    <a:pt x="23035" y="1553"/>
                    <a:pt x="20257" y="1"/>
                    <a:pt x="1746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6"/>
            <p:cNvSpPr/>
            <p:nvPr/>
          </p:nvSpPr>
          <p:spPr>
            <a:xfrm>
              <a:off x="4538400" y="1807975"/>
              <a:ext cx="1528625" cy="1392700"/>
            </a:xfrm>
            <a:custGeom>
              <a:avLst/>
              <a:gdLst/>
              <a:ahLst/>
              <a:cxnLst/>
              <a:rect l="l" t="t" r="r" b="b"/>
              <a:pathLst>
                <a:path w="61145" h="55708" extrusionOk="0">
                  <a:moveTo>
                    <a:pt x="30573" y="1"/>
                  </a:moveTo>
                  <a:cubicBezTo>
                    <a:pt x="23443" y="1"/>
                    <a:pt x="16313" y="2720"/>
                    <a:pt x="10875" y="8157"/>
                  </a:cubicBezTo>
                  <a:cubicBezTo>
                    <a:pt x="1" y="19031"/>
                    <a:pt x="1" y="36677"/>
                    <a:pt x="10875" y="47552"/>
                  </a:cubicBezTo>
                  <a:cubicBezTo>
                    <a:pt x="16313" y="52989"/>
                    <a:pt x="23443" y="55707"/>
                    <a:pt x="30573" y="55707"/>
                  </a:cubicBezTo>
                  <a:cubicBezTo>
                    <a:pt x="37703" y="55707"/>
                    <a:pt x="44833" y="52989"/>
                    <a:pt x="50270" y="47552"/>
                  </a:cubicBezTo>
                  <a:cubicBezTo>
                    <a:pt x="61145" y="36677"/>
                    <a:pt x="61145" y="19031"/>
                    <a:pt x="50270" y="8157"/>
                  </a:cubicBezTo>
                  <a:cubicBezTo>
                    <a:pt x="44833" y="2720"/>
                    <a:pt x="37703" y="1"/>
                    <a:pt x="305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6"/>
            <p:cNvSpPr/>
            <p:nvPr/>
          </p:nvSpPr>
          <p:spPr>
            <a:xfrm>
              <a:off x="2917550" y="3600375"/>
              <a:ext cx="1540000" cy="1519750"/>
            </a:xfrm>
            <a:custGeom>
              <a:avLst/>
              <a:gdLst/>
              <a:ahLst/>
              <a:cxnLst/>
              <a:rect l="l" t="t" r="r" b="b"/>
              <a:pathLst>
                <a:path w="61600" h="60790" extrusionOk="0">
                  <a:moveTo>
                    <a:pt x="28153" y="0"/>
                  </a:moveTo>
                  <a:cubicBezTo>
                    <a:pt x="12322" y="0"/>
                    <a:pt x="0" y="14898"/>
                    <a:pt x="289" y="31028"/>
                  </a:cubicBezTo>
                  <a:cubicBezTo>
                    <a:pt x="618" y="47569"/>
                    <a:pt x="14129" y="60789"/>
                    <a:pt x="30629" y="60789"/>
                  </a:cubicBezTo>
                  <a:cubicBezTo>
                    <a:pt x="30834" y="60789"/>
                    <a:pt x="31039" y="60787"/>
                    <a:pt x="31244" y="60783"/>
                  </a:cubicBezTo>
                  <a:cubicBezTo>
                    <a:pt x="47990" y="60450"/>
                    <a:pt x="60332" y="46606"/>
                    <a:pt x="60999" y="29828"/>
                  </a:cubicBezTo>
                  <a:cubicBezTo>
                    <a:pt x="61599" y="14550"/>
                    <a:pt x="47890" y="1441"/>
                    <a:pt x="30077" y="73"/>
                  </a:cubicBezTo>
                  <a:cubicBezTo>
                    <a:pt x="29430" y="24"/>
                    <a:pt x="28789" y="0"/>
                    <a:pt x="2815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6"/>
            <p:cNvSpPr/>
            <p:nvPr/>
          </p:nvSpPr>
          <p:spPr>
            <a:xfrm>
              <a:off x="1738075" y="1132075"/>
              <a:ext cx="1558650" cy="1420000"/>
            </a:xfrm>
            <a:custGeom>
              <a:avLst/>
              <a:gdLst/>
              <a:ahLst/>
              <a:cxnLst/>
              <a:rect l="l" t="t" r="r" b="b"/>
              <a:pathLst>
                <a:path w="62346" h="56800" extrusionOk="0">
                  <a:moveTo>
                    <a:pt x="31169" y="1"/>
                  </a:moveTo>
                  <a:cubicBezTo>
                    <a:pt x="23901" y="1"/>
                    <a:pt x="16629" y="2770"/>
                    <a:pt x="11075" y="8307"/>
                  </a:cubicBezTo>
                  <a:cubicBezTo>
                    <a:pt x="1" y="19415"/>
                    <a:pt x="1" y="37394"/>
                    <a:pt x="11075" y="48469"/>
                  </a:cubicBezTo>
                  <a:cubicBezTo>
                    <a:pt x="16629" y="54023"/>
                    <a:pt x="23901" y="56800"/>
                    <a:pt x="31169" y="56800"/>
                  </a:cubicBezTo>
                  <a:cubicBezTo>
                    <a:pt x="38436" y="56800"/>
                    <a:pt x="45700" y="54023"/>
                    <a:pt x="51237" y="48469"/>
                  </a:cubicBezTo>
                  <a:cubicBezTo>
                    <a:pt x="62345" y="37394"/>
                    <a:pt x="62345" y="19415"/>
                    <a:pt x="51237" y="8307"/>
                  </a:cubicBezTo>
                  <a:cubicBezTo>
                    <a:pt x="45700" y="2770"/>
                    <a:pt x="38436" y="1"/>
                    <a:pt x="311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6"/>
            <p:cNvSpPr/>
            <p:nvPr/>
          </p:nvSpPr>
          <p:spPr>
            <a:xfrm>
              <a:off x="3959675" y="2668725"/>
              <a:ext cx="1264250" cy="1346525"/>
            </a:xfrm>
            <a:custGeom>
              <a:avLst/>
              <a:gdLst/>
              <a:ahLst/>
              <a:cxnLst/>
              <a:rect l="l" t="t" r="r" b="b"/>
              <a:pathLst>
                <a:path w="50570" h="53861" extrusionOk="0">
                  <a:moveTo>
                    <a:pt x="50102" y="1"/>
                  </a:moveTo>
                  <a:cubicBezTo>
                    <a:pt x="49290" y="1"/>
                    <a:pt x="37981" y="11587"/>
                    <a:pt x="24484" y="26198"/>
                  </a:cubicBezTo>
                  <a:cubicBezTo>
                    <a:pt x="10774" y="41075"/>
                    <a:pt x="0" y="53451"/>
                    <a:pt x="467" y="53851"/>
                  </a:cubicBezTo>
                  <a:cubicBezTo>
                    <a:pt x="474" y="53857"/>
                    <a:pt x="485" y="53861"/>
                    <a:pt x="498" y="53861"/>
                  </a:cubicBezTo>
                  <a:cubicBezTo>
                    <a:pt x="1283" y="53861"/>
                    <a:pt x="12604" y="42295"/>
                    <a:pt x="26085" y="27665"/>
                  </a:cubicBezTo>
                  <a:cubicBezTo>
                    <a:pt x="39795" y="12788"/>
                    <a:pt x="50570" y="413"/>
                    <a:pt x="50136" y="12"/>
                  </a:cubicBezTo>
                  <a:cubicBezTo>
                    <a:pt x="50128" y="5"/>
                    <a:pt x="50117" y="1"/>
                    <a:pt x="5010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6"/>
            <p:cNvSpPr/>
            <p:nvPr/>
          </p:nvSpPr>
          <p:spPr>
            <a:xfrm>
              <a:off x="2960625" y="1704200"/>
              <a:ext cx="2113200" cy="461100"/>
            </a:xfrm>
            <a:custGeom>
              <a:avLst/>
              <a:gdLst/>
              <a:ahLst/>
              <a:cxnLst/>
              <a:rect l="l" t="t" r="r" b="b"/>
              <a:pathLst>
                <a:path w="84528" h="18444" extrusionOk="0">
                  <a:moveTo>
                    <a:pt x="455" y="1"/>
                  </a:moveTo>
                  <a:cubicBezTo>
                    <a:pt x="252" y="1"/>
                    <a:pt x="143" y="22"/>
                    <a:pt x="134" y="66"/>
                  </a:cubicBezTo>
                  <a:cubicBezTo>
                    <a:pt x="0" y="633"/>
                    <a:pt x="18780" y="5203"/>
                    <a:pt x="42030" y="10273"/>
                  </a:cubicBezTo>
                  <a:cubicBezTo>
                    <a:pt x="63592" y="14975"/>
                    <a:pt x="81482" y="18444"/>
                    <a:pt x="84072" y="18444"/>
                  </a:cubicBezTo>
                  <a:cubicBezTo>
                    <a:pt x="84275" y="18444"/>
                    <a:pt x="84384" y="18422"/>
                    <a:pt x="84394" y="18379"/>
                  </a:cubicBezTo>
                  <a:cubicBezTo>
                    <a:pt x="84527" y="17812"/>
                    <a:pt x="65747" y="13208"/>
                    <a:pt x="42497" y="8138"/>
                  </a:cubicBezTo>
                  <a:cubicBezTo>
                    <a:pt x="20905" y="3467"/>
                    <a:pt x="3042" y="1"/>
                    <a:pt x="45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6"/>
            <p:cNvSpPr/>
            <p:nvPr/>
          </p:nvSpPr>
          <p:spPr>
            <a:xfrm>
              <a:off x="2200075" y="1885075"/>
              <a:ext cx="1148350" cy="1994075"/>
            </a:xfrm>
            <a:custGeom>
              <a:avLst/>
              <a:gdLst/>
              <a:ahLst/>
              <a:cxnLst/>
              <a:rect l="l" t="t" r="r" b="b"/>
              <a:pathLst>
                <a:path w="45934" h="79763" extrusionOk="0">
                  <a:moveTo>
                    <a:pt x="277" y="1"/>
                  </a:moveTo>
                  <a:cubicBezTo>
                    <a:pt x="274" y="1"/>
                    <a:pt x="270" y="1"/>
                    <a:pt x="267" y="2"/>
                  </a:cubicBezTo>
                  <a:cubicBezTo>
                    <a:pt x="1" y="103"/>
                    <a:pt x="2135" y="4806"/>
                    <a:pt x="5905" y="12211"/>
                  </a:cubicBezTo>
                  <a:cubicBezTo>
                    <a:pt x="9641" y="19650"/>
                    <a:pt x="15078" y="29790"/>
                    <a:pt x="21316" y="40832"/>
                  </a:cubicBezTo>
                  <a:cubicBezTo>
                    <a:pt x="27587" y="51840"/>
                    <a:pt x="33524" y="61647"/>
                    <a:pt x="37994" y="68685"/>
                  </a:cubicBezTo>
                  <a:cubicBezTo>
                    <a:pt x="42395" y="75582"/>
                    <a:pt x="45341" y="79763"/>
                    <a:pt x="45654" y="79763"/>
                  </a:cubicBezTo>
                  <a:cubicBezTo>
                    <a:pt x="45659" y="79763"/>
                    <a:pt x="45663" y="79762"/>
                    <a:pt x="45666" y="79760"/>
                  </a:cubicBezTo>
                  <a:cubicBezTo>
                    <a:pt x="45933" y="79593"/>
                    <a:pt x="43432" y="75090"/>
                    <a:pt x="39329" y="67918"/>
                  </a:cubicBezTo>
                  <a:lnTo>
                    <a:pt x="23184" y="39764"/>
                  </a:lnTo>
                  <a:cubicBezTo>
                    <a:pt x="16946" y="28723"/>
                    <a:pt x="11309" y="18749"/>
                    <a:pt x="7239" y="11511"/>
                  </a:cubicBezTo>
                  <a:cubicBezTo>
                    <a:pt x="3182" y="4386"/>
                    <a:pt x="592" y="1"/>
                    <a:pt x="27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6"/>
            <p:cNvSpPr/>
            <p:nvPr/>
          </p:nvSpPr>
          <p:spPr>
            <a:xfrm>
              <a:off x="5462400" y="1544875"/>
              <a:ext cx="281900" cy="562925"/>
            </a:xfrm>
            <a:custGeom>
              <a:avLst/>
              <a:gdLst/>
              <a:ahLst/>
              <a:cxnLst/>
              <a:rect l="l" t="t" r="r" b="b"/>
              <a:pathLst>
                <a:path w="11276" h="22517" extrusionOk="0">
                  <a:moveTo>
                    <a:pt x="4070" y="1"/>
                  </a:moveTo>
                  <a:lnTo>
                    <a:pt x="1" y="9407"/>
                  </a:lnTo>
                  <a:lnTo>
                    <a:pt x="701" y="21383"/>
                  </a:lnTo>
                  <a:lnTo>
                    <a:pt x="10341" y="22517"/>
                  </a:lnTo>
                  <a:cubicBezTo>
                    <a:pt x="11275" y="20849"/>
                    <a:pt x="10642" y="18714"/>
                    <a:pt x="9708" y="17046"/>
                  </a:cubicBezTo>
                  <a:cubicBezTo>
                    <a:pt x="8740" y="15345"/>
                    <a:pt x="7506" y="13777"/>
                    <a:pt x="7139" y="11876"/>
                  </a:cubicBezTo>
                  <a:cubicBezTo>
                    <a:pt x="6939" y="10708"/>
                    <a:pt x="7106" y="9574"/>
                    <a:pt x="6806" y="8373"/>
                  </a:cubicBezTo>
                  <a:cubicBezTo>
                    <a:pt x="6505" y="7173"/>
                    <a:pt x="5771" y="6105"/>
                    <a:pt x="5271" y="5004"/>
                  </a:cubicBezTo>
                  <a:cubicBezTo>
                    <a:pt x="4370" y="3103"/>
                    <a:pt x="4204" y="2369"/>
                    <a:pt x="4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6"/>
            <p:cNvSpPr/>
            <p:nvPr/>
          </p:nvSpPr>
          <p:spPr>
            <a:xfrm>
              <a:off x="4882825" y="1443150"/>
              <a:ext cx="527900" cy="781650"/>
            </a:xfrm>
            <a:custGeom>
              <a:avLst/>
              <a:gdLst/>
              <a:ahLst/>
              <a:cxnLst/>
              <a:rect l="l" t="t" r="r" b="b"/>
              <a:pathLst>
                <a:path w="21116" h="31266" extrusionOk="0">
                  <a:moveTo>
                    <a:pt x="8073" y="0"/>
                  </a:moveTo>
                  <a:lnTo>
                    <a:pt x="8073" y="0"/>
                  </a:lnTo>
                  <a:cubicBezTo>
                    <a:pt x="6839" y="2635"/>
                    <a:pt x="8573" y="5304"/>
                    <a:pt x="7306" y="7939"/>
                  </a:cubicBezTo>
                  <a:cubicBezTo>
                    <a:pt x="6639" y="9240"/>
                    <a:pt x="6105" y="10608"/>
                    <a:pt x="5738" y="12009"/>
                  </a:cubicBezTo>
                  <a:cubicBezTo>
                    <a:pt x="5438" y="13243"/>
                    <a:pt x="5371" y="14611"/>
                    <a:pt x="4871" y="15811"/>
                  </a:cubicBezTo>
                  <a:cubicBezTo>
                    <a:pt x="4037" y="17713"/>
                    <a:pt x="2169" y="19014"/>
                    <a:pt x="1301" y="20915"/>
                  </a:cubicBezTo>
                  <a:cubicBezTo>
                    <a:pt x="0" y="23717"/>
                    <a:pt x="1368" y="27220"/>
                    <a:pt x="3837" y="29088"/>
                  </a:cubicBezTo>
                  <a:cubicBezTo>
                    <a:pt x="5961" y="30695"/>
                    <a:pt x="8679" y="31265"/>
                    <a:pt x="11351" y="31265"/>
                  </a:cubicBezTo>
                  <a:cubicBezTo>
                    <a:pt x="11784" y="31265"/>
                    <a:pt x="12215" y="31250"/>
                    <a:pt x="12643" y="31223"/>
                  </a:cubicBezTo>
                  <a:cubicBezTo>
                    <a:pt x="14511" y="31089"/>
                    <a:pt x="16412" y="30689"/>
                    <a:pt x="18013" y="29755"/>
                  </a:cubicBezTo>
                  <a:cubicBezTo>
                    <a:pt x="19614" y="28787"/>
                    <a:pt x="20915" y="27153"/>
                    <a:pt x="21116" y="25285"/>
                  </a:cubicBezTo>
                  <a:lnTo>
                    <a:pt x="80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6"/>
            <p:cNvSpPr/>
            <p:nvPr/>
          </p:nvSpPr>
          <p:spPr>
            <a:xfrm>
              <a:off x="5073800" y="1325550"/>
              <a:ext cx="839775" cy="1049125"/>
            </a:xfrm>
            <a:custGeom>
              <a:avLst/>
              <a:gdLst/>
              <a:ahLst/>
              <a:cxnLst/>
              <a:rect l="l" t="t" r="r" b="b"/>
              <a:pathLst>
                <a:path w="33591" h="41965" extrusionOk="0">
                  <a:moveTo>
                    <a:pt x="14744" y="1"/>
                  </a:moveTo>
                  <a:lnTo>
                    <a:pt x="934" y="8974"/>
                  </a:lnTo>
                  <a:cubicBezTo>
                    <a:pt x="0" y="11075"/>
                    <a:pt x="567" y="16279"/>
                    <a:pt x="1234" y="18447"/>
                  </a:cubicBezTo>
                  <a:cubicBezTo>
                    <a:pt x="1902" y="20616"/>
                    <a:pt x="3803" y="21550"/>
                    <a:pt x="3403" y="23818"/>
                  </a:cubicBezTo>
                  <a:cubicBezTo>
                    <a:pt x="3102" y="25619"/>
                    <a:pt x="2035" y="27220"/>
                    <a:pt x="1535" y="28988"/>
                  </a:cubicBezTo>
                  <a:cubicBezTo>
                    <a:pt x="934" y="31323"/>
                    <a:pt x="1268" y="33792"/>
                    <a:pt x="2502" y="35860"/>
                  </a:cubicBezTo>
                  <a:cubicBezTo>
                    <a:pt x="3770" y="37961"/>
                    <a:pt x="5704" y="39562"/>
                    <a:pt x="7973" y="40430"/>
                  </a:cubicBezTo>
                  <a:cubicBezTo>
                    <a:pt x="10741" y="41531"/>
                    <a:pt x="13843" y="41631"/>
                    <a:pt x="16846" y="41697"/>
                  </a:cubicBezTo>
                  <a:lnTo>
                    <a:pt x="28621" y="41964"/>
                  </a:lnTo>
                  <a:cubicBezTo>
                    <a:pt x="29388" y="41964"/>
                    <a:pt x="30188" y="41964"/>
                    <a:pt x="30856" y="41597"/>
                  </a:cubicBezTo>
                  <a:cubicBezTo>
                    <a:pt x="31690" y="41097"/>
                    <a:pt x="31990" y="40063"/>
                    <a:pt x="32257" y="39162"/>
                  </a:cubicBezTo>
                  <a:cubicBezTo>
                    <a:pt x="32924" y="36827"/>
                    <a:pt x="33591" y="34459"/>
                    <a:pt x="33458" y="32024"/>
                  </a:cubicBezTo>
                  <a:cubicBezTo>
                    <a:pt x="33357" y="29622"/>
                    <a:pt x="32323" y="27120"/>
                    <a:pt x="30255" y="25786"/>
                  </a:cubicBezTo>
                  <a:cubicBezTo>
                    <a:pt x="29154" y="25085"/>
                    <a:pt x="27753" y="24652"/>
                    <a:pt x="27153" y="23518"/>
                  </a:cubicBezTo>
                  <a:cubicBezTo>
                    <a:pt x="26653" y="22550"/>
                    <a:pt x="26886" y="21416"/>
                    <a:pt x="26653" y="20349"/>
                  </a:cubicBezTo>
                  <a:cubicBezTo>
                    <a:pt x="26352" y="19014"/>
                    <a:pt x="25285" y="17980"/>
                    <a:pt x="24218" y="17146"/>
                  </a:cubicBezTo>
                  <a:cubicBezTo>
                    <a:pt x="23117" y="16279"/>
                    <a:pt x="22249" y="15946"/>
                    <a:pt x="22216" y="14311"/>
                  </a:cubicBezTo>
                  <a:cubicBezTo>
                    <a:pt x="22183" y="12943"/>
                    <a:pt x="20949" y="2736"/>
                    <a:pt x="147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6"/>
            <p:cNvSpPr/>
            <p:nvPr/>
          </p:nvSpPr>
          <p:spPr>
            <a:xfrm>
              <a:off x="4670175" y="1998525"/>
              <a:ext cx="1274275" cy="1202700"/>
            </a:xfrm>
            <a:custGeom>
              <a:avLst/>
              <a:gdLst/>
              <a:ahLst/>
              <a:cxnLst/>
              <a:rect l="l" t="t" r="r" b="b"/>
              <a:pathLst>
                <a:path w="50971" h="48108" extrusionOk="0">
                  <a:moveTo>
                    <a:pt x="20125" y="1"/>
                  </a:moveTo>
                  <a:cubicBezTo>
                    <a:pt x="19381" y="1"/>
                    <a:pt x="11541" y="152"/>
                    <a:pt x="6905" y="6439"/>
                  </a:cubicBezTo>
                  <a:cubicBezTo>
                    <a:pt x="6171" y="7473"/>
                    <a:pt x="0" y="18848"/>
                    <a:pt x="0" y="18848"/>
                  </a:cubicBezTo>
                  <a:lnTo>
                    <a:pt x="8406" y="26954"/>
                  </a:lnTo>
                  <a:lnTo>
                    <a:pt x="12343" y="21316"/>
                  </a:lnTo>
                  <a:lnTo>
                    <a:pt x="13744" y="33492"/>
                  </a:lnTo>
                  <a:lnTo>
                    <a:pt x="10775" y="44233"/>
                  </a:lnTo>
                  <a:cubicBezTo>
                    <a:pt x="15264" y="46814"/>
                    <a:pt x="20280" y="48107"/>
                    <a:pt x="25295" y="48107"/>
                  </a:cubicBezTo>
                  <a:cubicBezTo>
                    <a:pt x="30454" y="48107"/>
                    <a:pt x="35612" y="46739"/>
                    <a:pt x="40196" y="43999"/>
                  </a:cubicBezTo>
                  <a:cubicBezTo>
                    <a:pt x="38261" y="39062"/>
                    <a:pt x="35759" y="32591"/>
                    <a:pt x="35759" y="32591"/>
                  </a:cubicBezTo>
                  <a:lnTo>
                    <a:pt x="36026" y="23084"/>
                  </a:lnTo>
                  <a:lnTo>
                    <a:pt x="37994" y="29289"/>
                  </a:lnTo>
                  <a:lnTo>
                    <a:pt x="50970" y="28288"/>
                  </a:lnTo>
                  <a:cubicBezTo>
                    <a:pt x="47434" y="12110"/>
                    <a:pt x="43131" y="5572"/>
                    <a:pt x="43131" y="5572"/>
                  </a:cubicBezTo>
                  <a:cubicBezTo>
                    <a:pt x="39263" y="913"/>
                    <a:pt x="33645" y="629"/>
                    <a:pt x="32336" y="629"/>
                  </a:cubicBezTo>
                  <a:cubicBezTo>
                    <a:pt x="32155" y="629"/>
                    <a:pt x="32057" y="635"/>
                    <a:pt x="32057" y="635"/>
                  </a:cubicBezTo>
                  <a:lnTo>
                    <a:pt x="20181" y="1"/>
                  </a:lnTo>
                  <a:cubicBezTo>
                    <a:pt x="20181" y="1"/>
                    <a:pt x="20162" y="1"/>
                    <a:pt x="201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6"/>
            <p:cNvSpPr/>
            <p:nvPr/>
          </p:nvSpPr>
          <p:spPr>
            <a:xfrm>
              <a:off x="4854475" y="2158775"/>
              <a:ext cx="914000" cy="296075"/>
            </a:xfrm>
            <a:custGeom>
              <a:avLst/>
              <a:gdLst/>
              <a:ahLst/>
              <a:cxnLst/>
              <a:rect l="l" t="t" r="r" b="b"/>
              <a:pathLst>
                <a:path w="36560" h="11843" extrusionOk="0">
                  <a:moveTo>
                    <a:pt x="29886" y="5149"/>
                  </a:moveTo>
                  <a:cubicBezTo>
                    <a:pt x="30265" y="5304"/>
                    <a:pt x="30624" y="5498"/>
                    <a:pt x="30956" y="5733"/>
                  </a:cubicBezTo>
                  <a:cubicBezTo>
                    <a:pt x="31323" y="6000"/>
                    <a:pt x="31656" y="6367"/>
                    <a:pt x="31856" y="6801"/>
                  </a:cubicBezTo>
                  <a:cubicBezTo>
                    <a:pt x="32057" y="7201"/>
                    <a:pt x="32090" y="7668"/>
                    <a:pt x="31956" y="8101"/>
                  </a:cubicBezTo>
                  <a:cubicBezTo>
                    <a:pt x="31823" y="8502"/>
                    <a:pt x="31556" y="8835"/>
                    <a:pt x="31156" y="9035"/>
                  </a:cubicBezTo>
                  <a:cubicBezTo>
                    <a:pt x="31022" y="9080"/>
                    <a:pt x="30885" y="9102"/>
                    <a:pt x="30749" y="9102"/>
                  </a:cubicBezTo>
                  <a:cubicBezTo>
                    <a:pt x="30478" y="9102"/>
                    <a:pt x="30211" y="9013"/>
                    <a:pt x="29988" y="8835"/>
                  </a:cubicBezTo>
                  <a:cubicBezTo>
                    <a:pt x="29655" y="8602"/>
                    <a:pt x="29421" y="8268"/>
                    <a:pt x="29321" y="7901"/>
                  </a:cubicBezTo>
                  <a:cubicBezTo>
                    <a:pt x="29221" y="7501"/>
                    <a:pt x="29188" y="7134"/>
                    <a:pt x="29288" y="6734"/>
                  </a:cubicBezTo>
                  <a:cubicBezTo>
                    <a:pt x="29394" y="6179"/>
                    <a:pt x="29604" y="5645"/>
                    <a:pt x="29886" y="5149"/>
                  </a:cubicBezTo>
                  <a:close/>
                  <a:moveTo>
                    <a:pt x="11751" y="5020"/>
                  </a:moveTo>
                  <a:lnTo>
                    <a:pt x="11751" y="5020"/>
                  </a:lnTo>
                  <a:cubicBezTo>
                    <a:pt x="11759" y="5035"/>
                    <a:pt x="11767" y="5051"/>
                    <a:pt x="11775" y="5066"/>
                  </a:cubicBezTo>
                  <a:lnTo>
                    <a:pt x="11942" y="5400"/>
                  </a:lnTo>
                  <a:cubicBezTo>
                    <a:pt x="11976" y="5500"/>
                    <a:pt x="12042" y="5600"/>
                    <a:pt x="12076" y="5700"/>
                  </a:cubicBezTo>
                  <a:cubicBezTo>
                    <a:pt x="12142" y="5933"/>
                    <a:pt x="12242" y="6167"/>
                    <a:pt x="12342" y="6400"/>
                  </a:cubicBezTo>
                  <a:cubicBezTo>
                    <a:pt x="12476" y="6867"/>
                    <a:pt x="12543" y="7368"/>
                    <a:pt x="12509" y="7835"/>
                  </a:cubicBezTo>
                  <a:cubicBezTo>
                    <a:pt x="12476" y="8335"/>
                    <a:pt x="12242" y="8802"/>
                    <a:pt x="11842" y="9102"/>
                  </a:cubicBezTo>
                  <a:cubicBezTo>
                    <a:pt x="11649" y="9213"/>
                    <a:pt x="11455" y="9277"/>
                    <a:pt x="11262" y="9277"/>
                  </a:cubicBezTo>
                  <a:cubicBezTo>
                    <a:pt x="11222" y="9277"/>
                    <a:pt x="11182" y="9275"/>
                    <a:pt x="11142" y="9269"/>
                  </a:cubicBezTo>
                  <a:cubicBezTo>
                    <a:pt x="10875" y="9236"/>
                    <a:pt x="10641" y="9136"/>
                    <a:pt x="10441" y="8969"/>
                  </a:cubicBezTo>
                  <a:cubicBezTo>
                    <a:pt x="9540" y="8268"/>
                    <a:pt x="9474" y="6934"/>
                    <a:pt x="10241" y="6133"/>
                  </a:cubicBezTo>
                  <a:cubicBezTo>
                    <a:pt x="10645" y="5656"/>
                    <a:pt x="11171" y="5300"/>
                    <a:pt x="11751" y="5020"/>
                  </a:cubicBezTo>
                  <a:close/>
                  <a:moveTo>
                    <a:pt x="21121" y="6888"/>
                  </a:moveTo>
                  <a:cubicBezTo>
                    <a:pt x="21155" y="6959"/>
                    <a:pt x="21186" y="7030"/>
                    <a:pt x="21215" y="7101"/>
                  </a:cubicBezTo>
                  <a:cubicBezTo>
                    <a:pt x="21449" y="7735"/>
                    <a:pt x="21549" y="8368"/>
                    <a:pt x="21516" y="9002"/>
                  </a:cubicBezTo>
                  <a:cubicBezTo>
                    <a:pt x="21549" y="9669"/>
                    <a:pt x="21449" y="10303"/>
                    <a:pt x="21182" y="10903"/>
                  </a:cubicBezTo>
                  <a:cubicBezTo>
                    <a:pt x="21049" y="11204"/>
                    <a:pt x="20849" y="11404"/>
                    <a:pt x="20582" y="11537"/>
                  </a:cubicBezTo>
                  <a:cubicBezTo>
                    <a:pt x="20458" y="11584"/>
                    <a:pt x="20327" y="11609"/>
                    <a:pt x="20195" y="11609"/>
                  </a:cubicBezTo>
                  <a:cubicBezTo>
                    <a:pt x="20043" y="11609"/>
                    <a:pt x="19891" y="11575"/>
                    <a:pt x="19748" y="11504"/>
                  </a:cubicBezTo>
                  <a:cubicBezTo>
                    <a:pt x="19514" y="11370"/>
                    <a:pt x="19314" y="11170"/>
                    <a:pt x="19147" y="10903"/>
                  </a:cubicBezTo>
                  <a:cubicBezTo>
                    <a:pt x="19014" y="10670"/>
                    <a:pt x="18947" y="10403"/>
                    <a:pt x="18947" y="10103"/>
                  </a:cubicBezTo>
                  <a:cubicBezTo>
                    <a:pt x="18981" y="9536"/>
                    <a:pt x="19181" y="9002"/>
                    <a:pt x="19548" y="8535"/>
                  </a:cubicBezTo>
                  <a:cubicBezTo>
                    <a:pt x="19993" y="7912"/>
                    <a:pt x="20527" y="7362"/>
                    <a:pt x="21121" y="6888"/>
                  </a:cubicBezTo>
                  <a:close/>
                  <a:moveTo>
                    <a:pt x="3403" y="0"/>
                  </a:moveTo>
                  <a:cubicBezTo>
                    <a:pt x="3170" y="0"/>
                    <a:pt x="2936" y="10"/>
                    <a:pt x="2702" y="29"/>
                  </a:cubicBezTo>
                  <a:cubicBezTo>
                    <a:pt x="1968" y="62"/>
                    <a:pt x="1235" y="229"/>
                    <a:pt x="534" y="463"/>
                  </a:cubicBezTo>
                  <a:lnTo>
                    <a:pt x="0" y="696"/>
                  </a:lnTo>
                  <a:lnTo>
                    <a:pt x="534" y="529"/>
                  </a:lnTo>
                  <a:cubicBezTo>
                    <a:pt x="1235" y="296"/>
                    <a:pt x="1968" y="129"/>
                    <a:pt x="2736" y="96"/>
                  </a:cubicBezTo>
                  <a:cubicBezTo>
                    <a:pt x="2904" y="86"/>
                    <a:pt x="3073" y="81"/>
                    <a:pt x="3241" y="81"/>
                  </a:cubicBezTo>
                  <a:cubicBezTo>
                    <a:pt x="4239" y="81"/>
                    <a:pt x="5234" y="249"/>
                    <a:pt x="6205" y="563"/>
                  </a:cubicBezTo>
                  <a:cubicBezTo>
                    <a:pt x="7672" y="1030"/>
                    <a:pt x="9040" y="1830"/>
                    <a:pt x="10141" y="2931"/>
                  </a:cubicBezTo>
                  <a:cubicBezTo>
                    <a:pt x="10743" y="3503"/>
                    <a:pt x="11237" y="4130"/>
                    <a:pt x="11646" y="4836"/>
                  </a:cubicBezTo>
                  <a:lnTo>
                    <a:pt x="11646" y="4836"/>
                  </a:lnTo>
                  <a:cubicBezTo>
                    <a:pt x="11062" y="5121"/>
                    <a:pt x="10525" y="5491"/>
                    <a:pt x="10108" y="6000"/>
                  </a:cubicBezTo>
                  <a:cubicBezTo>
                    <a:pt x="9907" y="6233"/>
                    <a:pt x="9774" y="6500"/>
                    <a:pt x="9641" y="6767"/>
                  </a:cubicBezTo>
                  <a:cubicBezTo>
                    <a:pt x="9540" y="7034"/>
                    <a:pt x="9507" y="7334"/>
                    <a:pt x="9507" y="7634"/>
                  </a:cubicBezTo>
                  <a:cubicBezTo>
                    <a:pt x="9574" y="8202"/>
                    <a:pt x="9874" y="8735"/>
                    <a:pt x="10341" y="9136"/>
                  </a:cubicBezTo>
                  <a:cubicBezTo>
                    <a:pt x="10541" y="9302"/>
                    <a:pt x="10808" y="9436"/>
                    <a:pt x="11108" y="9469"/>
                  </a:cubicBezTo>
                  <a:cubicBezTo>
                    <a:pt x="11158" y="9475"/>
                    <a:pt x="11208" y="9477"/>
                    <a:pt x="11258" y="9477"/>
                  </a:cubicBezTo>
                  <a:cubicBezTo>
                    <a:pt x="11507" y="9477"/>
                    <a:pt x="11748" y="9408"/>
                    <a:pt x="11942" y="9269"/>
                  </a:cubicBezTo>
                  <a:cubicBezTo>
                    <a:pt x="12409" y="8935"/>
                    <a:pt x="12676" y="8402"/>
                    <a:pt x="12676" y="7868"/>
                  </a:cubicBezTo>
                  <a:cubicBezTo>
                    <a:pt x="12743" y="7334"/>
                    <a:pt x="12676" y="6834"/>
                    <a:pt x="12509" y="6334"/>
                  </a:cubicBezTo>
                  <a:cubicBezTo>
                    <a:pt x="12443" y="6100"/>
                    <a:pt x="12342" y="5867"/>
                    <a:pt x="12242" y="5633"/>
                  </a:cubicBezTo>
                  <a:cubicBezTo>
                    <a:pt x="12209" y="5533"/>
                    <a:pt x="12142" y="5433"/>
                    <a:pt x="12109" y="5299"/>
                  </a:cubicBezTo>
                  <a:lnTo>
                    <a:pt x="11942" y="4999"/>
                  </a:lnTo>
                  <a:cubicBezTo>
                    <a:pt x="11932" y="4981"/>
                    <a:pt x="11922" y="4963"/>
                    <a:pt x="11912" y="4945"/>
                  </a:cubicBezTo>
                  <a:lnTo>
                    <a:pt x="11912" y="4945"/>
                  </a:lnTo>
                  <a:cubicBezTo>
                    <a:pt x="12339" y="4753"/>
                    <a:pt x="12791" y="4598"/>
                    <a:pt x="13243" y="4466"/>
                  </a:cubicBezTo>
                  <a:cubicBezTo>
                    <a:pt x="14164" y="4150"/>
                    <a:pt x="15106" y="4000"/>
                    <a:pt x="16052" y="4000"/>
                  </a:cubicBezTo>
                  <a:cubicBezTo>
                    <a:pt x="16305" y="4000"/>
                    <a:pt x="16559" y="4011"/>
                    <a:pt x="16812" y="4032"/>
                  </a:cubicBezTo>
                  <a:cubicBezTo>
                    <a:pt x="18080" y="4165"/>
                    <a:pt x="19247" y="4699"/>
                    <a:pt x="20148" y="5533"/>
                  </a:cubicBezTo>
                  <a:cubicBezTo>
                    <a:pt x="20512" y="5871"/>
                    <a:pt x="20816" y="6290"/>
                    <a:pt x="21042" y="6728"/>
                  </a:cubicBezTo>
                  <a:lnTo>
                    <a:pt x="21042" y="6728"/>
                  </a:lnTo>
                  <a:cubicBezTo>
                    <a:pt x="20418" y="7223"/>
                    <a:pt x="19860" y="7807"/>
                    <a:pt x="19381" y="8468"/>
                  </a:cubicBezTo>
                  <a:cubicBezTo>
                    <a:pt x="19014" y="8935"/>
                    <a:pt x="18780" y="9536"/>
                    <a:pt x="18747" y="10170"/>
                  </a:cubicBezTo>
                  <a:cubicBezTo>
                    <a:pt x="18747" y="10470"/>
                    <a:pt x="18814" y="10803"/>
                    <a:pt x="18981" y="11070"/>
                  </a:cubicBezTo>
                  <a:cubicBezTo>
                    <a:pt x="19147" y="11337"/>
                    <a:pt x="19381" y="11571"/>
                    <a:pt x="19648" y="11737"/>
                  </a:cubicBezTo>
                  <a:cubicBezTo>
                    <a:pt x="19826" y="11809"/>
                    <a:pt x="20015" y="11842"/>
                    <a:pt x="20202" y="11842"/>
                  </a:cubicBezTo>
                  <a:cubicBezTo>
                    <a:pt x="20365" y="11842"/>
                    <a:pt x="20527" y="11817"/>
                    <a:pt x="20682" y="11771"/>
                  </a:cubicBezTo>
                  <a:cubicBezTo>
                    <a:pt x="20982" y="11604"/>
                    <a:pt x="21249" y="11337"/>
                    <a:pt x="21382" y="11037"/>
                  </a:cubicBezTo>
                  <a:cubicBezTo>
                    <a:pt x="21649" y="10403"/>
                    <a:pt x="21783" y="9703"/>
                    <a:pt x="21749" y="9035"/>
                  </a:cubicBezTo>
                  <a:cubicBezTo>
                    <a:pt x="21783" y="8368"/>
                    <a:pt x="21649" y="7701"/>
                    <a:pt x="21449" y="7034"/>
                  </a:cubicBezTo>
                  <a:cubicBezTo>
                    <a:pt x="21405" y="6935"/>
                    <a:pt x="21359" y="6838"/>
                    <a:pt x="21309" y="6741"/>
                  </a:cubicBezTo>
                  <a:lnTo>
                    <a:pt x="21309" y="6741"/>
                  </a:lnTo>
                  <a:cubicBezTo>
                    <a:pt x="21548" y="6561"/>
                    <a:pt x="21795" y="6391"/>
                    <a:pt x="22049" y="6233"/>
                  </a:cubicBezTo>
                  <a:cubicBezTo>
                    <a:pt x="22983" y="5700"/>
                    <a:pt x="24017" y="5266"/>
                    <a:pt x="25085" y="4999"/>
                  </a:cubicBezTo>
                  <a:cubicBezTo>
                    <a:pt x="25802" y="4784"/>
                    <a:pt x="26552" y="4689"/>
                    <a:pt x="27301" y="4689"/>
                  </a:cubicBezTo>
                  <a:cubicBezTo>
                    <a:pt x="27597" y="4689"/>
                    <a:pt x="27894" y="4704"/>
                    <a:pt x="28187" y="4732"/>
                  </a:cubicBezTo>
                  <a:cubicBezTo>
                    <a:pt x="28741" y="4788"/>
                    <a:pt x="29285" y="4915"/>
                    <a:pt x="29796" y="5113"/>
                  </a:cubicBezTo>
                  <a:lnTo>
                    <a:pt x="29796" y="5113"/>
                  </a:lnTo>
                  <a:cubicBezTo>
                    <a:pt x="29499" y="5632"/>
                    <a:pt x="29286" y="6183"/>
                    <a:pt x="29154" y="6734"/>
                  </a:cubicBezTo>
                  <a:cubicBezTo>
                    <a:pt x="29054" y="7134"/>
                    <a:pt x="29088" y="7568"/>
                    <a:pt x="29188" y="7968"/>
                  </a:cubicBezTo>
                  <a:cubicBezTo>
                    <a:pt x="29321" y="8368"/>
                    <a:pt x="29588" y="8735"/>
                    <a:pt x="29922" y="9002"/>
                  </a:cubicBezTo>
                  <a:cubicBezTo>
                    <a:pt x="30166" y="9180"/>
                    <a:pt x="30470" y="9284"/>
                    <a:pt x="30774" y="9284"/>
                  </a:cubicBezTo>
                  <a:cubicBezTo>
                    <a:pt x="30926" y="9284"/>
                    <a:pt x="31078" y="9258"/>
                    <a:pt x="31223" y="9202"/>
                  </a:cubicBezTo>
                  <a:cubicBezTo>
                    <a:pt x="31690" y="9002"/>
                    <a:pt x="32023" y="8635"/>
                    <a:pt x="32123" y="8168"/>
                  </a:cubicBezTo>
                  <a:cubicBezTo>
                    <a:pt x="32290" y="7701"/>
                    <a:pt x="32257" y="7201"/>
                    <a:pt x="32023" y="6734"/>
                  </a:cubicBezTo>
                  <a:cubicBezTo>
                    <a:pt x="31823" y="6300"/>
                    <a:pt x="31489" y="5900"/>
                    <a:pt x="31089" y="5633"/>
                  </a:cubicBezTo>
                  <a:cubicBezTo>
                    <a:pt x="30741" y="5382"/>
                    <a:pt x="30364" y="5172"/>
                    <a:pt x="29970" y="5005"/>
                  </a:cubicBezTo>
                  <a:lnTo>
                    <a:pt x="29970" y="5005"/>
                  </a:lnTo>
                  <a:cubicBezTo>
                    <a:pt x="30019" y="4924"/>
                    <a:pt x="30069" y="4845"/>
                    <a:pt x="30122" y="4766"/>
                  </a:cubicBezTo>
                  <a:cubicBezTo>
                    <a:pt x="30489" y="4199"/>
                    <a:pt x="30922" y="3698"/>
                    <a:pt x="31389" y="3265"/>
                  </a:cubicBezTo>
                  <a:cubicBezTo>
                    <a:pt x="32123" y="2531"/>
                    <a:pt x="33024" y="1964"/>
                    <a:pt x="33991" y="1563"/>
                  </a:cubicBezTo>
                  <a:cubicBezTo>
                    <a:pt x="34592" y="1297"/>
                    <a:pt x="35225" y="1130"/>
                    <a:pt x="35859" y="1030"/>
                  </a:cubicBezTo>
                  <a:cubicBezTo>
                    <a:pt x="36093" y="996"/>
                    <a:pt x="36260" y="963"/>
                    <a:pt x="36393" y="963"/>
                  </a:cubicBezTo>
                  <a:cubicBezTo>
                    <a:pt x="36426" y="963"/>
                    <a:pt x="36493" y="930"/>
                    <a:pt x="36560" y="930"/>
                  </a:cubicBezTo>
                  <a:cubicBezTo>
                    <a:pt x="36326" y="930"/>
                    <a:pt x="36093" y="963"/>
                    <a:pt x="35859" y="996"/>
                  </a:cubicBezTo>
                  <a:cubicBezTo>
                    <a:pt x="35225" y="1096"/>
                    <a:pt x="34558" y="1263"/>
                    <a:pt x="33958" y="1497"/>
                  </a:cubicBezTo>
                  <a:cubicBezTo>
                    <a:pt x="32991" y="1897"/>
                    <a:pt x="32090" y="2497"/>
                    <a:pt x="31323" y="3198"/>
                  </a:cubicBezTo>
                  <a:cubicBezTo>
                    <a:pt x="30822" y="3665"/>
                    <a:pt x="30422" y="4165"/>
                    <a:pt x="30055" y="4699"/>
                  </a:cubicBezTo>
                  <a:cubicBezTo>
                    <a:pt x="29994" y="4788"/>
                    <a:pt x="29936" y="4878"/>
                    <a:pt x="29881" y="4969"/>
                  </a:cubicBezTo>
                  <a:lnTo>
                    <a:pt x="29881" y="4969"/>
                  </a:lnTo>
                  <a:cubicBezTo>
                    <a:pt x="29357" y="4757"/>
                    <a:pt x="28806" y="4621"/>
                    <a:pt x="28254" y="4566"/>
                  </a:cubicBezTo>
                  <a:cubicBezTo>
                    <a:pt x="27942" y="4527"/>
                    <a:pt x="27628" y="4508"/>
                    <a:pt x="27313" y="4508"/>
                  </a:cubicBezTo>
                  <a:cubicBezTo>
                    <a:pt x="26550" y="4508"/>
                    <a:pt x="25784" y="4620"/>
                    <a:pt x="25052" y="4832"/>
                  </a:cubicBezTo>
                  <a:cubicBezTo>
                    <a:pt x="23951" y="5099"/>
                    <a:pt x="22917" y="5533"/>
                    <a:pt x="21949" y="6100"/>
                  </a:cubicBezTo>
                  <a:cubicBezTo>
                    <a:pt x="21700" y="6250"/>
                    <a:pt x="21459" y="6412"/>
                    <a:pt x="21227" y="6586"/>
                  </a:cubicBezTo>
                  <a:lnTo>
                    <a:pt x="21227" y="6586"/>
                  </a:lnTo>
                  <a:cubicBezTo>
                    <a:pt x="20988" y="6153"/>
                    <a:pt x="20689" y="5748"/>
                    <a:pt x="20315" y="5400"/>
                  </a:cubicBezTo>
                  <a:cubicBezTo>
                    <a:pt x="19381" y="4532"/>
                    <a:pt x="18147" y="3965"/>
                    <a:pt x="16846" y="3832"/>
                  </a:cubicBezTo>
                  <a:cubicBezTo>
                    <a:pt x="16585" y="3811"/>
                    <a:pt x="16323" y="3800"/>
                    <a:pt x="16061" y="3800"/>
                  </a:cubicBezTo>
                  <a:cubicBezTo>
                    <a:pt x="15081" y="3800"/>
                    <a:pt x="14097" y="3950"/>
                    <a:pt x="13176" y="4265"/>
                  </a:cubicBezTo>
                  <a:cubicBezTo>
                    <a:pt x="12716" y="4401"/>
                    <a:pt x="12250" y="4558"/>
                    <a:pt x="11808" y="4760"/>
                  </a:cubicBezTo>
                  <a:lnTo>
                    <a:pt x="11808" y="4760"/>
                  </a:lnTo>
                  <a:cubicBezTo>
                    <a:pt x="11394" y="4046"/>
                    <a:pt x="10875" y="3368"/>
                    <a:pt x="10274" y="2798"/>
                  </a:cubicBezTo>
                  <a:cubicBezTo>
                    <a:pt x="9107" y="1730"/>
                    <a:pt x="7739" y="896"/>
                    <a:pt x="6238" y="429"/>
                  </a:cubicBezTo>
                  <a:cubicBezTo>
                    <a:pt x="5325" y="161"/>
                    <a:pt x="4368" y="0"/>
                    <a:pt x="340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6"/>
            <p:cNvSpPr/>
            <p:nvPr/>
          </p:nvSpPr>
          <p:spPr>
            <a:xfrm>
              <a:off x="5595825" y="2521425"/>
              <a:ext cx="298575" cy="177025"/>
            </a:xfrm>
            <a:custGeom>
              <a:avLst/>
              <a:gdLst/>
              <a:ahLst/>
              <a:cxnLst/>
              <a:rect l="l" t="t" r="r" b="b"/>
              <a:pathLst>
                <a:path w="11943" h="7081" extrusionOk="0">
                  <a:moveTo>
                    <a:pt x="29" y="4605"/>
                  </a:moveTo>
                  <a:lnTo>
                    <a:pt x="29" y="4605"/>
                  </a:lnTo>
                  <a:cubicBezTo>
                    <a:pt x="20" y="4615"/>
                    <a:pt x="10" y="4626"/>
                    <a:pt x="1" y="4637"/>
                  </a:cubicBezTo>
                  <a:cubicBezTo>
                    <a:pt x="17" y="4621"/>
                    <a:pt x="25" y="4613"/>
                    <a:pt x="29" y="4605"/>
                  </a:cubicBezTo>
                  <a:close/>
                  <a:moveTo>
                    <a:pt x="8937" y="2531"/>
                  </a:moveTo>
                  <a:lnTo>
                    <a:pt x="8937" y="2531"/>
                  </a:lnTo>
                  <a:cubicBezTo>
                    <a:pt x="9569" y="2988"/>
                    <a:pt x="9927" y="3767"/>
                    <a:pt x="9841" y="4570"/>
                  </a:cubicBezTo>
                  <a:cubicBezTo>
                    <a:pt x="9808" y="5004"/>
                    <a:pt x="9574" y="5371"/>
                    <a:pt x="9207" y="5571"/>
                  </a:cubicBezTo>
                  <a:cubicBezTo>
                    <a:pt x="9148" y="5594"/>
                    <a:pt x="9085" y="5605"/>
                    <a:pt x="9021" y="5605"/>
                  </a:cubicBezTo>
                  <a:cubicBezTo>
                    <a:pt x="8903" y="5605"/>
                    <a:pt x="8781" y="5569"/>
                    <a:pt x="8674" y="5504"/>
                  </a:cubicBezTo>
                  <a:cubicBezTo>
                    <a:pt x="8540" y="5404"/>
                    <a:pt x="8440" y="5237"/>
                    <a:pt x="8373" y="5070"/>
                  </a:cubicBezTo>
                  <a:cubicBezTo>
                    <a:pt x="8273" y="4703"/>
                    <a:pt x="8273" y="4303"/>
                    <a:pt x="8373" y="3936"/>
                  </a:cubicBezTo>
                  <a:cubicBezTo>
                    <a:pt x="8474" y="3569"/>
                    <a:pt x="8574" y="3236"/>
                    <a:pt x="8740" y="2935"/>
                  </a:cubicBezTo>
                  <a:cubicBezTo>
                    <a:pt x="8800" y="2797"/>
                    <a:pt x="8866" y="2663"/>
                    <a:pt x="8937" y="2531"/>
                  </a:cubicBezTo>
                  <a:close/>
                  <a:moveTo>
                    <a:pt x="4690" y="3737"/>
                  </a:moveTo>
                  <a:cubicBezTo>
                    <a:pt x="5049" y="3992"/>
                    <a:pt x="5352" y="4324"/>
                    <a:pt x="5571" y="4703"/>
                  </a:cubicBezTo>
                  <a:cubicBezTo>
                    <a:pt x="5805" y="5037"/>
                    <a:pt x="5938" y="5437"/>
                    <a:pt x="5938" y="5838"/>
                  </a:cubicBezTo>
                  <a:cubicBezTo>
                    <a:pt x="5938" y="6238"/>
                    <a:pt x="5705" y="6638"/>
                    <a:pt x="5338" y="6805"/>
                  </a:cubicBezTo>
                  <a:cubicBezTo>
                    <a:pt x="5234" y="6848"/>
                    <a:pt x="5125" y="6869"/>
                    <a:pt x="5018" y="6869"/>
                  </a:cubicBezTo>
                  <a:cubicBezTo>
                    <a:pt x="4713" y="6869"/>
                    <a:pt x="4419" y="6701"/>
                    <a:pt x="4271" y="6405"/>
                  </a:cubicBezTo>
                  <a:cubicBezTo>
                    <a:pt x="4070" y="5971"/>
                    <a:pt x="4037" y="5504"/>
                    <a:pt x="4170" y="5037"/>
                  </a:cubicBezTo>
                  <a:cubicBezTo>
                    <a:pt x="4265" y="4579"/>
                    <a:pt x="4442" y="4137"/>
                    <a:pt x="4690" y="3737"/>
                  </a:cubicBezTo>
                  <a:close/>
                  <a:moveTo>
                    <a:pt x="11943" y="0"/>
                  </a:moveTo>
                  <a:lnTo>
                    <a:pt x="11943" y="0"/>
                  </a:lnTo>
                  <a:cubicBezTo>
                    <a:pt x="11542" y="100"/>
                    <a:pt x="11176" y="234"/>
                    <a:pt x="10809" y="434"/>
                  </a:cubicBezTo>
                  <a:cubicBezTo>
                    <a:pt x="10042" y="883"/>
                    <a:pt x="9401" y="1501"/>
                    <a:pt x="8935" y="2236"/>
                  </a:cubicBezTo>
                  <a:lnTo>
                    <a:pt x="8935" y="2236"/>
                  </a:lnTo>
                  <a:cubicBezTo>
                    <a:pt x="8862" y="2187"/>
                    <a:pt x="8786" y="2142"/>
                    <a:pt x="8707" y="2102"/>
                  </a:cubicBezTo>
                  <a:cubicBezTo>
                    <a:pt x="8301" y="1925"/>
                    <a:pt x="7866" y="1837"/>
                    <a:pt x="7434" y="1837"/>
                  </a:cubicBezTo>
                  <a:cubicBezTo>
                    <a:pt x="6802" y="1837"/>
                    <a:pt x="6173" y="2025"/>
                    <a:pt x="5638" y="2402"/>
                  </a:cubicBezTo>
                  <a:cubicBezTo>
                    <a:pt x="5225" y="2688"/>
                    <a:pt x="4873" y="3049"/>
                    <a:pt x="4592" y="3465"/>
                  </a:cubicBezTo>
                  <a:lnTo>
                    <a:pt x="4592" y="3465"/>
                  </a:lnTo>
                  <a:cubicBezTo>
                    <a:pt x="4387" y="3348"/>
                    <a:pt x="4168" y="3249"/>
                    <a:pt x="3937" y="3169"/>
                  </a:cubicBezTo>
                  <a:cubicBezTo>
                    <a:pt x="3596" y="3055"/>
                    <a:pt x="3244" y="2995"/>
                    <a:pt x="2888" y="2995"/>
                  </a:cubicBezTo>
                  <a:cubicBezTo>
                    <a:pt x="2617" y="2995"/>
                    <a:pt x="2343" y="3030"/>
                    <a:pt x="2069" y="3102"/>
                  </a:cubicBezTo>
                  <a:cubicBezTo>
                    <a:pt x="1602" y="3202"/>
                    <a:pt x="1168" y="3436"/>
                    <a:pt x="801" y="3736"/>
                  </a:cubicBezTo>
                  <a:cubicBezTo>
                    <a:pt x="568" y="3903"/>
                    <a:pt x="334" y="4136"/>
                    <a:pt x="168" y="4370"/>
                  </a:cubicBezTo>
                  <a:cubicBezTo>
                    <a:pt x="134" y="4437"/>
                    <a:pt x="101" y="4503"/>
                    <a:pt x="34" y="4570"/>
                  </a:cubicBezTo>
                  <a:cubicBezTo>
                    <a:pt x="34" y="4588"/>
                    <a:pt x="34" y="4596"/>
                    <a:pt x="29" y="4605"/>
                  </a:cubicBezTo>
                  <a:lnTo>
                    <a:pt x="29" y="4605"/>
                  </a:lnTo>
                  <a:cubicBezTo>
                    <a:pt x="287" y="4315"/>
                    <a:pt x="545" y="4028"/>
                    <a:pt x="835" y="3803"/>
                  </a:cubicBezTo>
                  <a:cubicBezTo>
                    <a:pt x="1235" y="3536"/>
                    <a:pt x="1635" y="3336"/>
                    <a:pt x="2102" y="3236"/>
                  </a:cubicBezTo>
                  <a:cubicBezTo>
                    <a:pt x="2353" y="3166"/>
                    <a:pt x="2609" y="3131"/>
                    <a:pt x="2863" y="3131"/>
                  </a:cubicBezTo>
                  <a:cubicBezTo>
                    <a:pt x="3219" y="3131"/>
                    <a:pt x="3573" y="3200"/>
                    <a:pt x="3904" y="3336"/>
                  </a:cubicBezTo>
                  <a:cubicBezTo>
                    <a:pt x="4111" y="3405"/>
                    <a:pt x="4311" y="3498"/>
                    <a:pt x="4497" y="3611"/>
                  </a:cubicBezTo>
                  <a:lnTo>
                    <a:pt x="4497" y="3611"/>
                  </a:lnTo>
                  <a:cubicBezTo>
                    <a:pt x="4237" y="4032"/>
                    <a:pt x="4046" y="4503"/>
                    <a:pt x="3937" y="5004"/>
                  </a:cubicBezTo>
                  <a:cubicBezTo>
                    <a:pt x="3804" y="5504"/>
                    <a:pt x="3870" y="6038"/>
                    <a:pt x="4104" y="6505"/>
                  </a:cubicBezTo>
                  <a:cubicBezTo>
                    <a:pt x="4237" y="6705"/>
                    <a:pt x="4437" y="6905"/>
                    <a:pt x="4671" y="7005"/>
                  </a:cubicBezTo>
                  <a:cubicBezTo>
                    <a:pt x="4788" y="7055"/>
                    <a:pt x="4913" y="7080"/>
                    <a:pt x="5042" y="7080"/>
                  </a:cubicBezTo>
                  <a:cubicBezTo>
                    <a:pt x="5171" y="7080"/>
                    <a:pt x="5305" y="7055"/>
                    <a:pt x="5438" y="7005"/>
                  </a:cubicBezTo>
                  <a:cubicBezTo>
                    <a:pt x="5872" y="6772"/>
                    <a:pt x="6139" y="6338"/>
                    <a:pt x="6139" y="5838"/>
                  </a:cubicBezTo>
                  <a:cubicBezTo>
                    <a:pt x="6139" y="5371"/>
                    <a:pt x="6005" y="4937"/>
                    <a:pt x="5738" y="4570"/>
                  </a:cubicBezTo>
                  <a:cubicBezTo>
                    <a:pt x="5498" y="4170"/>
                    <a:pt x="5175" y="3842"/>
                    <a:pt x="4789" y="3586"/>
                  </a:cubicBezTo>
                  <a:lnTo>
                    <a:pt x="4789" y="3586"/>
                  </a:lnTo>
                  <a:cubicBezTo>
                    <a:pt x="5052" y="3204"/>
                    <a:pt x="5383" y="2866"/>
                    <a:pt x="5772" y="2602"/>
                  </a:cubicBezTo>
                  <a:cubicBezTo>
                    <a:pt x="6262" y="2249"/>
                    <a:pt x="6834" y="2069"/>
                    <a:pt x="7412" y="2069"/>
                  </a:cubicBezTo>
                  <a:cubicBezTo>
                    <a:pt x="7816" y="2069"/>
                    <a:pt x="8223" y="2157"/>
                    <a:pt x="8607" y="2335"/>
                  </a:cubicBezTo>
                  <a:cubicBezTo>
                    <a:pt x="8677" y="2368"/>
                    <a:pt x="8744" y="2405"/>
                    <a:pt x="8809" y="2446"/>
                  </a:cubicBezTo>
                  <a:lnTo>
                    <a:pt x="8809" y="2446"/>
                  </a:lnTo>
                  <a:cubicBezTo>
                    <a:pt x="8736" y="2572"/>
                    <a:pt x="8669" y="2702"/>
                    <a:pt x="8607" y="2835"/>
                  </a:cubicBezTo>
                  <a:cubicBezTo>
                    <a:pt x="8440" y="3169"/>
                    <a:pt x="8307" y="3503"/>
                    <a:pt x="8240" y="3869"/>
                  </a:cubicBezTo>
                  <a:cubicBezTo>
                    <a:pt x="8107" y="4270"/>
                    <a:pt x="8107" y="4703"/>
                    <a:pt x="8240" y="5070"/>
                  </a:cubicBezTo>
                  <a:cubicBezTo>
                    <a:pt x="8273" y="5304"/>
                    <a:pt x="8407" y="5504"/>
                    <a:pt x="8607" y="5637"/>
                  </a:cubicBezTo>
                  <a:cubicBezTo>
                    <a:pt x="8730" y="5740"/>
                    <a:pt x="8877" y="5779"/>
                    <a:pt x="9027" y="5779"/>
                  </a:cubicBezTo>
                  <a:cubicBezTo>
                    <a:pt x="9122" y="5779"/>
                    <a:pt x="9217" y="5763"/>
                    <a:pt x="9307" y="5737"/>
                  </a:cubicBezTo>
                  <a:cubicBezTo>
                    <a:pt x="9741" y="5504"/>
                    <a:pt x="10041" y="5070"/>
                    <a:pt x="10075" y="4570"/>
                  </a:cubicBezTo>
                  <a:cubicBezTo>
                    <a:pt x="10161" y="3706"/>
                    <a:pt x="9750" y="2842"/>
                    <a:pt x="9056" y="2321"/>
                  </a:cubicBezTo>
                  <a:lnTo>
                    <a:pt x="9056" y="2321"/>
                  </a:lnTo>
                  <a:cubicBezTo>
                    <a:pt x="9495" y="1593"/>
                    <a:pt x="10106" y="980"/>
                    <a:pt x="10842" y="534"/>
                  </a:cubicBezTo>
                  <a:cubicBezTo>
                    <a:pt x="11209" y="334"/>
                    <a:pt x="11576" y="167"/>
                    <a:pt x="1194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6"/>
            <p:cNvSpPr/>
            <p:nvPr/>
          </p:nvSpPr>
          <p:spPr>
            <a:xfrm>
              <a:off x="5062950" y="2602100"/>
              <a:ext cx="502050" cy="181825"/>
            </a:xfrm>
            <a:custGeom>
              <a:avLst/>
              <a:gdLst/>
              <a:ahLst/>
              <a:cxnLst/>
              <a:rect l="l" t="t" r="r" b="b"/>
              <a:pathLst>
                <a:path w="20082" h="7273" extrusionOk="0">
                  <a:moveTo>
                    <a:pt x="25" y="334"/>
                  </a:moveTo>
                  <a:lnTo>
                    <a:pt x="25" y="334"/>
                  </a:lnTo>
                  <a:cubicBezTo>
                    <a:pt x="17" y="337"/>
                    <a:pt x="9" y="340"/>
                    <a:pt x="1" y="342"/>
                  </a:cubicBezTo>
                  <a:cubicBezTo>
                    <a:pt x="1" y="342"/>
                    <a:pt x="9" y="342"/>
                    <a:pt x="25" y="334"/>
                  </a:cubicBezTo>
                  <a:close/>
                  <a:moveTo>
                    <a:pt x="6257" y="2630"/>
                  </a:moveTo>
                  <a:lnTo>
                    <a:pt x="6257" y="2630"/>
                  </a:lnTo>
                  <a:cubicBezTo>
                    <a:pt x="6273" y="2657"/>
                    <a:pt x="6289" y="2684"/>
                    <a:pt x="6305" y="2711"/>
                  </a:cubicBezTo>
                  <a:cubicBezTo>
                    <a:pt x="6572" y="3144"/>
                    <a:pt x="6739" y="3645"/>
                    <a:pt x="6805" y="4145"/>
                  </a:cubicBezTo>
                  <a:cubicBezTo>
                    <a:pt x="6872" y="4679"/>
                    <a:pt x="6672" y="5212"/>
                    <a:pt x="6238" y="5513"/>
                  </a:cubicBezTo>
                  <a:cubicBezTo>
                    <a:pt x="6005" y="5679"/>
                    <a:pt x="5738" y="5746"/>
                    <a:pt x="5471" y="5746"/>
                  </a:cubicBezTo>
                  <a:cubicBezTo>
                    <a:pt x="5204" y="5713"/>
                    <a:pt x="4971" y="5579"/>
                    <a:pt x="4837" y="5346"/>
                  </a:cubicBezTo>
                  <a:cubicBezTo>
                    <a:pt x="4704" y="5079"/>
                    <a:pt x="4704" y="4779"/>
                    <a:pt x="4771" y="4512"/>
                  </a:cubicBezTo>
                  <a:cubicBezTo>
                    <a:pt x="4837" y="4212"/>
                    <a:pt x="4971" y="3911"/>
                    <a:pt x="5138" y="3678"/>
                  </a:cubicBezTo>
                  <a:cubicBezTo>
                    <a:pt x="5461" y="3273"/>
                    <a:pt x="5829" y="2912"/>
                    <a:pt x="6257" y="2630"/>
                  </a:cubicBezTo>
                  <a:close/>
                  <a:moveTo>
                    <a:pt x="13241" y="3649"/>
                  </a:moveTo>
                  <a:lnTo>
                    <a:pt x="13241" y="3649"/>
                  </a:lnTo>
                  <a:cubicBezTo>
                    <a:pt x="13361" y="3796"/>
                    <a:pt x="13473" y="3951"/>
                    <a:pt x="13577" y="4112"/>
                  </a:cubicBezTo>
                  <a:cubicBezTo>
                    <a:pt x="13944" y="4612"/>
                    <a:pt x="14111" y="5246"/>
                    <a:pt x="14077" y="5880"/>
                  </a:cubicBezTo>
                  <a:cubicBezTo>
                    <a:pt x="14011" y="6447"/>
                    <a:pt x="13577" y="6947"/>
                    <a:pt x="13010" y="7114"/>
                  </a:cubicBezTo>
                  <a:cubicBezTo>
                    <a:pt x="12964" y="7120"/>
                    <a:pt x="12917" y="7122"/>
                    <a:pt x="12870" y="7122"/>
                  </a:cubicBezTo>
                  <a:cubicBezTo>
                    <a:pt x="12643" y="7122"/>
                    <a:pt x="12409" y="7058"/>
                    <a:pt x="12243" y="6947"/>
                  </a:cubicBezTo>
                  <a:cubicBezTo>
                    <a:pt x="12009" y="6780"/>
                    <a:pt x="11842" y="6547"/>
                    <a:pt x="11776" y="6280"/>
                  </a:cubicBezTo>
                  <a:cubicBezTo>
                    <a:pt x="11576" y="5779"/>
                    <a:pt x="11676" y="5212"/>
                    <a:pt x="11976" y="4779"/>
                  </a:cubicBezTo>
                  <a:cubicBezTo>
                    <a:pt x="12276" y="4345"/>
                    <a:pt x="12643" y="4012"/>
                    <a:pt x="13077" y="3745"/>
                  </a:cubicBezTo>
                  <a:cubicBezTo>
                    <a:pt x="13131" y="3713"/>
                    <a:pt x="13186" y="3681"/>
                    <a:pt x="13241" y="3649"/>
                  </a:cubicBezTo>
                  <a:close/>
                  <a:moveTo>
                    <a:pt x="1843" y="1"/>
                  </a:moveTo>
                  <a:cubicBezTo>
                    <a:pt x="1741" y="1"/>
                    <a:pt x="1638" y="3"/>
                    <a:pt x="1535" y="9"/>
                  </a:cubicBezTo>
                  <a:cubicBezTo>
                    <a:pt x="1135" y="9"/>
                    <a:pt x="768" y="75"/>
                    <a:pt x="368" y="175"/>
                  </a:cubicBezTo>
                  <a:lnTo>
                    <a:pt x="101" y="276"/>
                  </a:lnTo>
                  <a:cubicBezTo>
                    <a:pt x="67" y="309"/>
                    <a:pt x="42" y="326"/>
                    <a:pt x="25" y="334"/>
                  </a:cubicBezTo>
                  <a:lnTo>
                    <a:pt x="25" y="334"/>
                  </a:lnTo>
                  <a:cubicBezTo>
                    <a:pt x="517" y="173"/>
                    <a:pt x="1010" y="108"/>
                    <a:pt x="1535" y="75"/>
                  </a:cubicBezTo>
                  <a:cubicBezTo>
                    <a:pt x="2169" y="75"/>
                    <a:pt x="2769" y="175"/>
                    <a:pt x="3370" y="376"/>
                  </a:cubicBezTo>
                  <a:cubicBezTo>
                    <a:pt x="4137" y="609"/>
                    <a:pt x="4837" y="1043"/>
                    <a:pt x="5438" y="1610"/>
                  </a:cubicBezTo>
                  <a:cubicBezTo>
                    <a:pt x="5688" y="1860"/>
                    <a:pt x="5919" y="2128"/>
                    <a:pt x="6117" y="2415"/>
                  </a:cubicBezTo>
                  <a:lnTo>
                    <a:pt x="6117" y="2415"/>
                  </a:lnTo>
                  <a:cubicBezTo>
                    <a:pt x="5682" y="2715"/>
                    <a:pt x="5294" y="3081"/>
                    <a:pt x="4971" y="3511"/>
                  </a:cubicBezTo>
                  <a:cubicBezTo>
                    <a:pt x="4771" y="3778"/>
                    <a:pt x="4637" y="4078"/>
                    <a:pt x="4571" y="4412"/>
                  </a:cubicBezTo>
                  <a:cubicBezTo>
                    <a:pt x="4470" y="4712"/>
                    <a:pt x="4504" y="5079"/>
                    <a:pt x="4671" y="5379"/>
                  </a:cubicBezTo>
                  <a:cubicBezTo>
                    <a:pt x="4837" y="5646"/>
                    <a:pt x="5138" y="5846"/>
                    <a:pt x="5471" y="5880"/>
                  </a:cubicBezTo>
                  <a:cubicBezTo>
                    <a:pt x="5510" y="5884"/>
                    <a:pt x="5549" y="5886"/>
                    <a:pt x="5587" y="5886"/>
                  </a:cubicBezTo>
                  <a:cubicBezTo>
                    <a:pt x="5848" y="5886"/>
                    <a:pt x="6106" y="5791"/>
                    <a:pt x="6338" y="5646"/>
                  </a:cubicBezTo>
                  <a:cubicBezTo>
                    <a:pt x="6605" y="5446"/>
                    <a:pt x="6772" y="5212"/>
                    <a:pt x="6872" y="4912"/>
                  </a:cubicBezTo>
                  <a:cubicBezTo>
                    <a:pt x="6972" y="4645"/>
                    <a:pt x="7006" y="4378"/>
                    <a:pt x="6972" y="4078"/>
                  </a:cubicBezTo>
                  <a:cubicBezTo>
                    <a:pt x="6906" y="3545"/>
                    <a:pt x="6739" y="3044"/>
                    <a:pt x="6472" y="2611"/>
                  </a:cubicBezTo>
                  <a:cubicBezTo>
                    <a:pt x="6455" y="2583"/>
                    <a:pt x="6438" y="2556"/>
                    <a:pt x="6421" y="2528"/>
                  </a:cubicBezTo>
                  <a:lnTo>
                    <a:pt x="6421" y="2528"/>
                  </a:lnTo>
                  <a:cubicBezTo>
                    <a:pt x="6470" y="2499"/>
                    <a:pt x="6521" y="2471"/>
                    <a:pt x="6572" y="2444"/>
                  </a:cubicBezTo>
                  <a:cubicBezTo>
                    <a:pt x="7366" y="1953"/>
                    <a:pt x="8291" y="1708"/>
                    <a:pt x="9220" y="1708"/>
                  </a:cubicBezTo>
                  <a:cubicBezTo>
                    <a:pt x="9619" y="1708"/>
                    <a:pt x="10018" y="1753"/>
                    <a:pt x="10408" y="1843"/>
                  </a:cubicBezTo>
                  <a:cubicBezTo>
                    <a:pt x="11458" y="2113"/>
                    <a:pt x="12399" y="2686"/>
                    <a:pt x="13109" y="3493"/>
                  </a:cubicBezTo>
                  <a:lnTo>
                    <a:pt x="13109" y="3493"/>
                  </a:lnTo>
                  <a:cubicBezTo>
                    <a:pt x="13064" y="3520"/>
                    <a:pt x="13020" y="3549"/>
                    <a:pt x="12977" y="3578"/>
                  </a:cubicBezTo>
                  <a:cubicBezTo>
                    <a:pt x="12510" y="3845"/>
                    <a:pt x="12109" y="4212"/>
                    <a:pt x="11809" y="4645"/>
                  </a:cubicBezTo>
                  <a:cubicBezTo>
                    <a:pt x="11642" y="4879"/>
                    <a:pt x="11542" y="5146"/>
                    <a:pt x="11475" y="5446"/>
                  </a:cubicBezTo>
                  <a:cubicBezTo>
                    <a:pt x="11442" y="5713"/>
                    <a:pt x="11475" y="6046"/>
                    <a:pt x="11576" y="6313"/>
                  </a:cubicBezTo>
                  <a:cubicBezTo>
                    <a:pt x="11676" y="6613"/>
                    <a:pt x="11842" y="6880"/>
                    <a:pt x="12109" y="7047"/>
                  </a:cubicBezTo>
                  <a:cubicBezTo>
                    <a:pt x="12309" y="7197"/>
                    <a:pt x="12547" y="7272"/>
                    <a:pt x="12780" y="7272"/>
                  </a:cubicBezTo>
                  <a:cubicBezTo>
                    <a:pt x="12858" y="7272"/>
                    <a:pt x="12935" y="7264"/>
                    <a:pt x="13010" y="7247"/>
                  </a:cubicBezTo>
                  <a:cubicBezTo>
                    <a:pt x="13677" y="7080"/>
                    <a:pt x="14177" y="6547"/>
                    <a:pt x="14277" y="5880"/>
                  </a:cubicBezTo>
                  <a:cubicBezTo>
                    <a:pt x="14344" y="5179"/>
                    <a:pt x="14144" y="4512"/>
                    <a:pt x="13777" y="3978"/>
                  </a:cubicBezTo>
                  <a:cubicBezTo>
                    <a:pt x="13677" y="3821"/>
                    <a:pt x="13569" y="3671"/>
                    <a:pt x="13455" y="3527"/>
                  </a:cubicBezTo>
                  <a:lnTo>
                    <a:pt x="13455" y="3527"/>
                  </a:lnTo>
                  <a:cubicBezTo>
                    <a:pt x="13732" y="3371"/>
                    <a:pt x="14013" y="3225"/>
                    <a:pt x="14311" y="3111"/>
                  </a:cubicBezTo>
                  <a:cubicBezTo>
                    <a:pt x="15378" y="2684"/>
                    <a:pt x="16531" y="2470"/>
                    <a:pt x="17684" y="2470"/>
                  </a:cubicBezTo>
                  <a:cubicBezTo>
                    <a:pt x="17972" y="2470"/>
                    <a:pt x="18260" y="2484"/>
                    <a:pt x="18547" y="2510"/>
                  </a:cubicBezTo>
                  <a:cubicBezTo>
                    <a:pt x="18914" y="2544"/>
                    <a:pt x="19314" y="2611"/>
                    <a:pt x="19681" y="2711"/>
                  </a:cubicBezTo>
                  <a:lnTo>
                    <a:pt x="19982" y="2777"/>
                  </a:lnTo>
                  <a:lnTo>
                    <a:pt x="20082" y="2777"/>
                  </a:lnTo>
                  <a:cubicBezTo>
                    <a:pt x="19581" y="2577"/>
                    <a:pt x="19081" y="2477"/>
                    <a:pt x="18547" y="2410"/>
                  </a:cubicBezTo>
                  <a:cubicBezTo>
                    <a:pt x="18181" y="2359"/>
                    <a:pt x="17810" y="2334"/>
                    <a:pt x="17439" y="2334"/>
                  </a:cubicBezTo>
                  <a:cubicBezTo>
                    <a:pt x="16357" y="2334"/>
                    <a:pt x="15271" y="2547"/>
                    <a:pt x="14277" y="2944"/>
                  </a:cubicBezTo>
                  <a:cubicBezTo>
                    <a:pt x="13942" y="3064"/>
                    <a:pt x="13624" y="3201"/>
                    <a:pt x="13323" y="3367"/>
                  </a:cubicBezTo>
                  <a:lnTo>
                    <a:pt x="13323" y="3367"/>
                  </a:lnTo>
                  <a:cubicBezTo>
                    <a:pt x="12573" y="2494"/>
                    <a:pt x="11563" y="1883"/>
                    <a:pt x="10441" y="1610"/>
                  </a:cubicBezTo>
                  <a:cubicBezTo>
                    <a:pt x="10038" y="1509"/>
                    <a:pt x="9626" y="1460"/>
                    <a:pt x="9213" y="1460"/>
                  </a:cubicBezTo>
                  <a:cubicBezTo>
                    <a:pt x="8259" y="1460"/>
                    <a:pt x="7300" y="1721"/>
                    <a:pt x="6439" y="2210"/>
                  </a:cubicBezTo>
                  <a:cubicBezTo>
                    <a:pt x="6383" y="2243"/>
                    <a:pt x="6328" y="2276"/>
                    <a:pt x="6274" y="2311"/>
                  </a:cubicBezTo>
                  <a:lnTo>
                    <a:pt x="6274" y="2311"/>
                  </a:lnTo>
                  <a:cubicBezTo>
                    <a:pt x="6058" y="2005"/>
                    <a:pt x="5817" y="1738"/>
                    <a:pt x="5538" y="1510"/>
                  </a:cubicBezTo>
                  <a:cubicBezTo>
                    <a:pt x="4904" y="943"/>
                    <a:pt x="4204" y="509"/>
                    <a:pt x="3403" y="242"/>
                  </a:cubicBezTo>
                  <a:cubicBezTo>
                    <a:pt x="2900" y="75"/>
                    <a:pt x="2374" y="1"/>
                    <a:pt x="184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6"/>
            <p:cNvSpPr/>
            <p:nvPr/>
          </p:nvSpPr>
          <p:spPr>
            <a:xfrm>
              <a:off x="4386625" y="1737475"/>
              <a:ext cx="462875" cy="1068925"/>
            </a:xfrm>
            <a:custGeom>
              <a:avLst/>
              <a:gdLst/>
              <a:ahLst/>
              <a:cxnLst/>
              <a:rect l="l" t="t" r="r" b="b"/>
              <a:pathLst>
                <a:path w="18515" h="42757" extrusionOk="0">
                  <a:moveTo>
                    <a:pt x="4675" y="1"/>
                  </a:moveTo>
                  <a:cubicBezTo>
                    <a:pt x="3573" y="1"/>
                    <a:pt x="3737" y="5644"/>
                    <a:pt x="3770" y="6173"/>
                  </a:cubicBezTo>
                  <a:cubicBezTo>
                    <a:pt x="3787" y="6353"/>
                    <a:pt x="3643" y="6445"/>
                    <a:pt x="3493" y="6445"/>
                  </a:cubicBezTo>
                  <a:cubicBezTo>
                    <a:pt x="3335" y="6445"/>
                    <a:pt x="3170" y="6344"/>
                    <a:pt x="3170" y="6140"/>
                  </a:cubicBezTo>
                  <a:cubicBezTo>
                    <a:pt x="3170" y="5706"/>
                    <a:pt x="3537" y="769"/>
                    <a:pt x="2336" y="669"/>
                  </a:cubicBezTo>
                  <a:cubicBezTo>
                    <a:pt x="2327" y="668"/>
                    <a:pt x="2318" y="668"/>
                    <a:pt x="2310" y="668"/>
                  </a:cubicBezTo>
                  <a:cubicBezTo>
                    <a:pt x="1489" y="668"/>
                    <a:pt x="2463" y="5383"/>
                    <a:pt x="1836" y="6373"/>
                  </a:cubicBezTo>
                  <a:cubicBezTo>
                    <a:pt x="1775" y="6469"/>
                    <a:pt x="1722" y="6512"/>
                    <a:pt x="1676" y="6512"/>
                  </a:cubicBezTo>
                  <a:cubicBezTo>
                    <a:pt x="1236" y="6512"/>
                    <a:pt x="1353" y="2634"/>
                    <a:pt x="568" y="2604"/>
                  </a:cubicBezTo>
                  <a:cubicBezTo>
                    <a:pt x="234" y="2604"/>
                    <a:pt x="1" y="2637"/>
                    <a:pt x="234" y="5373"/>
                  </a:cubicBezTo>
                  <a:cubicBezTo>
                    <a:pt x="368" y="6807"/>
                    <a:pt x="1135" y="8975"/>
                    <a:pt x="1202" y="11811"/>
                  </a:cubicBezTo>
                  <a:lnTo>
                    <a:pt x="1235" y="11811"/>
                  </a:lnTo>
                  <a:lnTo>
                    <a:pt x="3503" y="37296"/>
                  </a:lnTo>
                  <a:cubicBezTo>
                    <a:pt x="3570" y="38363"/>
                    <a:pt x="3937" y="39397"/>
                    <a:pt x="4604" y="40264"/>
                  </a:cubicBezTo>
                  <a:cubicBezTo>
                    <a:pt x="4704" y="40398"/>
                    <a:pt x="4771" y="40498"/>
                    <a:pt x="4871" y="40631"/>
                  </a:cubicBezTo>
                  <a:cubicBezTo>
                    <a:pt x="6157" y="42062"/>
                    <a:pt x="7931" y="42757"/>
                    <a:pt x="9715" y="42757"/>
                  </a:cubicBezTo>
                  <a:cubicBezTo>
                    <a:pt x="11633" y="42757"/>
                    <a:pt x="13564" y="41953"/>
                    <a:pt x="14912" y="40398"/>
                  </a:cubicBezTo>
                  <a:lnTo>
                    <a:pt x="18514" y="36262"/>
                  </a:lnTo>
                  <a:lnTo>
                    <a:pt x="11643" y="29623"/>
                  </a:lnTo>
                  <a:lnTo>
                    <a:pt x="10442" y="31125"/>
                  </a:lnTo>
                  <a:lnTo>
                    <a:pt x="8807" y="11477"/>
                  </a:lnTo>
                  <a:cubicBezTo>
                    <a:pt x="8941" y="10943"/>
                    <a:pt x="9141" y="10443"/>
                    <a:pt x="9441" y="9976"/>
                  </a:cubicBezTo>
                  <a:cubicBezTo>
                    <a:pt x="9708" y="9542"/>
                    <a:pt x="10008" y="9142"/>
                    <a:pt x="10342" y="8775"/>
                  </a:cubicBezTo>
                  <a:cubicBezTo>
                    <a:pt x="10775" y="8308"/>
                    <a:pt x="11276" y="7908"/>
                    <a:pt x="11809" y="7608"/>
                  </a:cubicBezTo>
                  <a:cubicBezTo>
                    <a:pt x="12343" y="7341"/>
                    <a:pt x="12310" y="6607"/>
                    <a:pt x="11809" y="6507"/>
                  </a:cubicBezTo>
                  <a:cubicBezTo>
                    <a:pt x="11775" y="6500"/>
                    <a:pt x="11737" y="6497"/>
                    <a:pt x="11694" y="6497"/>
                  </a:cubicBezTo>
                  <a:cubicBezTo>
                    <a:pt x="11110" y="6497"/>
                    <a:pt x="9760" y="7136"/>
                    <a:pt x="8640" y="8442"/>
                  </a:cubicBezTo>
                  <a:cubicBezTo>
                    <a:pt x="8406" y="8707"/>
                    <a:pt x="8222" y="8819"/>
                    <a:pt x="8076" y="8819"/>
                  </a:cubicBezTo>
                  <a:cubicBezTo>
                    <a:pt x="7453" y="8819"/>
                    <a:pt x="7546" y="6772"/>
                    <a:pt x="7573" y="5906"/>
                  </a:cubicBezTo>
                  <a:cubicBezTo>
                    <a:pt x="7606" y="4839"/>
                    <a:pt x="7540" y="1570"/>
                    <a:pt x="7206" y="1303"/>
                  </a:cubicBezTo>
                  <a:cubicBezTo>
                    <a:pt x="7104" y="1217"/>
                    <a:pt x="6997" y="1175"/>
                    <a:pt x="6892" y="1175"/>
                  </a:cubicBezTo>
                  <a:cubicBezTo>
                    <a:pt x="6551" y="1175"/>
                    <a:pt x="6239" y="1621"/>
                    <a:pt x="6239" y="2437"/>
                  </a:cubicBezTo>
                  <a:cubicBezTo>
                    <a:pt x="6239" y="3466"/>
                    <a:pt x="6008" y="6607"/>
                    <a:pt x="5447" y="6607"/>
                  </a:cubicBezTo>
                  <a:cubicBezTo>
                    <a:pt x="5444" y="6607"/>
                    <a:pt x="5441" y="6607"/>
                    <a:pt x="5438" y="6607"/>
                  </a:cubicBezTo>
                  <a:cubicBezTo>
                    <a:pt x="4904" y="6574"/>
                    <a:pt x="5138" y="1203"/>
                    <a:pt x="5138" y="1203"/>
                  </a:cubicBezTo>
                  <a:cubicBezTo>
                    <a:pt x="5138" y="1203"/>
                    <a:pt x="5338" y="69"/>
                    <a:pt x="4704" y="2"/>
                  </a:cubicBezTo>
                  <a:cubicBezTo>
                    <a:pt x="4695" y="1"/>
                    <a:pt x="4685" y="1"/>
                    <a:pt x="467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6"/>
            <p:cNvSpPr/>
            <p:nvPr/>
          </p:nvSpPr>
          <p:spPr>
            <a:xfrm>
              <a:off x="5063775" y="1367750"/>
              <a:ext cx="419500" cy="829375"/>
            </a:xfrm>
            <a:custGeom>
              <a:avLst/>
              <a:gdLst/>
              <a:ahLst/>
              <a:cxnLst/>
              <a:rect l="l" t="t" r="r" b="b"/>
              <a:pathLst>
                <a:path w="16780" h="33175" extrusionOk="0">
                  <a:moveTo>
                    <a:pt x="7081" y="1"/>
                  </a:moveTo>
                  <a:cubicBezTo>
                    <a:pt x="5114" y="1"/>
                    <a:pt x="3101" y="392"/>
                    <a:pt x="1168" y="1148"/>
                  </a:cubicBezTo>
                  <a:cubicBezTo>
                    <a:pt x="1168" y="1148"/>
                    <a:pt x="1" y="11389"/>
                    <a:pt x="701" y="16159"/>
                  </a:cubicBezTo>
                  <a:cubicBezTo>
                    <a:pt x="1435" y="21129"/>
                    <a:pt x="5238" y="21830"/>
                    <a:pt x="5238" y="21830"/>
                  </a:cubicBezTo>
                  <a:cubicBezTo>
                    <a:pt x="5238" y="21830"/>
                    <a:pt x="5271" y="24932"/>
                    <a:pt x="5238" y="27901"/>
                  </a:cubicBezTo>
                  <a:cubicBezTo>
                    <a:pt x="5205" y="30736"/>
                    <a:pt x="7640" y="33104"/>
                    <a:pt x="10675" y="33171"/>
                  </a:cubicBezTo>
                  <a:cubicBezTo>
                    <a:pt x="10742" y="33173"/>
                    <a:pt x="10809" y="33174"/>
                    <a:pt x="10875" y="33174"/>
                  </a:cubicBezTo>
                  <a:cubicBezTo>
                    <a:pt x="13785" y="33174"/>
                    <a:pt x="16114" y="31041"/>
                    <a:pt x="16179" y="28334"/>
                  </a:cubicBezTo>
                  <a:lnTo>
                    <a:pt x="16780" y="4250"/>
                  </a:lnTo>
                  <a:cubicBezTo>
                    <a:pt x="14260" y="1362"/>
                    <a:pt x="10751" y="1"/>
                    <a:pt x="708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6"/>
            <p:cNvSpPr/>
            <p:nvPr/>
          </p:nvSpPr>
          <p:spPr>
            <a:xfrm>
              <a:off x="5118825" y="1579000"/>
              <a:ext cx="32550" cy="30950"/>
            </a:xfrm>
            <a:custGeom>
              <a:avLst/>
              <a:gdLst/>
              <a:ahLst/>
              <a:cxnLst/>
              <a:rect l="l" t="t" r="r" b="b"/>
              <a:pathLst>
                <a:path w="1302" h="1238" extrusionOk="0">
                  <a:moveTo>
                    <a:pt x="611" y="1"/>
                  </a:moveTo>
                  <a:cubicBezTo>
                    <a:pt x="301" y="1"/>
                    <a:pt x="32" y="256"/>
                    <a:pt x="1" y="570"/>
                  </a:cubicBezTo>
                  <a:cubicBezTo>
                    <a:pt x="1" y="904"/>
                    <a:pt x="267" y="1204"/>
                    <a:pt x="634" y="1238"/>
                  </a:cubicBezTo>
                  <a:cubicBezTo>
                    <a:pt x="968" y="1238"/>
                    <a:pt x="1268" y="1004"/>
                    <a:pt x="1301" y="637"/>
                  </a:cubicBezTo>
                  <a:cubicBezTo>
                    <a:pt x="1301" y="304"/>
                    <a:pt x="1035" y="3"/>
                    <a:pt x="668" y="3"/>
                  </a:cubicBezTo>
                  <a:cubicBezTo>
                    <a:pt x="649" y="2"/>
                    <a:pt x="630" y="1"/>
                    <a:pt x="6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6"/>
            <p:cNvSpPr/>
            <p:nvPr/>
          </p:nvSpPr>
          <p:spPr>
            <a:xfrm>
              <a:off x="5092150" y="1558225"/>
              <a:ext cx="65900" cy="17750"/>
            </a:xfrm>
            <a:custGeom>
              <a:avLst/>
              <a:gdLst/>
              <a:ahLst/>
              <a:cxnLst/>
              <a:rect l="l" t="t" r="r" b="b"/>
              <a:pathLst>
                <a:path w="2636" h="710" extrusionOk="0">
                  <a:moveTo>
                    <a:pt x="1301" y="0"/>
                  </a:moveTo>
                  <a:cubicBezTo>
                    <a:pt x="934" y="0"/>
                    <a:pt x="567" y="101"/>
                    <a:pt x="300" y="334"/>
                  </a:cubicBezTo>
                  <a:cubicBezTo>
                    <a:pt x="100" y="467"/>
                    <a:pt x="0" y="634"/>
                    <a:pt x="67" y="668"/>
                  </a:cubicBezTo>
                  <a:cubicBezTo>
                    <a:pt x="75" y="680"/>
                    <a:pt x="89" y="685"/>
                    <a:pt x="109" y="685"/>
                  </a:cubicBezTo>
                  <a:cubicBezTo>
                    <a:pt x="256" y="685"/>
                    <a:pt x="714" y="401"/>
                    <a:pt x="1301" y="401"/>
                  </a:cubicBezTo>
                  <a:cubicBezTo>
                    <a:pt x="1938" y="431"/>
                    <a:pt x="2410" y="710"/>
                    <a:pt x="2540" y="710"/>
                  </a:cubicBezTo>
                  <a:cubicBezTo>
                    <a:pt x="2553" y="710"/>
                    <a:pt x="2563" y="707"/>
                    <a:pt x="2569" y="701"/>
                  </a:cubicBezTo>
                  <a:cubicBezTo>
                    <a:pt x="2635" y="601"/>
                    <a:pt x="2502" y="501"/>
                    <a:pt x="2302" y="334"/>
                  </a:cubicBezTo>
                  <a:cubicBezTo>
                    <a:pt x="2002" y="134"/>
                    <a:pt x="1635" y="0"/>
                    <a:pt x="13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6"/>
            <p:cNvSpPr/>
            <p:nvPr/>
          </p:nvSpPr>
          <p:spPr>
            <a:xfrm>
              <a:off x="5294775" y="1584000"/>
              <a:ext cx="32550" cy="30200"/>
            </a:xfrm>
            <a:custGeom>
              <a:avLst/>
              <a:gdLst/>
              <a:ahLst/>
              <a:cxnLst/>
              <a:rect l="l" t="t" r="r" b="b"/>
              <a:pathLst>
                <a:path w="1302" h="1208" extrusionOk="0">
                  <a:moveTo>
                    <a:pt x="612" y="1"/>
                  </a:moveTo>
                  <a:cubicBezTo>
                    <a:pt x="301" y="1"/>
                    <a:pt x="32" y="256"/>
                    <a:pt x="1" y="571"/>
                  </a:cubicBezTo>
                  <a:cubicBezTo>
                    <a:pt x="1" y="904"/>
                    <a:pt x="268" y="1204"/>
                    <a:pt x="635" y="1204"/>
                  </a:cubicBezTo>
                  <a:cubicBezTo>
                    <a:pt x="656" y="1207"/>
                    <a:pt x="677" y="1208"/>
                    <a:pt x="698" y="1208"/>
                  </a:cubicBezTo>
                  <a:cubicBezTo>
                    <a:pt x="1005" y="1208"/>
                    <a:pt x="1271" y="981"/>
                    <a:pt x="1302" y="637"/>
                  </a:cubicBezTo>
                  <a:cubicBezTo>
                    <a:pt x="1302" y="304"/>
                    <a:pt x="1035" y="4"/>
                    <a:pt x="668" y="4"/>
                  </a:cubicBezTo>
                  <a:cubicBezTo>
                    <a:pt x="649" y="2"/>
                    <a:pt x="630" y="1"/>
                    <a:pt x="6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6"/>
            <p:cNvSpPr/>
            <p:nvPr/>
          </p:nvSpPr>
          <p:spPr>
            <a:xfrm>
              <a:off x="5271425" y="1566575"/>
              <a:ext cx="65075" cy="17125"/>
            </a:xfrm>
            <a:custGeom>
              <a:avLst/>
              <a:gdLst/>
              <a:ahLst/>
              <a:cxnLst/>
              <a:rect l="l" t="t" r="r" b="b"/>
              <a:pathLst>
                <a:path w="2603" h="685" extrusionOk="0">
                  <a:moveTo>
                    <a:pt x="1302" y="0"/>
                  </a:moveTo>
                  <a:cubicBezTo>
                    <a:pt x="935" y="0"/>
                    <a:pt x="568" y="100"/>
                    <a:pt x="301" y="300"/>
                  </a:cubicBezTo>
                  <a:cubicBezTo>
                    <a:pt x="101" y="467"/>
                    <a:pt x="1" y="667"/>
                    <a:pt x="68" y="667"/>
                  </a:cubicBezTo>
                  <a:cubicBezTo>
                    <a:pt x="73" y="673"/>
                    <a:pt x="82" y="675"/>
                    <a:pt x="93" y="675"/>
                  </a:cubicBezTo>
                  <a:cubicBezTo>
                    <a:pt x="213" y="675"/>
                    <a:pt x="646" y="398"/>
                    <a:pt x="1215" y="398"/>
                  </a:cubicBezTo>
                  <a:cubicBezTo>
                    <a:pt x="1244" y="398"/>
                    <a:pt x="1273" y="399"/>
                    <a:pt x="1302" y="400"/>
                  </a:cubicBezTo>
                  <a:cubicBezTo>
                    <a:pt x="1918" y="400"/>
                    <a:pt x="2380" y="684"/>
                    <a:pt x="2527" y="684"/>
                  </a:cubicBezTo>
                  <a:cubicBezTo>
                    <a:pt x="2547" y="684"/>
                    <a:pt x="2561" y="679"/>
                    <a:pt x="2569" y="667"/>
                  </a:cubicBezTo>
                  <a:cubicBezTo>
                    <a:pt x="2603" y="567"/>
                    <a:pt x="2503" y="467"/>
                    <a:pt x="2303" y="300"/>
                  </a:cubicBezTo>
                  <a:cubicBezTo>
                    <a:pt x="2002" y="100"/>
                    <a:pt x="1635" y="0"/>
                    <a:pt x="13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6"/>
            <p:cNvSpPr/>
            <p:nvPr/>
          </p:nvSpPr>
          <p:spPr>
            <a:xfrm>
              <a:off x="5164700" y="1566575"/>
              <a:ext cx="55900" cy="144075"/>
            </a:xfrm>
            <a:custGeom>
              <a:avLst/>
              <a:gdLst/>
              <a:ahLst/>
              <a:cxnLst/>
              <a:rect l="l" t="t" r="r" b="b"/>
              <a:pathLst>
                <a:path w="2236" h="5763" extrusionOk="0">
                  <a:moveTo>
                    <a:pt x="2135" y="0"/>
                  </a:moveTo>
                  <a:cubicBezTo>
                    <a:pt x="2068" y="0"/>
                    <a:pt x="1401" y="1501"/>
                    <a:pt x="667" y="3402"/>
                  </a:cubicBezTo>
                  <a:lnTo>
                    <a:pt x="134" y="4737"/>
                  </a:lnTo>
                  <a:cubicBezTo>
                    <a:pt x="34" y="4937"/>
                    <a:pt x="0" y="5170"/>
                    <a:pt x="67" y="5404"/>
                  </a:cubicBezTo>
                  <a:cubicBezTo>
                    <a:pt x="100" y="5537"/>
                    <a:pt x="200" y="5637"/>
                    <a:pt x="334" y="5671"/>
                  </a:cubicBezTo>
                  <a:cubicBezTo>
                    <a:pt x="434" y="5704"/>
                    <a:pt x="534" y="5704"/>
                    <a:pt x="634" y="5737"/>
                  </a:cubicBezTo>
                  <a:cubicBezTo>
                    <a:pt x="817" y="5754"/>
                    <a:pt x="1009" y="5762"/>
                    <a:pt x="1201" y="5762"/>
                  </a:cubicBezTo>
                  <a:cubicBezTo>
                    <a:pt x="1393" y="5762"/>
                    <a:pt x="1585" y="5754"/>
                    <a:pt x="1768" y="5737"/>
                  </a:cubicBezTo>
                  <a:cubicBezTo>
                    <a:pt x="1401" y="5604"/>
                    <a:pt x="1034" y="5537"/>
                    <a:pt x="667" y="5504"/>
                  </a:cubicBezTo>
                  <a:cubicBezTo>
                    <a:pt x="467" y="5504"/>
                    <a:pt x="300" y="5471"/>
                    <a:pt x="300" y="5337"/>
                  </a:cubicBezTo>
                  <a:cubicBezTo>
                    <a:pt x="267" y="5170"/>
                    <a:pt x="300" y="4970"/>
                    <a:pt x="400" y="4837"/>
                  </a:cubicBezTo>
                  <a:cubicBezTo>
                    <a:pt x="567" y="4403"/>
                    <a:pt x="767" y="3970"/>
                    <a:pt x="934" y="3503"/>
                  </a:cubicBezTo>
                  <a:cubicBezTo>
                    <a:pt x="1668" y="1601"/>
                    <a:pt x="2235" y="33"/>
                    <a:pt x="21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6"/>
            <p:cNvSpPr/>
            <p:nvPr/>
          </p:nvSpPr>
          <p:spPr>
            <a:xfrm>
              <a:off x="5194725" y="1870950"/>
              <a:ext cx="167625" cy="73150"/>
            </a:xfrm>
            <a:custGeom>
              <a:avLst/>
              <a:gdLst/>
              <a:ahLst/>
              <a:cxnLst/>
              <a:rect l="l" t="t" r="r" b="b"/>
              <a:pathLst>
                <a:path w="6705" h="2926" extrusionOk="0">
                  <a:moveTo>
                    <a:pt x="6705" y="0"/>
                  </a:moveTo>
                  <a:lnTo>
                    <a:pt x="6705" y="0"/>
                  </a:lnTo>
                  <a:cubicBezTo>
                    <a:pt x="4772" y="1109"/>
                    <a:pt x="2569" y="1707"/>
                    <a:pt x="352" y="1707"/>
                  </a:cubicBezTo>
                  <a:cubicBezTo>
                    <a:pt x="234" y="1707"/>
                    <a:pt x="117" y="1705"/>
                    <a:pt x="0" y="1702"/>
                  </a:cubicBezTo>
                  <a:lnTo>
                    <a:pt x="0" y="1702"/>
                  </a:lnTo>
                  <a:lnTo>
                    <a:pt x="67" y="2869"/>
                  </a:lnTo>
                  <a:cubicBezTo>
                    <a:pt x="428" y="2908"/>
                    <a:pt x="772" y="2926"/>
                    <a:pt x="1099" y="2926"/>
                  </a:cubicBezTo>
                  <a:cubicBezTo>
                    <a:pt x="5271" y="2926"/>
                    <a:pt x="6705" y="1"/>
                    <a:pt x="670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6"/>
            <p:cNvSpPr/>
            <p:nvPr/>
          </p:nvSpPr>
          <p:spPr>
            <a:xfrm>
              <a:off x="5213900" y="1739925"/>
              <a:ext cx="54225" cy="38300"/>
            </a:xfrm>
            <a:custGeom>
              <a:avLst/>
              <a:gdLst/>
              <a:ahLst/>
              <a:cxnLst/>
              <a:rect l="l" t="t" r="r" b="b"/>
              <a:pathLst>
                <a:path w="2169" h="1532" extrusionOk="0">
                  <a:moveTo>
                    <a:pt x="1092" y="0"/>
                  </a:moveTo>
                  <a:cubicBezTo>
                    <a:pt x="696" y="0"/>
                    <a:pt x="311" y="166"/>
                    <a:pt x="67" y="471"/>
                  </a:cubicBezTo>
                  <a:lnTo>
                    <a:pt x="34" y="505"/>
                  </a:lnTo>
                  <a:cubicBezTo>
                    <a:pt x="0" y="571"/>
                    <a:pt x="0" y="671"/>
                    <a:pt x="34" y="738"/>
                  </a:cubicBezTo>
                  <a:cubicBezTo>
                    <a:pt x="100" y="838"/>
                    <a:pt x="167" y="905"/>
                    <a:pt x="234" y="938"/>
                  </a:cubicBezTo>
                  <a:cubicBezTo>
                    <a:pt x="501" y="1172"/>
                    <a:pt x="767" y="1372"/>
                    <a:pt x="1101" y="1472"/>
                  </a:cubicBezTo>
                  <a:cubicBezTo>
                    <a:pt x="1203" y="1513"/>
                    <a:pt x="1305" y="1532"/>
                    <a:pt x="1404" y="1532"/>
                  </a:cubicBezTo>
                  <a:cubicBezTo>
                    <a:pt x="1629" y="1532"/>
                    <a:pt x="1840" y="1434"/>
                    <a:pt x="2002" y="1272"/>
                  </a:cubicBezTo>
                  <a:cubicBezTo>
                    <a:pt x="2168" y="1005"/>
                    <a:pt x="2168" y="671"/>
                    <a:pt x="1968" y="438"/>
                  </a:cubicBezTo>
                  <a:cubicBezTo>
                    <a:pt x="1768" y="204"/>
                    <a:pt x="1501" y="38"/>
                    <a:pt x="1201" y="4"/>
                  </a:cubicBezTo>
                  <a:cubicBezTo>
                    <a:pt x="1165" y="2"/>
                    <a:pt x="1128" y="0"/>
                    <a:pt x="109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6"/>
            <p:cNvSpPr/>
            <p:nvPr/>
          </p:nvSpPr>
          <p:spPr>
            <a:xfrm>
              <a:off x="5203875" y="1722500"/>
              <a:ext cx="59250" cy="48400"/>
            </a:xfrm>
            <a:custGeom>
              <a:avLst/>
              <a:gdLst/>
              <a:ahLst/>
              <a:cxnLst/>
              <a:rect l="l" t="t" r="r" b="b"/>
              <a:pathLst>
                <a:path w="2370" h="1936" extrusionOk="0">
                  <a:moveTo>
                    <a:pt x="2236" y="1"/>
                  </a:moveTo>
                  <a:cubicBezTo>
                    <a:pt x="2102" y="1"/>
                    <a:pt x="2102" y="735"/>
                    <a:pt x="1469" y="1235"/>
                  </a:cubicBezTo>
                  <a:cubicBezTo>
                    <a:pt x="802" y="1769"/>
                    <a:pt x="1" y="1669"/>
                    <a:pt x="1" y="1769"/>
                  </a:cubicBezTo>
                  <a:cubicBezTo>
                    <a:pt x="1" y="1902"/>
                    <a:pt x="168" y="1936"/>
                    <a:pt x="535" y="1936"/>
                  </a:cubicBezTo>
                  <a:cubicBezTo>
                    <a:pt x="968" y="1936"/>
                    <a:pt x="1369" y="1802"/>
                    <a:pt x="1736" y="1535"/>
                  </a:cubicBezTo>
                  <a:cubicBezTo>
                    <a:pt x="2036" y="1268"/>
                    <a:pt x="2269" y="868"/>
                    <a:pt x="2336" y="468"/>
                  </a:cubicBezTo>
                  <a:cubicBezTo>
                    <a:pt x="2369" y="168"/>
                    <a:pt x="2269" y="1"/>
                    <a:pt x="22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6"/>
            <p:cNvSpPr/>
            <p:nvPr/>
          </p:nvSpPr>
          <p:spPr>
            <a:xfrm>
              <a:off x="5072950" y="1294900"/>
              <a:ext cx="356950" cy="250225"/>
            </a:xfrm>
            <a:custGeom>
              <a:avLst/>
              <a:gdLst/>
              <a:ahLst/>
              <a:cxnLst/>
              <a:rect l="l" t="t" r="r" b="b"/>
              <a:pathLst>
                <a:path w="14278" h="10009" extrusionOk="0">
                  <a:moveTo>
                    <a:pt x="7823" y="1"/>
                  </a:moveTo>
                  <a:cubicBezTo>
                    <a:pt x="7573" y="1"/>
                    <a:pt x="7323" y="9"/>
                    <a:pt x="7073" y="26"/>
                  </a:cubicBezTo>
                  <a:cubicBezTo>
                    <a:pt x="5271" y="59"/>
                    <a:pt x="3370" y="326"/>
                    <a:pt x="2036" y="1360"/>
                  </a:cubicBezTo>
                  <a:cubicBezTo>
                    <a:pt x="1068" y="2161"/>
                    <a:pt x="401" y="3295"/>
                    <a:pt x="268" y="4563"/>
                  </a:cubicBezTo>
                  <a:cubicBezTo>
                    <a:pt x="34" y="6064"/>
                    <a:pt x="1" y="7598"/>
                    <a:pt x="101" y="9099"/>
                  </a:cubicBezTo>
                  <a:cubicBezTo>
                    <a:pt x="101" y="9399"/>
                    <a:pt x="234" y="9666"/>
                    <a:pt x="468" y="9866"/>
                  </a:cubicBezTo>
                  <a:cubicBezTo>
                    <a:pt x="660" y="9949"/>
                    <a:pt x="852" y="10008"/>
                    <a:pt x="1063" y="10008"/>
                  </a:cubicBezTo>
                  <a:cubicBezTo>
                    <a:pt x="1108" y="10008"/>
                    <a:pt x="1155" y="10006"/>
                    <a:pt x="1202" y="10000"/>
                  </a:cubicBezTo>
                  <a:cubicBezTo>
                    <a:pt x="3270" y="9866"/>
                    <a:pt x="5505" y="8299"/>
                    <a:pt x="7073" y="7131"/>
                  </a:cubicBezTo>
                  <a:lnTo>
                    <a:pt x="7073" y="7131"/>
                  </a:lnTo>
                  <a:cubicBezTo>
                    <a:pt x="6672" y="7665"/>
                    <a:pt x="4571" y="8999"/>
                    <a:pt x="4137" y="9499"/>
                  </a:cubicBezTo>
                  <a:cubicBezTo>
                    <a:pt x="7606" y="8899"/>
                    <a:pt x="12443" y="6230"/>
                    <a:pt x="14244" y="3629"/>
                  </a:cubicBezTo>
                  <a:lnTo>
                    <a:pt x="14278" y="3528"/>
                  </a:lnTo>
                  <a:cubicBezTo>
                    <a:pt x="14078" y="2228"/>
                    <a:pt x="12910" y="1160"/>
                    <a:pt x="11509" y="626"/>
                  </a:cubicBezTo>
                  <a:cubicBezTo>
                    <a:pt x="10314" y="209"/>
                    <a:pt x="9072" y="1"/>
                    <a:pt x="78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6"/>
            <p:cNvSpPr/>
            <p:nvPr/>
          </p:nvSpPr>
          <p:spPr>
            <a:xfrm>
              <a:off x="5335650" y="1309525"/>
              <a:ext cx="240075" cy="437200"/>
            </a:xfrm>
            <a:custGeom>
              <a:avLst/>
              <a:gdLst/>
              <a:ahLst/>
              <a:cxnLst/>
              <a:rect l="l" t="t" r="r" b="b"/>
              <a:pathLst>
                <a:path w="9603" h="17488" extrusionOk="0">
                  <a:moveTo>
                    <a:pt x="955" y="1"/>
                  </a:moveTo>
                  <a:cubicBezTo>
                    <a:pt x="648" y="1"/>
                    <a:pt x="330" y="14"/>
                    <a:pt x="0" y="41"/>
                  </a:cubicBezTo>
                  <a:lnTo>
                    <a:pt x="2135" y="2777"/>
                  </a:lnTo>
                  <a:cubicBezTo>
                    <a:pt x="2135" y="2777"/>
                    <a:pt x="401" y="8514"/>
                    <a:pt x="4137" y="12484"/>
                  </a:cubicBezTo>
                  <a:cubicBezTo>
                    <a:pt x="4137" y="12484"/>
                    <a:pt x="4337" y="14819"/>
                    <a:pt x="6939" y="17487"/>
                  </a:cubicBezTo>
                  <a:cubicBezTo>
                    <a:pt x="6939" y="17487"/>
                    <a:pt x="8440" y="17454"/>
                    <a:pt x="8973" y="14685"/>
                  </a:cubicBezTo>
                  <a:cubicBezTo>
                    <a:pt x="9207" y="13584"/>
                    <a:pt x="9374" y="12484"/>
                    <a:pt x="9474" y="11349"/>
                  </a:cubicBezTo>
                  <a:cubicBezTo>
                    <a:pt x="9602" y="8876"/>
                    <a:pt x="8927" y="1"/>
                    <a:pt x="9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6"/>
            <p:cNvSpPr/>
            <p:nvPr/>
          </p:nvSpPr>
          <p:spPr>
            <a:xfrm>
              <a:off x="5429875" y="1609400"/>
              <a:ext cx="80100" cy="122300"/>
            </a:xfrm>
            <a:custGeom>
              <a:avLst/>
              <a:gdLst/>
              <a:ahLst/>
              <a:cxnLst/>
              <a:rect l="l" t="t" r="r" b="b"/>
              <a:pathLst>
                <a:path w="3204" h="4892" extrusionOk="0">
                  <a:moveTo>
                    <a:pt x="819" y="0"/>
                  </a:moveTo>
                  <a:cubicBezTo>
                    <a:pt x="622" y="0"/>
                    <a:pt x="426" y="19"/>
                    <a:pt x="234" y="55"/>
                  </a:cubicBezTo>
                  <a:lnTo>
                    <a:pt x="1" y="4625"/>
                  </a:lnTo>
                  <a:cubicBezTo>
                    <a:pt x="223" y="4803"/>
                    <a:pt x="475" y="4892"/>
                    <a:pt x="727" y="4892"/>
                  </a:cubicBezTo>
                  <a:cubicBezTo>
                    <a:pt x="853" y="4892"/>
                    <a:pt x="979" y="4870"/>
                    <a:pt x="1102" y="4825"/>
                  </a:cubicBezTo>
                  <a:cubicBezTo>
                    <a:pt x="1468" y="4692"/>
                    <a:pt x="1802" y="4458"/>
                    <a:pt x="2102" y="4191"/>
                  </a:cubicBezTo>
                  <a:cubicBezTo>
                    <a:pt x="2503" y="3824"/>
                    <a:pt x="2803" y="3357"/>
                    <a:pt x="3003" y="2857"/>
                  </a:cubicBezTo>
                  <a:cubicBezTo>
                    <a:pt x="3203" y="2357"/>
                    <a:pt x="3203" y="1790"/>
                    <a:pt x="3003" y="1256"/>
                  </a:cubicBezTo>
                  <a:cubicBezTo>
                    <a:pt x="2769" y="755"/>
                    <a:pt x="2369" y="389"/>
                    <a:pt x="1869" y="188"/>
                  </a:cubicBezTo>
                  <a:cubicBezTo>
                    <a:pt x="1527" y="60"/>
                    <a:pt x="1171" y="0"/>
                    <a:pt x="819"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6"/>
            <p:cNvSpPr/>
            <p:nvPr/>
          </p:nvSpPr>
          <p:spPr>
            <a:xfrm>
              <a:off x="5440975" y="1628275"/>
              <a:ext cx="41475" cy="69975"/>
            </a:xfrm>
            <a:custGeom>
              <a:avLst/>
              <a:gdLst/>
              <a:ahLst/>
              <a:cxnLst/>
              <a:rect l="l" t="t" r="r" b="b"/>
              <a:pathLst>
                <a:path w="1659" h="2799" extrusionOk="0">
                  <a:moveTo>
                    <a:pt x="691" y="0"/>
                  </a:moveTo>
                  <a:cubicBezTo>
                    <a:pt x="191" y="0"/>
                    <a:pt x="24" y="334"/>
                    <a:pt x="90" y="334"/>
                  </a:cubicBezTo>
                  <a:cubicBezTo>
                    <a:pt x="97" y="337"/>
                    <a:pt x="104" y="339"/>
                    <a:pt x="112" y="339"/>
                  </a:cubicBezTo>
                  <a:cubicBezTo>
                    <a:pt x="170" y="339"/>
                    <a:pt x="275" y="268"/>
                    <a:pt x="448" y="268"/>
                  </a:cubicBezTo>
                  <a:cubicBezTo>
                    <a:pt x="509" y="268"/>
                    <a:pt x="579" y="277"/>
                    <a:pt x="658" y="301"/>
                  </a:cubicBezTo>
                  <a:cubicBezTo>
                    <a:pt x="1058" y="467"/>
                    <a:pt x="1291" y="901"/>
                    <a:pt x="1191" y="1335"/>
                  </a:cubicBezTo>
                  <a:cubicBezTo>
                    <a:pt x="1125" y="1868"/>
                    <a:pt x="924" y="2369"/>
                    <a:pt x="624" y="2502"/>
                  </a:cubicBezTo>
                  <a:cubicBezTo>
                    <a:pt x="519" y="2549"/>
                    <a:pt x="423" y="2563"/>
                    <a:pt x="340" y="2563"/>
                  </a:cubicBezTo>
                  <a:cubicBezTo>
                    <a:pt x="213" y="2563"/>
                    <a:pt x="119" y="2530"/>
                    <a:pt x="77" y="2530"/>
                  </a:cubicBezTo>
                  <a:cubicBezTo>
                    <a:pt x="68" y="2530"/>
                    <a:pt x="61" y="2532"/>
                    <a:pt x="57" y="2536"/>
                  </a:cubicBezTo>
                  <a:cubicBezTo>
                    <a:pt x="1" y="2536"/>
                    <a:pt x="159" y="2798"/>
                    <a:pt x="512" y="2798"/>
                  </a:cubicBezTo>
                  <a:cubicBezTo>
                    <a:pt x="577" y="2798"/>
                    <a:pt x="647" y="2790"/>
                    <a:pt x="724" y="2769"/>
                  </a:cubicBezTo>
                  <a:cubicBezTo>
                    <a:pt x="991" y="2669"/>
                    <a:pt x="1191" y="2502"/>
                    <a:pt x="1325" y="2235"/>
                  </a:cubicBezTo>
                  <a:cubicBezTo>
                    <a:pt x="1458" y="1969"/>
                    <a:pt x="1558" y="1668"/>
                    <a:pt x="1592" y="1368"/>
                  </a:cubicBezTo>
                  <a:cubicBezTo>
                    <a:pt x="1658" y="1035"/>
                    <a:pt x="1558" y="701"/>
                    <a:pt x="1391" y="434"/>
                  </a:cubicBezTo>
                  <a:cubicBezTo>
                    <a:pt x="1225" y="201"/>
                    <a:pt x="958" y="34"/>
                    <a:pt x="6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6"/>
            <p:cNvSpPr/>
            <p:nvPr/>
          </p:nvSpPr>
          <p:spPr>
            <a:xfrm>
              <a:off x="4475025" y="2313775"/>
              <a:ext cx="1117500" cy="572100"/>
            </a:xfrm>
            <a:custGeom>
              <a:avLst/>
              <a:gdLst/>
              <a:ahLst/>
              <a:cxnLst/>
              <a:rect l="l" t="t" r="r" b="b"/>
              <a:pathLst>
                <a:path w="44700" h="22884" extrusionOk="0">
                  <a:moveTo>
                    <a:pt x="23951" y="0"/>
                  </a:moveTo>
                  <a:lnTo>
                    <a:pt x="1" y="200"/>
                  </a:lnTo>
                  <a:lnTo>
                    <a:pt x="5805" y="22883"/>
                  </a:lnTo>
                  <a:lnTo>
                    <a:pt x="44699" y="22883"/>
                  </a:lnTo>
                  <a:lnTo>
                    <a:pt x="44699" y="20582"/>
                  </a:lnTo>
                  <a:lnTo>
                    <a:pt x="28655" y="20582"/>
                  </a:lnTo>
                  <a:lnTo>
                    <a:pt x="239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6"/>
            <p:cNvSpPr/>
            <p:nvPr/>
          </p:nvSpPr>
          <p:spPr>
            <a:xfrm>
              <a:off x="4750225" y="2536625"/>
              <a:ext cx="93425" cy="102200"/>
            </a:xfrm>
            <a:custGeom>
              <a:avLst/>
              <a:gdLst/>
              <a:ahLst/>
              <a:cxnLst/>
              <a:rect l="l" t="t" r="r" b="b"/>
              <a:pathLst>
                <a:path w="3737" h="4088" extrusionOk="0">
                  <a:moveTo>
                    <a:pt x="1580" y="0"/>
                  </a:moveTo>
                  <a:cubicBezTo>
                    <a:pt x="1453" y="0"/>
                    <a:pt x="1326" y="19"/>
                    <a:pt x="1202" y="59"/>
                  </a:cubicBezTo>
                  <a:cubicBezTo>
                    <a:pt x="368" y="326"/>
                    <a:pt x="1" y="1460"/>
                    <a:pt x="334" y="2528"/>
                  </a:cubicBezTo>
                  <a:cubicBezTo>
                    <a:pt x="647" y="3465"/>
                    <a:pt x="1394" y="4087"/>
                    <a:pt x="2124" y="4087"/>
                  </a:cubicBezTo>
                  <a:cubicBezTo>
                    <a:pt x="2251" y="4087"/>
                    <a:pt x="2378" y="4068"/>
                    <a:pt x="2502" y="4029"/>
                  </a:cubicBezTo>
                  <a:cubicBezTo>
                    <a:pt x="3336" y="3728"/>
                    <a:pt x="3737" y="2628"/>
                    <a:pt x="3370" y="1560"/>
                  </a:cubicBezTo>
                  <a:cubicBezTo>
                    <a:pt x="3057" y="623"/>
                    <a:pt x="2310" y="0"/>
                    <a:pt x="158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6"/>
            <p:cNvSpPr/>
            <p:nvPr/>
          </p:nvSpPr>
          <p:spPr>
            <a:xfrm>
              <a:off x="4906175" y="2706550"/>
              <a:ext cx="1059650" cy="336750"/>
            </a:xfrm>
            <a:custGeom>
              <a:avLst/>
              <a:gdLst/>
              <a:ahLst/>
              <a:cxnLst/>
              <a:rect l="l" t="t" r="r" b="b"/>
              <a:pathLst>
                <a:path w="42386" h="13470" extrusionOk="0">
                  <a:moveTo>
                    <a:pt x="40830" y="0"/>
                  </a:moveTo>
                  <a:lnTo>
                    <a:pt x="29722" y="834"/>
                  </a:lnTo>
                  <a:lnTo>
                    <a:pt x="30722" y="5004"/>
                  </a:lnTo>
                  <a:lnTo>
                    <a:pt x="9774" y="6872"/>
                  </a:lnTo>
                  <a:lnTo>
                    <a:pt x="9774" y="6905"/>
                  </a:lnTo>
                  <a:lnTo>
                    <a:pt x="8807" y="6939"/>
                  </a:lnTo>
                  <a:cubicBezTo>
                    <a:pt x="7406" y="6605"/>
                    <a:pt x="6238" y="5604"/>
                    <a:pt x="5671" y="4303"/>
                  </a:cubicBezTo>
                  <a:cubicBezTo>
                    <a:pt x="5520" y="3971"/>
                    <a:pt x="5314" y="3556"/>
                    <a:pt x="5003" y="3556"/>
                  </a:cubicBezTo>
                  <a:cubicBezTo>
                    <a:pt x="4971" y="3556"/>
                    <a:pt x="4938" y="3560"/>
                    <a:pt x="4904" y="3570"/>
                  </a:cubicBezTo>
                  <a:cubicBezTo>
                    <a:pt x="4704" y="3603"/>
                    <a:pt x="4570" y="3803"/>
                    <a:pt x="4537" y="4003"/>
                  </a:cubicBezTo>
                  <a:cubicBezTo>
                    <a:pt x="4537" y="4203"/>
                    <a:pt x="4570" y="4437"/>
                    <a:pt x="4637" y="4637"/>
                  </a:cubicBezTo>
                  <a:cubicBezTo>
                    <a:pt x="4904" y="5438"/>
                    <a:pt x="5238" y="6238"/>
                    <a:pt x="5638" y="7005"/>
                  </a:cubicBezTo>
                  <a:lnTo>
                    <a:pt x="0" y="7172"/>
                  </a:lnTo>
                  <a:cubicBezTo>
                    <a:pt x="0" y="7172"/>
                    <a:pt x="1334" y="13470"/>
                    <a:pt x="8281" y="13470"/>
                  </a:cubicBezTo>
                  <a:cubicBezTo>
                    <a:pt x="8537" y="13470"/>
                    <a:pt x="8801" y="13461"/>
                    <a:pt x="9074" y="13443"/>
                  </a:cubicBezTo>
                  <a:lnTo>
                    <a:pt x="33124" y="13443"/>
                  </a:lnTo>
                  <a:cubicBezTo>
                    <a:pt x="33236" y="13448"/>
                    <a:pt x="33347" y="13450"/>
                    <a:pt x="33458" y="13450"/>
                  </a:cubicBezTo>
                  <a:cubicBezTo>
                    <a:pt x="38439" y="13450"/>
                    <a:pt x="42385" y="9095"/>
                    <a:pt x="41830" y="4070"/>
                  </a:cubicBezTo>
                  <a:lnTo>
                    <a:pt x="40830"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6"/>
            <p:cNvSpPr/>
            <p:nvPr/>
          </p:nvSpPr>
          <p:spPr>
            <a:xfrm>
              <a:off x="4113100" y="4562050"/>
              <a:ext cx="272725" cy="355275"/>
            </a:xfrm>
            <a:custGeom>
              <a:avLst/>
              <a:gdLst/>
              <a:ahLst/>
              <a:cxnLst/>
              <a:rect l="l" t="t" r="r" b="b"/>
              <a:pathLst>
                <a:path w="10909" h="14211" extrusionOk="0">
                  <a:moveTo>
                    <a:pt x="9474" y="0"/>
                  </a:moveTo>
                  <a:lnTo>
                    <a:pt x="1" y="5838"/>
                  </a:lnTo>
                  <a:lnTo>
                    <a:pt x="3470" y="14210"/>
                  </a:lnTo>
                  <a:cubicBezTo>
                    <a:pt x="6706" y="11208"/>
                    <a:pt x="9241" y="7539"/>
                    <a:pt x="10909" y="3469"/>
                  </a:cubicBezTo>
                  <a:lnTo>
                    <a:pt x="9474"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6"/>
            <p:cNvSpPr/>
            <p:nvPr/>
          </p:nvSpPr>
          <p:spPr>
            <a:xfrm>
              <a:off x="2979800" y="4043325"/>
              <a:ext cx="1434375" cy="1076625"/>
            </a:xfrm>
            <a:custGeom>
              <a:avLst/>
              <a:gdLst/>
              <a:ahLst/>
              <a:cxnLst/>
              <a:rect l="l" t="t" r="r" b="b"/>
              <a:pathLst>
                <a:path w="57375" h="43065" extrusionOk="0">
                  <a:moveTo>
                    <a:pt x="35031" y="1"/>
                  </a:moveTo>
                  <a:cubicBezTo>
                    <a:pt x="34314" y="1"/>
                    <a:pt x="33891" y="34"/>
                    <a:pt x="33891" y="34"/>
                  </a:cubicBezTo>
                  <a:lnTo>
                    <a:pt x="21849" y="435"/>
                  </a:lnTo>
                  <a:cubicBezTo>
                    <a:pt x="18781" y="868"/>
                    <a:pt x="15778" y="1769"/>
                    <a:pt x="12976" y="3170"/>
                  </a:cubicBezTo>
                  <a:lnTo>
                    <a:pt x="12710" y="3270"/>
                  </a:lnTo>
                  <a:lnTo>
                    <a:pt x="12710" y="3337"/>
                  </a:lnTo>
                  <a:cubicBezTo>
                    <a:pt x="9340" y="5171"/>
                    <a:pt x="4570" y="9541"/>
                    <a:pt x="0" y="13811"/>
                  </a:cubicBezTo>
                  <a:lnTo>
                    <a:pt x="5438" y="18848"/>
                  </a:lnTo>
                  <a:lnTo>
                    <a:pt x="11475" y="24218"/>
                  </a:lnTo>
                  <a:cubicBezTo>
                    <a:pt x="11442" y="24252"/>
                    <a:pt x="11442" y="24285"/>
                    <a:pt x="11475" y="24318"/>
                  </a:cubicBezTo>
                  <a:cubicBezTo>
                    <a:pt x="11542" y="24652"/>
                    <a:pt x="10475" y="31123"/>
                    <a:pt x="9574" y="36694"/>
                  </a:cubicBezTo>
                  <a:cubicBezTo>
                    <a:pt x="14990" y="40904"/>
                    <a:pt x="21553" y="43064"/>
                    <a:pt x="28167" y="43064"/>
                  </a:cubicBezTo>
                  <a:cubicBezTo>
                    <a:pt x="32716" y="43064"/>
                    <a:pt x="37289" y="42043"/>
                    <a:pt x="41530" y="39963"/>
                  </a:cubicBezTo>
                  <a:lnTo>
                    <a:pt x="41997" y="34793"/>
                  </a:lnTo>
                  <a:cubicBezTo>
                    <a:pt x="42397" y="30089"/>
                    <a:pt x="42731" y="24318"/>
                    <a:pt x="42731" y="24318"/>
                  </a:cubicBezTo>
                  <a:lnTo>
                    <a:pt x="44432" y="28688"/>
                  </a:lnTo>
                  <a:lnTo>
                    <a:pt x="57008" y="22150"/>
                  </a:lnTo>
                  <a:cubicBezTo>
                    <a:pt x="57141" y="21750"/>
                    <a:pt x="57275" y="21350"/>
                    <a:pt x="57375" y="20949"/>
                  </a:cubicBezTo>
                  <a:cubicBezTo>
                    <a:pt x="56141" y="18014"/>
                    <a:pt x="51971" y="8340"/>
                    <a:pt x="48435" y="4704"/>
                  </a:cubicBezTo>
                  <a:cubicBezTo>
                    <a:pt x="44290" y="455"/>
                    <a:pt x="37670" y="1"/>
                    <a:pt x="3503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6"/>
            <p:cNvSpPr/>
            <p:nvPr/>
          </p:nvSpPr>
          <p:spPr>
            <a:xfrm>
              <a:off x="3516025" y="4032500"/>
              <a:ext cx="323575" cy="189500"/>
            </a:xfrm>
            <a:custGeom>
              <a:avLst/>
              <a:gdLst/>
              <a:ahLst/>
              <a:cxnLst/>
              <a:rect l="l" t="t" r="r" b="b"/>
              <a:pathLst>
                <a:path w="12943" h="7580" extrusionOk="0">
                  <a:moveTo>
                    <a:pt x="12776" y="0"/>
                  </a:moveTo>
                  <a:lnTo>
                    <a:pt x="12776" y="0"/>
                  </a:lnTo>
                  <a:cubicBezTo>
                    <a:pt x="12776" y="0"/>
                    <a:pt x="12809" y="301"/>
                    <a:pt x="12843" y="834"/>
                  </a:cubicBezTo>
                  <a:cubicBezTo>
                    <a:pt x="12843" y="2769"/>
                    <a:pt x="12009" y="4604"/>
                    <a:pt x="10541" y="5871"/>
                  </a:cubicBezTo>
                  <a:cubicBezTo>
                    <a:pt x="9360" y="6855"/>
                    <a:pt x="7910" y="7350"/>
                    <a:pt x="6455" y="7350"/>
                  </a:cubicBezTo>
                  <a:cubicBezTo>
                    <a:pt x="5196" y="7350"/>
                    <a:pt x="3933" y="6980"/>
                    <a:pt x="2835" y="6238"/>
                  </a:cubicBezTo>
                  <a:cubicBezTo>
                    <a:pt x="1901" y="5571"/>
                    <a:pt x="1168" y="4670"/>
                    <a:pt x="667" y="3636"/>
                  </a:cubicBezTo>
                  <a:cubicBezTo>
                    <a:pt x="367" y="2936"/>
                    <a:pt x="167" y="2202"/>
                    <a:pt x="100" y="1435"/>
                  </a:cubicBezTo>
                  <a:cubicBezTo>
                    <a:pt x="67" y="901"/>
                    <a:pt x="100" y="601"/>
                    <a:pt x="67" y="601"/>
                  </a:cubicBezTo>
                  <a:cubicBezTo>
                    <a:pt x="33" y="667"/>
                    <a:pt x="33" y="734"/>
                    <a:pt x="33" y="834"/>
                  </a:cubicBezTo>
                  <a:cubicBezTo>
                    <a:pt x="0" y="1034"/>
                    <a:pt x="0" y="1235"/>
                    <a:pt x="33" y="1468"/>
                  </a:cubicBezTo>
                  <a:cubicBezTo>
                    <a:pt x="67" y="2235"/>
                    <a:pt x="234" y="3002"/>
                    <a:pt x="567" y="3736"/>
                  </a:cubicBezTo>
                  <a:cubicBezTo>
                    <a:pt x="1034" y="4804"/>
                    <a:pt x="1768" y="5738"/>
                    <a:pt x="2735" y="6405"/>
                  </a:cubicBezTo>
                  <a:cubicBezTo>
                    <a:pt x="3863" y="7193"/>
                    <a:pt x="5169" y="7580"/>
                    <a:pt x="6472" y="7580"/>
                  </a:cubicBezTo>
                  <a:cubicBezTo>
                    <a:pt x="7983" y="7580"/>
                    <a:pt x="9490" y="7059"/>
                    <a:pt x="10708" y="6038"/>
                  </a:cubicBezTo>
                  <a:cubicBezTo>
                    <a:pt x="11575" y="5271"/>
                    <a:pt x="12242" y="4270"/>
                    <a:pt x="12609" y="3169"/>
                  </a:cubicBezTo>
                  <a:cubicBezTo>
                    <a:pt x="12843" y="2402"/>
                    <a:pt x="12943" y="1635"/>
                    <a:pt x="12909" y="834"/>
                  </a:cubicBezTo>
                  <a:cubicBezTo>
                    <a:pt x="12909" y="634"/>
                    <a:pt x="12876" y="434"/>
                    <a:pt x="12843" y="234"/>
                  </a:cubicBezTo>
                  <a:cubicBezTo>
                    <a:pt x="12843" y="134"/>
                    <a:pt x="12809" y="67"/>
                    <a:pt x="127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6"/>
            <p:cNvSpPr/>
            <p:nvPr/>
          </p:nvSpPr>
          <p:spPr>
            <a:xfrm>
              <a:off x="4013875" y="4097550"/>
              <a:ext cx="108425" cy="511225"/>
            </a:xfrm>
            <a:custGeom>
              <a:avLst/>
              <a:gdLst/>
              <a:ahLst/>
              <a:cxnLst/>
              <a:rect l="l" t="t" r="r" b="b"/>
              <a:pathLst>
                <a:path w="4337" h="20449" extrusionOk="0">
                  <a:moveTo>
                    <a:pt x="4337" y="0"/>
                  </a:moveTo>
                  <a:cubicBezTo>
                    <a:pt x="4037" y="0"/>
                    <a:pt x="3736" y="34"/>
                    <a:pt x="3469" y="134"/>
                  </a:cubicBezTo>
                  <a:cubicBezTo>
                    <a:pt x="2669" y="367"/>
                    <a:pt x="2002" y="867"/>
                    <a:pt x="1501" y="1535"/>
                  </a:cubicBezTo>
                  <a:cubicBezTo>
                    <a:pt x="801" y="2502"/>
                    <a:pt x="367" y="3636"/>
                    <a:pt x="234" y="4870"/>
                  </a:cubicBezTo>
                  <a:cubicBezTo>
                    <a:pt x="167" y="5537"/>
                    <a:pt x="134" y="6238"/>
                    <a:pt x="100" y="6972"/>
                  </a:cubicBezTo>
                  <a:cubicBezTo>
                    <a:pt x="67" y="7706"/>
                    <a:pt x="34" y="8473"/>
                    <a:pt x="34" y="9240"/>
                  </a:cubicBezTo>
                  <a:cubicBezTo>
                    <a:pt x="0" y="11875"/>
                    <a:pt x="134" y="14544"/>
                    <a:pt x="467" y="17179"/>
                  </a:cubicBezTo>
                  <a:cubicBezTo>
                    <a:pt x="567" y="18180"/>
                    <a:pt x="701" y="19014"/>
                    <a:pt x="768" y="19581"/>
                  </a:cubicBezTo>
                  <a:cubicBezTo>
                    <a:pt x="834" y="19848"/>
                    <a:pt x="868" y="20048"/>
                    <a:pt x="901" y="20215"/>
                  </a:cubicBezTo>
                  <a:cubicBezTo>
                    <a:pt x="901" y="20281"/>
                    <a:pt x="934" y="20381"/>
                    <a:pt x="934" y="20448"/>
                  </a:cubicBezTo>
                  <a:cubicBezTo>
                    <a:pt x="968" y="20348"/>
                    <a:pt x="968" y="20281"/>
                    <a:pt x="934" y="20215"/>
                  </a:cubicBezTo>
                  <a:cubicBezTo>
                    <a:pt x="934" y="20048"/>
                    <a:pt x="901" y="19814"/>
                    <a:pt x="868" y="19548"/>
                  </a:cubicBezTo>
                  <a:cubicBezTo>
                    <a:pt x="801" y="18980"/>
                    <a:pt x="701" y="18180"/>
                    <a:pt x="601" y="17179"/>
                  </a:cubicBezTo>
                  <a:cubicBezTo>
                    <a:pt x="367" y="14544"/>
                    <a:pt x="234" y="11875"/>
                    <a:pt x="267" y="9240"/>
                  </a:cubicBezTo>
                  <a:cubicBezTo>
                    <a:pt x="267" y="8473"/>
                    <a:pt x="267" y="7706"/>
                    <a:pt x="301" y="6972"/>
                  </a:cubicBezTo>
                  <a:cubicBezTo>
                    <a:pt x="334" y="6271"/>
                    <a:pt x="367" y="5571"/>
                    <a:pt x="467" y="4904"/>
                  </a:cubicBezTo>
                  <a:cubicBezTo>
                    <a:pt x="534" y="3736"/>
                    <a:pt x="968" y="2602"/>
                    <a:pt x="1635" y="1635"/>
                  </a:cubicBezTo>
                  <a:cubicBezTo>
                    <a:pt x="2102" y="968"/>
                    <a:pt x="2769" y="501"/>
                    <a:pt x="3503" y="200"/>
                  </a:cubicBezTo>
                  <a:cubicBezTo>
                    <a:pt x="3770" y="134"/>
                    <a:pt x="4070" y="67"/>
                    <a:pt x="43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6"/>
            <p:cNvSpPr/>
            <p:nvPr/>
          </p:nvSpPr>
          <p:spPr>
            <a:xfrm>
              <a:off x="3267500" y="4078350"/>
              <a:ext cx="138450" cy="570450"/>
            </a:xfrm>
            <a:custGeom>
              <a:avLst/>
              <a:gdLst/>
              <a:ahLst/>
              <a:cxnLst/>
              <a:rect l="l" t="t" r="r" b="b"/>
              <a:pathLst>
                <a:path w="5538" h="22818" extrusionOk="0">
                  <a:moveTo>
                    <a:pt x="5538" y="1"/>
                  </a:moveTo>
                  <a:lnTo>
                    <a:pt x="5538" y="1"/>
                  </a:lnTo>
                  <a:cubicBezTo>
                    <a:pt x="5505" y="68"/>
                    <a:pt x="5471" y="101"/>
                    <a:pt x="5438" y="168"/>
                  </a:cubicBezTo>
                  <a:cubicBezTo>
                    <a:pt x="5371" y="368"/>
                    <a:pt x="5304" y="568"/>
                    <a:pt x="5204" y="835"/>
                  </a:cubicBezTo>
                  <a:cubicBezTo>
                    <a:pt x="5004" y="1402"/>
                    <a:pt x="4737" y="2203"/>
                    <a:pt x="4437" y="3237"/>
                  </a:cubicBezTo>
                  <a:cubicBezTo>
                    <a:pt x="3803" y="5271"/>
                    <a:pt x="3003" y="8107"/>
                    <a:pt x="2236" y="11242"/>
                  </a:cubicBezTo>
                  <a:cubicBezTo>
                    <a:pt x="1468" y="14378"/>
                    <a:pt x="901" y="17313"/>
                    <a:pt x="534" y="19382"/>
                  </a:cubicBezTo>
                  <a:cubicBezTo>
                    <a:pt x="334" y="20449"/>
                    <a:pt x="201" y="21316"/>
                    <a:pt x="134" y="21883"/>
                  </a:cubicBezTo>
                  <a:cubicBezTo>
                    <a:pt x="67" y="22150"/>
                    <a:pt x="34" y="22384"/>
                    <a:pt x="34" y="22584"/>
                  </a:cubicBezTo>
                  <a:cubicBezTo>
                    <a:pt x="1" y="22651"/>
                    <a:pt x="1" y="22717"/>
                    <a:pt x="34" y="22817"/>
                  </a:cubicBezTo>
                  <a:cubicBezTo>
                    <a:pt x="67" y="22717"/>
                    <a:pt x="67" y="22651"/>
                    <a:pt x="67" y="22584"/>
                  </a:cubicBezTo>
                  <a:cubicBezTo>
                    <a:pt x="134" y="22384"/>
                    <a:pt x="167" y="22184"/>
                    <a:pt x="234" y="21917"/>
                  </a:cubicBezTo>
                  <a:cubicBezTo>
                    <a:pt x="334" y="21283"/>
                    <a:pt x="501" y="20449"/>
                    <a:pt x="701" y="19448"/>
                  </a:cubicBezTo>
                  <a:cubicBezTo>
                    <a:pt x="1101" y="17347"/>
                    <a:pt x="1702" y="14478"/>
                    <a:pt x="2469" y="11342"/>
                  </a:cubicBezTo>
                  <a:cubicBezTo>
                    <a:pt x="3236" y="8173"/>
                    <a:pt x="4004" y="5338"/>
                    <a:pt x="4604" y="3303"/>
                  </a:cubicBezTo>
                  <a:lnTo>
                    <a:pt x="5304" y="902"/>
                  </a:lnTo>
                  <a:lnTo>
                    <a:pt x="5471" y="234"/>
                  </a:lnTo>
                  <a:cubicBezTo>
                    <a:pt x="5505" y="134"/>
                    <a:pt x="5538" y="68"/>
                    <a:pt x="55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6"/>
            <p:cNvSpPr/>
            <p:nvPr/>
          </p:nvSpPr>
          <p:spPr>
            <a:xfrm>
              <a:off x="4071400" y="4516175"/>
              <a:ext cx="336950" cy="193500"/>
            </a:xfrm>
            <a:custGeom>
              <a:avLst/>
              <a:gdLst/>
              <a:ahLst/>
              <a:cxnLst/>
              <a:rect l="l" t="t" r="r" b="b"/>
              <a:pathLst>
                <a:path w="13478" h="7740" extrusionOk="0">
                  <a:moveTo>
                    <a:pt x="13477" y="1"/>
                  </a:moveTo>
                  <a:cubicBezTo>
                    <a:pt x="13277" y="101"/>
                    <a:pt x="13110" y="201"/>
                    <a:pt x="12944" y="301"/>
                  </a:cubicBezTo>
                  <a:lnTo>
                    <a:pt x="11509" y="1168"/>
                  </a:lnTo>
                  <a:cubicBezTo>
                    <a:pt x="10308" y="1869"/>
                    <a:pt x="8640" y="2903"/>
                    <a:pt x="6772" y="3970"/>
                  </a:cubicBezTo>
                  <a:cubicBezTo>
                    <a:pt x="4938" y="5037"/>
                    <a:pt x="3237" y="5971"/>
                    <a:pt x="1969" y="6639"/>
                  </a:cubicBezTo>
                  <a:lnTo>
                    <a:pt x="501" y="7439"/>
                  </a:lnTo>
                  <a:cubicBezTo>
                    <a:pt x="335" y="7506"/>
                    <a:pt x="168" y="7606"/>
                    <a:pt x="1" y="7739"/>
                  </a:cubicBezTo>
                  <a:cubicBezTo>
                    <a:pt x="168" y="7673"/>
                    <a:pt x="368" y="7606"/>
                    <a:pt x="568" y="7506"/>
                  </a:cubicBezTo>
                  <a:cubicBezTo>
                    <a:pt x="902" y="7339"/>
                    <a:pt x="1435" y="7072"/>
                    <a:pt x="2069" y="6772"/>
                  </a:cubicBezTo>
                  <a:cubicBezTo>
                    <a:pt x="3303" y="6138"/>
                    <a:pt x="5038" y="5238"/>
                    <a:pt x="6906" y="4170"/>
                  </a:cubicBezTo>
                  <a:cubicBezTo>
                    <a:pt x="8774" y="3103"/>
                    <a:pt x="10408" y="2069"/>
                    <a:pt x="11609" y="1301"/>
                  </a:cubicBezTo>
                  <a:cubicBezTo>
                    <a:pt x="12176" y="935"/>
                    <a:pt x="12677" y="601"/>
                    <a:pt x="12977" y="367"/>
                  </a:cubicBezTo>
                  <a:cubicBezTo>
                    <a:pt x="13144" y="267"/>
                    <a:pt x="13310" y="134"/>
                    <a:pt x="134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6"/>
            <p:cNvSpPr/>
            <p:nvPr/>
          </p:nvSpPr>
          <p:spPr>
            <a:xfrm>
              <a:off x="3020650" y="4349375"/>
              <a:ext cx="262725" cy="212725"/>
            </a:xfrm>
            <a:custGeom>
              <a:avLst/>
              <a:gdLst/>
              <a:ahLst/>
              <a:cxnLst/>
              <a:rect l="l" t="t" r="r" b="b"/>
              <a:pathLst>
                <a:path w="10509" h="8509" extrusionOk="0">
                  <a:moveTo>
                    <a:pt x="36" y="1"/>
                  </a:moveTo>
                  <a:cubicBezTo>
                    <a:pt x="35" y="1"/>
                    <a:pt x="35" y="1"/>
                    <a:pt x="34" y="1"/>
                  </a:cubicBezTo>
                  <a:cubicBezTo>
                    <a:pt x="1" y="68"/>
                    <a:pt x="2303" y="2002"/>
                    <a:pt x="5171" y="4337"/>
                  </a:cubicBezTo>
                  <a:cubicBezTo>
                    <a:pt x="8023" y="6665"/>
                    <a:pt x="10327" y="8509"/>
                    <a:pt x="10470" y="8509"/>
                  </a:cubicBezTo>
                  <a:cubicBezTo>
                    <a:pt x="10472" y="8509"/>
                    <a:pt x="10474" y="8508"/>
                    <a:pt x="10475" y="8507"/>
                  </a:cubicBezTo>
                  <a:cubicBezTo>
                    <a:pt x="10508" y="8474"/>
                    <a:pt x="8173" y="6539"/>
                    <a:pt x="5305" y="4171"/>
                  </a:cubicBezTo>
                  <a:cubicBezTo>
                    <a:pt x="2461" y="1856"/>
                    <a:pt x="109" y="1"/>
                    <a:pt x="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6"/>
            <p:cNvSpPr/>
            <p:nvPr/>
          </p:nvSpPr>
          <p:spPr>
            <a:xfrm>
              <a:off x="4003025" y="4350225"/>
              <a:ext cx="131800" cy="410325"/>
            </a:xfrm>
            <a:custGeom>
              <a:avLst/>
              <a:gdLst/>
              <a:ahLst/>
              <a:cxnLst/>
              <a:rect l="l" t="t" r="r" b="b"/>
              <a:pathLst>
                <a:path w="5272" h="16413" extrusionOk="0">
                  <a:moveTo>
                    <a:pt x="568" y="0"/>
                  </a:moveTo>
                  <a:lnTo>
                    <a:pt x="568" y="0"/>
                  </a:lnTo>
                  <a:cubicBezTo>
                    <a:pt x="1" y="2836"/>
                    <a:pt x="1802" y="12042"/>
                    <a:pt x="1802" y="12042"/>
                  </a:cubicBezTo>
                  <a:lnTo>
                    <a:pt x="3503" y="16412"/>
                  </a:lnTo>
                  <a:lnTo>
                    <a:pt x="5271" y="15512"/>
                  </a:lnTo>
                  <a:lnTo>
                    <a:pt x="568" y="0"/>
                  </a:ln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6"/>
            <p:cNvSpPr/>
            <p:nvPr/>
          </p:nvSpPr>
          <p:spPr>
            <a:xfrm>
              <a:off x="3356325" y="4052500"/>
              <a:ext cx="229775" cy="137725"/>
            </a:xfrm>
            <a:custGeom>
              <a:avLst/>
              <a:gdLst/>
              <a:ahLst/>
              <a:cxnLst/>
              <a:rect l="l" t="t" r="r" b="b"/>
              <a:pathLst>
                <a:path w="9191" h="5509" extrusionOk="0">
                  <a:moveTo>
                    <a:pt x="7122" y="1"/>
                  </a:moveTo>
                  <a:cubicBezTo>
                    <a:pt x="7122" y="1"/>
                    <a:pt x="3353" y="601"/>
                    <a:pt x="2485" y="1035"/>
                  </a:cubicBezTo>
                  <a:cubicBezTo>
                    <a:pt x="1" y="2343"/>
                    <a:pt x="6071" y="5509"/>
                    <a:pt x="9015" y="5509"/>
                  </a:cubicBezTo>
                  <a:cubicBezTo>
                    <a:pt x="9074" y="5509"/>
                    <a:pt x="9133" y="5507"/>
                    <a:pt x="9190" y="5505"/>
                  </a:cubicBezTo>
                  <a:lnTo>
                    <a:pt x="71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6"/>
            <p:cNvSpPr/>
            <p:nvPr/>
          </p:nvSpPr>
          <p:spPr>
            <a:xfrm>
              <a:off x="3446800" y="4496150"/>
              <a:ext cx="405325" cy="145975"/>
            </a:xfrm>
            <a:custGeom>
              <a:avLst/>
              <a:gdLst/>
              <a:ahLst/>
              <a:cxnLst/>
              <a:rect l="l" t="t" r="r" b="b"/>
              <a:pathLst>
                <a:path w="16213" h="5839" extrusionOk="0">
                  <a:moveTo>
                    <a:pt x="16212" y="1"/>
                  </a:moveTo>
                  <a:lnTo>
                    <a:pt x="1001" y="268"/>
                  </a:lnTo>
                  <a:lnTo>
                    <a:pt x="0" y="5838"/>
                  </a:lnTo>
                  <a:lnTo>
                    <a:pt x="0" y="5838"/>
                  </a:lnTo>
                  <a:lnTo>
                    <a:pt x="15078" y="5772"/>
                  </a:lnTo>
                  <a:lnTo>
                    <a:pt x="162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6"/>
            <p:cNvSpPr/>
            <p:nvPr/>
          </p:nvSpPr>
          <p:spPr>
            <a:xfrm>
              <a:off x="3252775" y="3199300"/>
              <a:ext cx="646875" cy="421150"/>
            </a:xfrm>
            <a:custGeom>
              <a:avLst/>
              <a:gdLst/>
              <a:ahLst/>
              <a:cxnLst/>
              <a:rect l="l" t="t" r="r" b="b"/>
              <a:pathLst>
                <a:path w="25875" h="16846" extrusionOk="0">
                  <a:moveTo>
                    <a:pt x="6936" y="0"/>
                  </a:moveTo>
                  <a:cubicBezTo>
                    <a:pt x="3042" y="0"/>
                    <a:pt x="1" y="4317"/>
                    <a:pt x="2157" y="8210"/>
                  </a:cubicBezTo>
                  <a:cubicBezTo>
                    <a:pt x="2524" y="8944"/>
                    <a:pt x="3125" y="9545"/>
                    <a:pt x="3892" y="9878"/>
                  </a:cubicBezTo>
                  <a:lnTo>
                    <a:pt x="21405" y="15449"/>
                  </a:lnTo>
                  <a:cubicBezTo>
                    <a:pt x="21304" y="15882"/>
                    <a:pt x="21438" y="16316"/>
                    <a:pt x="21771" y="16616"/>
                  </a:cubicBezTo>
                  <a:cubicBezTo>
                    <a:pt x="21981" y="16769"/>
                    <a:pt x="22223" y="16845"/>
                    <a:pt x="22467" y="16845"/>
                  </a:cubicBezTo>
                  <a:cubicBezTo>
                    <a:pt x="22650" y="16845"/>
                    <a:pt x="22834" y="16802"/>
                    <a:pt x="23006" y="16716"/>
                  </a:cubicBezTo>
                  <a:cubicBezTo>
                    <a:pt x="23740" y="16349"/>
                    <a:pt x="23806" y="15315"/>
                    <a:pt x="23639" y="14515"/>
                  </a:cubicBezTo>
                  <a:cubicBezTo>
                    <a:pt x="23473" y="13714"/>
                    <a:pt x="23172" y="12847"/>
                    <a:pt x="23506" y="12080"/>
                  </a:cubicBezTo>
                  <a:cubicBezTo>
                    <a:pt x="23773" y="11513"/>
                    <a:pt x="24307" y="11146"/>
                    <a:pt x="24774" y="10679"/>
                  </a:cubicBezTo>
                  <a:cubicBezTo>
                    <a:pt x="25541" y="9878"/>
                    <a:pt x="25874" y="8744"/>
                    <a:pt x="25708" y="7643"/>
                  </a:cubicBezTo>
                  <a:cubicBezTo>
                    <a:pt x="25474" y="6542"/>
                    <a:pt x="24674" y="5642"/>
                    <a:pt x="23606" y="5308"/>
                  </a:cubicBezTo>
                  <a:cubicBezTo>
                    <a:pt x="22539" y="5041"/>
                    <a:pt x="21204" y="5408"/>
                    <a:pt x="20370" y="4641"/>
                  </a:cubicBezTo>
                  <a:cubicBezTo>
                    <a:pt x="19803" y="4074"/>
                    <a:pt x="19737" y="3140"/>
                    <a:pt x="19270" y="2473"/>
                  </a:cubicBezTo>
                  <a:cubicBezTo>
                    <a:pt x="18718" y="1695"/>
                    <a:pt x="17750" y="1427"/>
                    <a:pt x="16780" y="1427"/>
                  </a:cubicBezTo>
                  <a:cubicBezTo>
                    <a:pt x="16460" y="1427"/>
                    <a:pt x="16140" y="1456"/>
                    <a:pt x="15834" y="1506"/>
                  </a:cubicBezTo>
                  <a:cubicBezTo>
                    <a:pt x="14866" y="1658"/>
                    <a:pt x="13917" y="1928"/>
                    <a:pt x="12958" y="1928"/>
                  </a:cubicBezTo>
                  <a:cubicBezTo>
                    <a:pt x="12662" y="1928"/>
                    <a:pt x="12364" y="1902"/>
                    <a:pt x="12065" y="1839"/>
                  </a:cubicBezTo>
                  <a:cubicBezTo>
                    <a:pt x="11030" y="1606"/>
                    <a:pt x="10197" y="905"/>
                    <a:pt x="9229" y="505"/>
                  </a:cubicBezTo>
                  <a:cubicBezTo>
                    <a:pt x="8454" y="157"/>
                    <a:pt x="7680" y="0"/>
                    <a:pt x="69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6"/>
            <p:cNvSpPr/>
            <p:nvPr/>
          </p:nvSpPr>
          <p:spPr>
            <a:xfrm>
              <a:off x="3365075" y="3344300"/>
              <a:ext cx="468700" cy="874200"/>
            </a:xfrm>
            <a:custGeom>
              <a:avLst/>
              <a:gdLst/>
              <a:ahLst/>
              <a:cxnLst/>
              <a:rect l="l" t="t" r="r" b="b"/>
              <a:pathLst>
                <a:path w="18748" h="34968" extrusionOk="0">
                  <a:moveTo>
                    <a:pt x="8169" y="0"/>
                  </a:moveTo>
                  <a:cubicBezTo>
                    <a:pt x="5371" y="0"/>
                    <a:pt x="2567" y="666"/>
                    <a:pt x="0" y="2010"/>
                  </a:cubicBezTo>
                  <a:cubicBezTo>
                    <a:pt x="0" y="2010"/>
                    <a:pt x="67" y="13485"/>
                    <a:pt x="534" y="18455"/>
                  </a:cubicBezTo>
                  <a:cubicBezTo>
                    <a:pt x="1001" y="23392"/>
                    <a:pt x="6071" y="23759"/>
                    <a:pt x="6071" y="23759"/>
                  </a:cubicBezTo>
                  <a:cubicBezTo>
                    <a:pt x="6071" y="23759"/>
                    <a:pt x="6205" y="26394"/>
                    <a:pt x="6338" y="29129"/>
                  </a:cubicBezTo>
                  <a:cubicBezTo>
                    <a:pt x="6504" y="32411"/>
                    <a:pt x="9205" y="34967"/>
                    <a:pt x="12479" y="34967"/>
                  </a:cubicBezTo>
                  <a:cubicBezTo>
                    <a:pt x="12500" y="34967"/>
                    <a:pt x="12522" y="34967"/>
                    <a:pt x="12543" y="34967"/>
                  </a:cubicBezTo>
                  <a:cubicBezTo>
                    <a:pt x="15979" y="34967"/>
                    <a:pt x="18747" y="32165"/>
                    <a:pt x="18747" y="28729"/>
                  </a:cubicBezTo>
                  <a:lnTo>
                    <a:pt x="18147" y="3077"/>
                  </a:lnTo>
                  <a:lnTo>
                    <a:pt x="17680" y="2777"/>
                  </a:lnTo>
                  <a:cubicBezTo>
                    <a:pt x="14787" y="933"/>
                    <a:pt x="11482" y="0"/>
                    <a:pt x="8169"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6"/>
            <p:cNvSpPr/>
            <p:nvPr/>
          </p:nvSpPr>
          <p:spPr>
            <a:xfrm>
              <a:off x="3591075" y="3584200"/>
              <a:ext cx="46725" cy="36175"/>
            </a:xfrm>
            <a:custGeom>
              <a:avLst/>
              <a:gdLst/>
              <a:ahLst/>
              <a:cxnLst/>
              <a:rect l="l" t="t" r="r" b="b"/>
              <a:pathLst>
                <a:path w="1869" h="1447" extrusionOk="0">
                  <a:moveTo>
                    <a:pt x="874" y="1"/>
                  </a:moveTo>
                  <a:cubicBezTo>
                    <a:pt x="789" y="1"/>
                    <a:pt x="697" y="17"/>
                    <a:pt x="601" y="53"/>
                  </a:cubicBezTo>
                  <a:cubicBezTo>
                    <a:pt x="200" y="153"/>
                    <a:pt x="0" y="553"/>
                    <a:pt x="134" y="953"/>
                  </a:cubicBezTo>
                  <a:cubicBezTo>
                    <a:pt x="244" y="1257"/>
                    <a:pt x="537" y="1446"/>
                    <a:pt x="842" y="1446"/>
                  </a:cubicBezTo>
                  <a:cubicBezTo>
                    <a:pt x="906" y="1446"/>
                    <a:pt x="971" y="1438"/>
                    <a:pt x="1034" y="1420"/>
                  </a:cubicBezTo>
                  <a:cubicBezTo>
                    <a:pt x="1868" y="1123"/>
                    <a:pt x="1585" y="1"/>
                    <a:pt x="8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6"/>
            <p:cNvSpPr/>
            <p:nvPr/>
          </p:nvSpPr>
          <p:spPr>
            <a:xfrm>
              <a:off x="3570225" y="3572000"/>
              <a:ext cx="65900" cy="19775"/>
            </a:xfrm>
            <a:custGeom>
              <a:avLst/>
              <a:gdLst/>
              <a:ahLst/>
              <a:cxnLst/>
              <a:rect l="l" t="t" r="r" b="b"/>
              <a:pathLst>
                <a:path w="2636" h="791" extrusionOk="0">
                  <a:moveTo>
                    <a:pt x="1341" y="0"/>
                  </a:moveTo>
                  <a:cubicBezTo>
                    <a:pt x="957" y="0"/>
                    <a:pt x="577" y="134"/>
                    <a:pt x="267" y="407"/>
                  </a:cubicBezTo>
                  <a:cubicBezTo>
                    <a:pt x="67" y="574"/>
                    <a:pt x="0" y="741"/>
                    <a:pt x="34" y="774"/>
                  </a:cubicBezTo>
                  <a:cubicBezTo>
                    <a:pt x="41" y="785"/>
                    <a:pt x="54" y="790"/>
                    <a:pt x="71" y="790"/>
                  </a:cubicBezTo>
                  <a:cubicBezTo>
                    <a:pt x="213" y="790"/>
                    <a:pt x="674" y="467"/>
                    <a:pt x="1268" y="407"/>
                  </a:cubicBezTo>
                  <a:cubicBezTo>
                    <a:pt x="1301" y="406"/>
                    <a:pt x="1335" y="405"/>
                    <a:pt x="1368" y="405"/>
                  </a:cubicBezTo>
                  <a:cubicBezTo>
                    <a:pt x="1929" y="405"/>
                    <a:pt x="2368" y="626"/>
                    <a:pt x="2519" y="626"/>
                  </a:cubicBezTo>
                  <a:cubicBezTo>
                    <a:pt x="2543" y="626"/>
                    <a:pt x="2560" y="621"/>
                    <a:pt x="2569" y="608"/>
                  </a:cubicBezTo>
                  <a:cubicBezTo>
                    <a:pt x="2636" y="507"/>
                    <a:pt x="2502" y="407"/>
                    <a:pt x="2269" y="274"/>
                  </a:cubicBezTo>
                  <a:cubicBezTo>
                    <a:pt x="1981" y="92"/>
                    <a:pt x="1659" y="0"/>
                    <a:pt x="13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6"/>
            <p:cNvSpPr/>
            <p:nvPr/>
          </p:nvSpPr>
          <p:spPr>
            <a:xfrm>
              <a:off x="3401775" y="3584300"/>
              <a:ext cx="43150" cy="36625"/>
            </a:xfrm>
            <a:custGeom>
              <a:avLst/>
              <a:gdLst/>
              <a:ahLst/>
              <a:cxnLst/>
              <a:rect l="l" t="t" r="r" b="b"/>
              <a:pathLst>
                <a:path w="1726" h="1465" extrusionOk="0">
                  <a:moveTo>
                    <a:pt x="850" y="1"/>
                  </a:moveTo>
                  <a:cubicBezTo>
                    <a:pt x="769" y="1"/>
                    <a:pt x="685" y="16"/>
                    <a:pt x="601" y="49"/>
                  </a:cubicBezTo>
                  <a:cubicBezTo>
                    <a:pt x="200" y="149"/>
                    <a:pt x="0" y="549"/>
                    <a:pt x="134" y="949"/>
                  </a:cubicBezTo>
                  <a:cubicBezTo>
                    <a:pt x="240" y="1288"/>
                    <a:pt x="528" y="1464"/>
                    <a:pt x="818" y="1464"/>
                  </a:cubicBezTo>
                  <a:cubicBezTo>
                    <a:pt x="1072" y="1464"/>
                    <a:pt x="1328" y="1330"/>
                    <a:pt x="1468" y="1050"/>
                  </a:cubicBezTo>
                  <a:cubicBezTo>
                    <a:pt x="1726" y="562"/>
                    <a:pt x="1343" y="1"/>
                    <a:pt x="8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6"/>
            <p:cNvSpPr/>
            <p:nvPr/>
          </p:nvSpPr>
          <p:spPr>
            <a:xfrm>
              <a:off x="3378425" y="3572275"/>
              <a:ext cx="65900" cy="20125"/>
            </a:xfrm>
            <a:custGeom>
              <a:avLst/>
              <a:gdLst/>
              <a:ahLst/>
              <a:cxnLst/>
              <a:rect l="l" t="t" r="r" b="b"/>
              <a:pathLst>
                <a:path w="2636" h="805" extrusionOk="0">
                  <a:moveTo>
                    <a:pt x="1383" y="0"/>
                  </a:moveTo>
                  <a:cubicBezTo>
                    <a:pt x="982" y="0"/>
                    <a:pt x="583" y="136"/>
                    <a:pt x="267" y="396"/>
                  </a:cubicBezTo>
                  <a:cubicBezTo>
                    <a:pt x="67" y="597"/>
                    <a:pt x="0" y="763"/>
                    <a:pt x="34" y="797"/>
                  </a:cubicBezTo>
                  <a:cubicBezTo>
                    <a:pt x="41" y="802"/>
                    <a:pt x="51" y="804"/>
                    <a:pt x="63" y="804"/>
                  </a:cubicBezTo>
                  <a:cubicBezTo>
                    <a:pt x="207" y="804"/>
                    <a:pt x="654" y="461"/>
                    <a:pt x="1301" y="430"/>
                  </a:cubicBezTo>
                  <a:cubicBezTo>
                    <a:pt x="1363" y="424"/>
                    <a:pt x="1423" y="421"/>
                    <a:pt x="1482" y="421"/>
                  </a:cubicBezTo>
                  <a:cubicBezTo>
                    <a:pt x="1978" y="421"/>
                    <a:pt x="2376" y="615"/>
                    <a:pt x="2519" y="615"/>
                  </a:cubicBezTo>
                  <a:cubicBezTo>
                    <a:pt x="2543" y="615"/>
                    <a:pt x="2560" y="610"/>
                    <a:pt x="2569" y="597"/>
                  </a:cubicBezTo>
                  <a:cubicBezTo>
                    <a:pt x="2635" y="530"/>
                    <a:pt x="2502" y="430"/>
                    <a:pt x="2302" y="263"/>
                  </a:cubicBezTo>
                  <a:cubicBezTo>
                    <a:pt x="2021" y="86"/>
                    <a:pt x="1702" y="0"/>
                    <a:pt x="13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6"/>
            <p:cNvSpPr/>
            <p:nvPr/>
          </p:nvSpPr>
          <p:spPr>
            <a:xfrm>
              <a:off x="3462650" y="3576325"/>
              <a:ext cx="47550" cy="152950"/>
            </a:xfrm>
            <a:custGeom>
              <a:avLst/>
              <a:gdLst/>
              <a:ahLst/>
              <a:cxnLst/>
              <a:rect l="l" t="t" r="r" b="b"/>
              <a:pathLst>
                <a:path w="1902" h="6118" extrusionOk="0">
                  <a:moveTo>
                    <a:pt x="1765" y="0"/>
                  </a:moveTo>
                  <a:cubicBezTo>
                    <a:pt x="1657" y="0"/>
                    <a:pt x="1095" y="1622"/>
                    <a:pt x="534" y="3637"/>
                  </a:cubicBezTo>
                  <a:lnTo>
                    <a:pt x="100" y="5071"/>
                  </a:lnTo>
                  <a:cubicBezTo>
                    <a:pt x="0" y="5338"/>
                    <a:pt x="0" y="5605"/>
                    <a:pt x="67" y="5838"/>
                  </a:cubicBezTo>
                  <a:cubicBezTo>
                    <a:pt x="134" y="5972"/>
                    <a:pt x="267" y="6072"/>
                    <a:pt x="401" y="6105"/>
                  </a:cubicBezTo>
                  <a:lnTo>
                    <a:pt x="734" y="6105"/>
                  </a:lnTo>
                  <a:cubicBezTo>
                    <a:pt x="821" y="6113"/>
                    <a:pt x="909" y="6117"/>
                    <a:pt x="999" y="6117"/>
                  </a:cubicBezTo>
                  <a:cubicBezTo>
                    <a:pt x="1288" y="6117"/>
                    <a:pt x="1588" y="6074"/>
                    <a:pt x="1868" y="5972"/>
                  </a:cubicBezTo>
                  <a:cubicBezTo>
                    <a:pt x="1501" y="5872"/>
                    <a:pt x="1134" y="5838"/>
                    <a:pt x="734" y="5838"/>
                  </a:cubicBezTo>
                  <a:cubicBezTo>
                    <a:pt x="567" y="5838"/>
                    <a:pt x="434" y="5805"/>
                    <a:pt x="401" y="5705"/>
                  </a:cubicBezTo>
                  <a:cubicBezTo>
                    <a:pt x="367" y="5538"/>
                    <a:pt x="401" y="5338"/>
                    <a:pt x="501" y="5205"/>
                  </a:cubicBezTo>
                  <a:lnTo>
                    <a:pt x="901" y="3770"/>
                  </a:lnTo>
                  <a:cubicBezTo>
                    <a:pt x="1501" y="1702"/>
                    <a:pt x="1902" y="34"/>
                    <a:pt x="1768" y="1"/>
                  </a:cubicBezTo>
                  <a:cubicBezTo>
                    <a:pt x="1767" y="1"/>
                    <a:pt x="1766" y="0"/>
                    <a:pt x="17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6"/>
            <p:cNvSpPr/>
            <p:nvPr/>
          </p:nvSpPr>
          <p:spPr>
            <a:xfrm>
              <a:off x="3484325" y="3740625"/>
              <a:ext cx="94250" cy="50200"/>
            </a:xfrm>
            <a:custGeom>
              <a:avLst/>
              <a:gdLst/>
              <a:ahLst/>
              <a:cxnLst/>
              <a:rect l="l" t="t" r="r" b="b"/>
              <a:pathLst>
                <a:path w="3770" h="2008" extrusionOk="0">
                  <a:moveTo>
                    <a:pt x="3303" y="0"/>
                  </a:moveTo>
                  <a:lnTo>
                    <a:pt x="3303" y="0"/>
                  </a:lnTo>
                  <a:cubicBezTo>
                    <a:pt x="2235" y="534"/>
                    <a:pt x="1135" y="934"/>
                    <a:pt x="1" y="1268"/>
                  </a:cubicBezTo>
                  <a:cubicBezTo>
                    <a:pt x="365" y="1747"/>
                    <a:pt x="932" y="2007"/>
                    <a:pt x="1510" y="2007"/>
                  </a:cubicBezTo>
                  <a:cubicBezTo>
                    <a:pt x="1778" y="2007"/>
                    <a:pt x="2049" y="1951"/>
                    <a:pt x="2302" y="1835"/>
                  </a:cubicBezTo>
                  <a:cubicBezTo>
                    <a:pt x="3770" y="1134"/>
                    <a:pt x="3303" y="0"/>
                    <a:pt x="33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6"/>
            <p:cNvSpPr/>
            <p:nvPr/>
          </p:nvSpPr>
          <p:spPr>
            <a:xfrm>
              <a:off x="3516850" y="3877375"/>
              <a:ext cx="159300" cy="90950"/>
            </a:xfrm>
            <a:custGeom>
              <a:avLst/>
              <a:gdLst/>
              <a:ahLst/>
              <a:cxnLst/>
              <a:rect l="l" t="t" r="r" b="b"/>
              <a:pathLst>
                <a:path w="6372" h="3638" extrusionOk="0">
                  <a:moveTo>
                    <a:pt x="6372" y="1"/>
                  </a:moveTo>
                  <a:cubicBezTo>
                    <a:pt x="4537" y="1402"/>
                    <a:pt x="2302" y="2202"/>
                    <a:pt x="0" y="2369"/>
                  </a:cubicBezTo>
                  <a:lnTo>
                    <a:pt x="101" y="3637"/>
                  </a:lnTo>
                  <a:cubicBezTo>
                    <a:pt x="145" y="3637"/>
                    <a:pt x="190" y="3638"/>
                    <a:pt x="234" y="3638"/>
                  </a:cubicBezTo>
                  <a:cubicBezTo>
                    <a:pt x="5126" y="3638"/>
                    <a:pt x="6372" y="1"/>
                    <a:pt x="6372"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6"/>
            <p:cNvSpPr/>
            <p:nvPr/>
          </p:nvSpPr>
          <p:spPr>
            <a:xfrm>
              <a:off x="3822075" y="3527075"/>
              <a:ext cx="88650" cy="143150"/>
            </a:xfrm>
            <a:custGeom>
              <a:avLst/>
              <a:gdLst/>
              <a:ahLst/>
              <a:cxnLst/>
              <a:rect l="l" t="t" r="r" b="b"/>
              <a:pathLst>
                <a:path w="3546" h="5726" extrusionOk="0">
                  <a:moveTo>
                    <a:pt x="819" y="1"/>
                  </a:moveTo>
                  <a:cubicBezTo>
                    <a:pt x="779" y="1"/>
                    <a:pt x="739" y="1"/>
                    <a:pt x="701" y="3"/>
                  </a:cubicBezTo>
                  <a:cubicBezTo>
                    <a:pt x="300" y="36"/>
                    <a:pt x="0" y="370"/>
                    <a:pt x="0" y="770"/>
                  </a:cubicBezTo>
                  <a:cubicBezTo>
                    <a:pt x="0" y="2204"/>
                    <a:pt x="34" y="5473"/>
                    <a:pt x="67" y="5574"/>
                  </a:cubicBezTo>
                  <a:cubicBezTo>
                    <a:pt x="78" y="5607"/>
                    <a:pt x="492" y="5726"/>
                    <a:pt x="1023" y="5726"/>
                  </a:cubicBezTo>
                  <a:cubicBezTo>
                    <a:pt x="2060" y="5726"/>
                    <a:pt x="3546" y="5276"/>
                    <a:pt x="3369" y="2872"/>
                  </a:cubicBezTo>
                  <a:cubicBezTo>
                    <a:pt x="3177" y="409"/>
                    <a:pt x="1759" y="1"/>
                    <a:pt x="819"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6"/>
            <p:cNvSpPr/>
            <p:nvPr/>
          </p:nvSpPr>
          <p:spPr>
            <a:xfrm>
              <a:off x="3842925" y="3556325"/>
              <a:ext cx="40050" cy="80400"/>
            </a:xfrm>
            <a:custGeom>
              <a:avLst/>
              <a:gdLst/>
              <a:ahLst/>
              <a:cxnLst/>
              <a:rect l="l" t="t" r="r" b="b"/>
              <a:pathLst>
                <a:path w="1602" h="3216" extrusionOk="0">
                  <a:moveTo>
                    <a:pt x="567" y="0"/>
                  </a:moveTo>
                  <a:cubicBezTo>
                    <a:pt x="434" y="0"/>
                    <a:pt x="300" y="34"/>
                    <a:pt x="200" y="134"/>
                  </a:cubicBezTo>
                  <a:cubicBezTo>
                    <a:pt x="134" y="200"/>
                    <a:pt x="100" y="267"/>
                    <a:pt x="67" y="367"/>
                  </a:cubicBezTo>
                  <a:cubicBezTo>
                    <a:pt x="67" y="534"/>
                    <a:pt x="100" y="567"/>
                    <a:pt x="134" y="567"/>
                  </a:cubicBezTo>
                  <a:cubicBezTo>
                    <a:pt x="167" y="567"/>
                    <a:pt x="134" y="501"/>
                    <a:pt x="167" y="401"/>
                  </a:cubicBezTo>
                  <a:cubicBezTo>
                    <a:pt x="222" y="262"/>
                    <a:pt x="324" y="192"/>
                    <a:pt x="453" y="192"/>
                  </a:cubicBezTo>
                  <a:cubicBezTo>
                    <a:pt x="479" y="192"/>
                    <a:pt x="506" y="195"/>
                    <a:pt x="534" y="200"/>
                  </a:cubicBezTo>
                  <a:cubicBezTo>
                    <a:pt x="767" y="234"/>
                    <a:pt x="967" y="401"/>
                    <a:pt x="1068" y="634"/>
                  </a:cubicBezTo>
                  <a:cubicBezTo>
                    <a:pt x="1201" y="901"/>
                    <a:pt x="1301" y="1235"/>
                    <a:pt x="1301" y="1535"/>
                  </a:cubicBezTo>
                  <a:cubicBezTo>
                    <a:pt x="1334" y="2202"/>
                    <a:pt x="1068" y="2836"/>
                    <a:pt x="667" y="3002"/>
                  </a:cubicBezTo>
                  <a:cubicBezTo>
                    <a:pt x="589" y="3042"/>
                    <a:pt x="499" y="3058"/>
                    <a:pt x="405" y="3058"/>
                  </a:cubicBezTo>
                  <a:cubicBezTo>
                    <a:pt x="338" y="3058"/>
                    <a:pt x="269" y="3050"/>
                    <a:pt x="200" y="3036"/>
                  </a:cubicBezTo>
                  <a:cubicBezTo>
                    <a:pt x="100" y="3003"/>
                    <a:pt x="33" y="2936"/>
                    <a:pt x="33" y="2936"/>
                  </a:cubicBezTo>
                  <a:lnTo>
                    <a:pt x="33" y="2936"/>
                  </a:lnTo>
                  <a:cubicBezTo>
                    <a:pt x="0" y="2969"/>
                    <a:pt x="33" y="3036"/>
                    <a:pt x="134" y="3136"/>
                  </a:cubicBezTo>
                  <a:cubicBezTo>
                    <a:pt x="225" y="3191"/>
                    <a:pt x="337" y="3216"/>
                    <a:pt x="453" y="3216"/>
                  </a:cubicBezTo>
                  <a:cubicBezTo>
                    <a:pt x="547" y="3216"/>
                    <a:pt x="644" y="3199"/>
                    <a:pt x="734" y="3169"/>
                  </a:cubicBezTo>
                  <a:cubicBezTo>
                    <a:pt x="1268" y="2969"/>
                    <a:pt x="1601" y="2269"/>
                    <a:pt x="1568" y="1535"/>
                  </a:cubicBezTo>
                  <a:cubicBezTo>
                    <a:pt x="1535" y="1168"/>
                    <a:pt x="1434" y="834"/>
                    <a:pt x="1268" y="534"/>
                  </a:cubicBezTo>
                  <a:cubicBezTo>
                    <a:pt x="1134" y="234"/>
                    <a:pt x="867" y="34"/>
                    <a:pt x="567" y="0"/>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6"/>
            <p:cNvSpPr/>
            <p:nvPr/>
          </p:nvSpPr>
          <p:spPr>
            <a:xfrm>
              <a:off x="3559575" y="3519475"/>
              <a:ext cx="77375" cy="24150"/>
            </a:xfrm>
            <a:custGeom>
              <a:avLst/>
              <a:gdLst/>
              <a:ahLst/>
              <a:cxnLst/>
              <a:rect l="l" t="t" r="r" b="b"/>
              <a:pathLst>
                <a:path w="3095" h="966" extrusionOk="0">
                  <a:moveTo>
                    <a:pt x="1397" y="1"/>
                  </a:moveTo>
                  <a:cubicBezTo>
                    <a:pt x="581" y="1"/>
                    <a:pt x="1" y="455"/>
                    <a:pt x="126" y="674"/>
                  </a:cubicBezTo>
                  <a:cubicBezTo>
                    <a:pt x="260" y="907"/>
                    <a:pt x="793" y="907"/>
                    <a:pt x="1527" y="941"/>
                  </a:cubicBezTo>
                  <a:cubicBezTo>
                    <a:pt x="1877" y="941"/>
                    <a:pt x="2186" y="966"/>
                    <a:pt x="2428" y="966"/>
                  </a:cubicBezTo>
                  <a:cubicBezTo>
                    <a:pt x="2670" y="966"/>
                    <a:pt x="2845" y="941"/>
                    <a:pt x="2928" y="841"/>
                  </a:cubicBezTo>
                  <a:cubicBezTo>
                    <a:pt x="3095" y="640"/>
                    <a:pt x="2461" y="73"/>
                    <a:pt x="1560" y="7"/>
                  </a:cubicBezTo>
                  <a:cubicBezTo>
                    <a:pt x="1505" y="3"/>
                    <a:pt x="1450" y="1"/>
                    <a:pt x="13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6"/>
            <p:cNvSpPr/>
            <p:nvPr/>
          </p:nvSpPr>
          <p:spPr>
            <a:xfrm>
              <a:off x="3377575" y="3524575"/>
              <a:ext cx="56700" cy="23700"/>
            </a:xfrm>
            <a:custGeom>
              <a:avLst/>
              <a:gdLst/>
              <a:ahLst/>
              <a:cxnLst/>
              <a:rect l="l" t="t" r="r" b="b"/>
              <a:pathLst>
                <a:path w="2268" h="948" extrusionOk="0">
                  <a:moveTo>
                    <a:pt x="1232" y="0"/>
                  </a:moveTo>
                  <a:cubicBezTo>
                    <a:pt x="1200" y="0"/>
                    <a:pt x="1168" y="1"/>
                    <a:pt x="1135" y="3"/>
                  </a:cubicBezTo>
                  <a:cubicBezTo>
                    <a:pt x="468" y="69"/>
                    <a:pt x="1" y="470"/>
                    <a:pt x="101" y="703"/>
                  </a:cubicBezTo>
                  <a:cubicBezTo>
                    <a:pt x="180" y="888"/>
                    <a:pt x="511" y="948"/>
                    <a:pt x="894" y="948"/>
                  </a:cubicBezTo>
                  <a:cubicBezTo>
                    <a:pt x="994" y="948"/>
                    <a:pt x="1098" y="944"/>
                    <a:pt x="1202" y="937"/>
                  </a:cubicBezTo>
                  <a:cubicBezTo>
                    <a:pt x="1735" y="870"/>
                    <a:pt x="2169" y="770"/>
                    <a:pt x="2236" y="503"/>
                  </a:cubicBezTo>
                  <a:cubicBezTo>
                    <a:pt x="2267" y="282"/>
                    <a:pt x="1819" y="0"/>
                    <a:pt x="12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6"/>
            <p:cNvSpPr/>
            <p:nvPr/>
          </p:nvSpPr>
          <p:spPr>
            <a:xfrm>
              <a:off x="3342550" y="3321150"/>
              <a:ext cx="513725" cy="285375"/>
            </a:xfrm>
            <a:custGeom>
              <a:avLst/>
              <a:gdLst/>
              <a:ahLst/>
              <a:cxnLst/>
              <a:rect l="l" t="t" r="r" b="b"/>
              <a:pathLst>
                <a:path w="20549" h="11415" extrusionOk="0">
                  <a:moveTo>
                    <a:pt x="8974" y="1"/>
                  </a:moveTo>
                  <a:lnTo>
                    <a:pt x="3904" y="701"/>
                  </a:lnTo>
                  <a:lnTo>
                    <a:pt x="1" y="1769"/>
                  </a:lnTo>
                  <a:lnTo>
                    <a:pt x="234" y="4504"/>
                  </a:lnTo>
                  <a:cubicBezTo>
                    <a:pt x="234" y="4504"/>
                    <a:pt x="1310" y="5030"/>
                    <a:pt x="3011" y="5030"/>
                  </a:cubicBezTo>
                  <a:cubicBezTo>
                    <a:pt x="4151" y="5030"/>
                    <a:pt x="5573" y="4793"/>
                    <a:pt x="7139" y="4003"/>
                  </a:cubicBezTo>
                  <a:cubicBezTo>
                    <a:pt x="9111" y="3031"/>
                    <a:pt x="11337" y="2431"/>
                    <a:pt x="12568" y="2431"/>
                  </a:cubicBezTo>
                  <a:cubicBezTo>
                    <a:pt x="12941" y="2431"/>
                    <a:pt x="13222" y="2486"/>
                    <a:pt x="13377" y="2602"/>
                  </a:cubicBezTo>
                  <a:cubicBezTo>
                    <a:pt x="14044" y="3136"/>
                    <a:pt x="14178" y="5771"/>
                    <a:pt x="16713" y="6539"/>
                  </a:cubicBezTo>
                  <a:cubicBezTo>
                    <a:pt x="16713" y="6539"/>
                    <a:pt x="16552" y="11415"/>
                    <a:pt x="18434" y="11415"/>
                  </a:cubicBezTo>
                  <a:cubicBezTo>
                    <a:pt x="18471" y="11415"/>
                    <a:pt x="18509" y="11413"/>
                    <a:pt x="18547" y="11409"/>
                  </a:cubicBezTo>
                  <a:cubicBezTo>
                    <a:pt x="20549" y="11242"/>
                    <a:pt x="19315" y="3403"/>
                    <a:pt x="19315" y="3403"/>
                  </a:cubicBezTo>
                  <a:lnTo>
                    <a:pt x="14378" y="1001"/>
                  </a:lnTo>
                  <a:lnTo>
                    <a:pt x="89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6"/>
            <p:cNvSpPr/>
            <p:nvPr/>
          </p:nvSpPr>
          <p:spPr>
            <a:xfrm>
              <a:off x="2627050" y="3649725"/>
              <a:ext cx="419500" cy="548750"/>
            </a:xfrm>
            <a:custGeom>
              <a:avLst/>
              <a:gdLst/>
              <a:ahLst/>
              <a:cxnLst/>
              <a:rect l="l" t="t" r="r" b="b"/>
              <a:pathLst>
                <a:path w="16780" h="21950" extrusionOk="0">
                  <a:moveTo>
                    <a:pt x="10808" y="0"/>
                  </a:moveTo>
                  <a:lnTo>
                    <a:pt x="0" y="5571"/>
                  </a:lnTo>
                  <a:lnTo>
                    <a:pt x="5304" y="21949"/>
                  </a:lnTo>
                  <a:lnTo>
                    <a:pt x="16779" y="20382"/>
                  </a:lnTo>
                  <a:cubicBezTo>
                    <a:pt x="16779" y="20382"/>
                    <a:pt x="11008" y="301"/>
                    <a:pt x="108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6"/>
            <p:cNvSpPr/>
            <p:nvPr/>
          </p:nvSpPr>
          <p:spPr>
            <a:xfrm>
              <a:off x="2893900" y="3636375"/>
              <a:ext cx="178500" cy="522900"/>
            </a:xfrm>
            <a:custGeom>
              <a:avLst/>
              <a:gdLst/>
              <a:ahLst/>
              <a:cxnLst/>
              <a:rect l="l" t="t" r="r" b="b"/>
              <a:pathLst>
                <a:path w="7140" h="20916" extrusionOk="0">
                  <a:moveTo>
                    <a:pt x="1135" y="1"/>
                  </a:moveTo>
                  <a:lnTo>
                    <a:pt x="1" y="601"/>
                  </a:lnTo>
                  <a:lnTo>
                    <a:pt x="6105" y="20916"/>
                  </a:lnTo>
                  <a:lnTo>
                    <a:pt x="7139" y="20349"/>
                  </a:lnTo>
                  <a:lnTo>
                    <a:pt x="11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6"/>
            <p:cNvSpPr/>
            <p:nvPr/>
          </p:nvSpPr>
          <p:spPr>
            <a:xfrm>
              <a:off x="2749625" y="3773600"/>
              <a:ext cx="28825" cy="24125"/>
            </a:xfrm>
            <a:custGeom>
              <a:avLst/>
              <a:gdLst/>
              <a:ahLst/>
              <a:cxnLst/>
              <a:rect l="l" t="t" r="r" b="b"/>
              <a:pathLst>
                <a:path w="1153" h="965" extrusionOk="0">
                  <a:moveTo>
                    <a:pt x="641" y="1"/>
                  </a:moveTo>
                  <a:cubicBezTo>
                    <a:pt x="605" y="1"/>
                    <a:pt x="569" y="6"/>
                    <a:pt x="535" y="16"/>
                  </a:cubicBezTo>
                  <a:cubicBezTo>
                    <a:pt x="101" y="82"/>
                    <a:pt x="1" y="649"/>
                    <a:pt x="334" y="883"/>
                  </a:cubicBezTo>
                  <a:cubicBezTo>
                    <a:pt x="423" y="939"/>
                    <a:pt x="517" y="964"/>
                    <a:pt x="608" y="964"/>
                  </a:cubicBezTo>
                  <a:cubicBezTo>
                    <a:pt x="895" y="964"/>
                    <a:pt x="1152" y="712"/>
                    <a:pt x="1102" y="383"/>
                  </a:cubicBezTo>
                  <a:cubicBezTo>
                    <a:pt x="1045" y="155"/>
                    <a:pt x="843" y="1"/>
                    <a:pt x="6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6"/>
            <p:cNvSpPr/>
            <p:nvPr/>
          </p:nvSpPr>
          <p:spPr>
            <a:xfrm>
              <a:off x="2506125" y="3856750"/>
              <a:ext cx="739725" cy="1041750"/>
            </a:xfrm>
            <a:custGeom>
              <a:avLst/>
              <a:gdLst/>
              <a:ahLst/>
              <a:cxnLst/>
              <a:rect l="l" t="t" r="r" b="b"/>
              <a:pathLst>
                <a:path w="29589" h="41670" extrusionOk="0">
                  <a:moveTo>
                    <a:pt x="11288" y="1"/>
                  </a:moveTo>
                  <a:cubicBezTo>
                    <a:pt x="10791" y="1"/>
                    <a:pt x="10285" y="116"/>
                    <a:pt x="9808" y="359"/>
                  </a:cubicBezTo>
                  <a:lnTo>
                    <a:pt x="8173" y="1193"/>
                  </a:lnTo>
                  <a:cubicBezTo>
                    <a:pt x="7006" y="1793"/>
                    <a:pt x="6138" y="2861"/>
                    <a:pt x="5805" y="4128"/>
                  </a:cubicBezTo>
                  <a:cubicBezTo>
                    <a:pt x="5261" y="6209"/>
                    <a:pt x="4747" y="8443"/>
                    <a:pt x="4765" y="8443"/>
                  </a:cubicBezTo>
                  <a:cubicBezTo>
                    <a:pt x="4766" y="8443"/>
                    <a:pt x="4768" y="8439"/>
                    <a:pt x="4771" y="8431"/>
                  </a:cubicBezTo>
                  <a:lnTo>
                    <a:pt x="4771" y="8431"/>
                  </a:lnTo>
                  <a:lnTo>
                    <a:pt x="1535" y="31081"/>
                  </a:lnTo>
                  <a:cubicBezTo>
                    <a:pt x="1535" y="31081"/>
                    <a:pt x="1" y="37586"/>
                    <a:pt x="4437" y="40721"/>
                  </a:cubicBezTo>
                  <a:cubicBezTo>
                    <a:pt x="5416" y="41400"/>
                    <a:pt x="6592" y="41670"/>
                    <a:pt x="7842" y="41670"/>
                  </a:cubicBezTo>
                  <a:cubicBezTo>
                    <a:pt x="10893" y="41670"/>
                    <a:pt x="14383" y="40060"/>
                    <a:pt x="16512" y="38853"/>
                  </a:cubicBezTo>
                  <a:lnTo>
                    <a:pt x="29588" y="30981"/>
                  </a:lnTo>
                  <a:lnTo>
                    <a:pt x="19448" y="21274"/>
                  </a:lnTo>
                  <a:lnTo>
                    <a:pt x="11909" y="26177"/>
                  </a:lnTo>
                  <a:lnTo>
                    <a:pt x="10508" y="8598"/>
                  </a:lnTo>
                  <a:lnTo>
                    <a:pt x="10642" y="7731"/>
                  </a:lnTo>
                  <a:lnTo>
                    <a:pt x="15745" y="5796"/>
                  </a:lnTo>
                  <a:lnTo>
                    <a:pt x="14277" y="2027"/>
                  </a:lnTo>
                  <a:cubicBezTo>
                    <a:pt x="13773" y="755"/>
                    <a:pt x="12562" y="1"/>
                    <a:pt x="11288"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6"/>
            <p:cNvSpPr/>
            <p:nvPr/>
          </p:nvSpPr>
          <p:spPr>
            <a:xfrm>
              <a:off x="2841375" y="1885950"/>
              <a:ext cx="343600" cy="437025"/>
            </a:xfrm>
            <a:custGeom>
              <a:avLst/>
              <a:gdLst/>
              <a:ahLst/>
              <a:cxnLst/>
              <a:rect l="l" t="t" r="r" b="b"/>
              <a:pathLst>
                <a:path w="13744" h="17481" extrusionOk="0">
                  <a:moveTo>
                    <a:pt x="8640" y="1"/>
                  </a:moveTo>
                  <a:lnTo>
                    <a:pt x="0" y="5438"/>
                  </a:lnTo>
                  <a:lnTo>
                    <a:pt x="7839" y="17480"/>
                  </a:lnTo>
                  <a:cubicBezTo>
                    <a:pt x="7839" y="17480"/>
                    <a:pt x="12142" y="12810"/>
                    <a:pt x="13743" y="7806"/>
                  </a:cubicBezTo>
                  <a:lnTo>
                    <a:pt x="8640" y="1"/>
                  </a:ln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6"/>
            <p:cNvSpPr/>
            <p:nvPr/>
          </p:nvSpPr>
          <p:spPr>
            <a:xfrm>
              <a:off x="2314100" y="747500"/>
              <a:ext cx="575650" cy="359600"/>
            </a:xfrm>
            <a:custGeom>
              <a:avLst/>
              <a:gdLst/>
              <a:ahLst/>
              <a:cxnLst/>
              <a:rect l="l" t="t" r="r" b="b"/>
              <a:pathLst>
                <a:path w="23026" h="14384" extrusionOk="0">
                  <a:moveTo>
                    <a:pt x="15165" y="1"/>
                  </a:moveTo>
                  <a:cubicBezTo>
                    <a:pt x="14650" y="1"/>
                    <a:pt x="14132" y="109"/>
                    <a:pt x="13653" y="340"/>
                  </a:cubicBezTo>
                  <a:cubicBezTo>
                    <a:pt x="12752" y="740"/>
                    <a:pt x="11918" y="1240"/>
                    <a:pt x="11184" y="1874"/>
                  </a:cubicBezTo>
                  <a:cubicBezTo>
                    <a:pt x="10375" y="887"/>
                    <a:pt x="9283" y="443"/>
                    <a:pt x="8204" y="443"/>
                  </a:cubicBezTo>
                  <a:cubicBezTo>
                    <a:pt x="6256" y="443"/>
                    <a:pt x="4353" y="1891"/>
                    <a:pt x="4246" y="4209"/>
                  </a:cubicBezTo>
                  <a:cubicBezTo>
                    <a:pt x="3909" y="4088"/>
                    <a:pt x="3571" y="4032"/>
                    <a:pt x="3243" y="4032"/>
                  </a:cubicBezTo>
                  <a:cubicBezTo>
                    <a:pt x="1490" y="4032"/>
                    <a:pt x="1" y="5635"/>
                    <a:pt x="310" y="7545"/>
                  </a:cubicBezTo>
                  <a:cubicBezTo>
                    <a:pt x="443" y="8346"/>
                    <a:pt x="910" y="9146"/>
                    <a:pt x="810" y="9913"/>
                  </a:cubicBezTo>
                  <a:cubicBezTo>
                    <a:pt x="710" y="10681"/>
                    <a:pt x="110" y="11414"/>
                    <a:pt x="443" y="12115"/>
                  </a:cubicBezTo>
                  <a:cubicBezTo>
                    <a:pt x="710" y="12649"/>
                    <a:pt x="1444" y="12749"/>
                    <a:pt x="2044" y="12982"/>
                  </a:cubicBezTo>
                  <a:cubicBezTo>
                    <a:pt x="2645" y="13182"/>
                    <a:pt x="3212" y="13916"/>
                    <a:pt x="2778" y="14383"/>
                  </a:cubicBezTo>
                  <a:lnTo>
                    <a:pt x="17655" y="8145"/>
                  </a:lnTo>
                  <a:cubicBezTo>
                    <a:pt x="18118" y="8812"/>
                    <a:pt x="18919" y="9139"/>
                    <a:pt x="19735" y="9139"/>
                  </a:cubicBezTo>
                  <a:cubicBezTo>
                    <a:pt x="20390" y="9139"/>
                    <a:pt x="21053" y="8928"/>
                    <a:pt x="21558" y="8512"/>
                  </a:cubicBezTo>
                  <a:cubicBezTo>
                    <a:pt x="22692" y="7578"/>
                    <a:pt x="23026" y="5910"/>
                    <a:pt x="22626" y="4476"/>
                  </a:cubicBezTo>
                  <a:cubicBezTo>
                    <a:pt x="22392" y="3442"/>
                    <a:pt x="21692" y="2575"/>
                    <a:pt x="20758" y="2074"/>
                  </a:cubicBezTo>
                  <a:cubicBezTo>
                    <a:pt x="20410" y="1906"/>
                    <a:pt x="20036" y="1825"/>
                    <a:pt x="19666" y="1825"/>
                  </a:cubicBezTo>
                  <a:cubicBezTo>
                    <a:pt x="19006" y="1825"/>
                    <a:pt x="18359" y="2084"/>
                    <a:pt x="17889" y="2575"/>
                  </a:cubicBezTo>
                  <a:cubicBezTo>
                    <a:pt x="17989" y="1574"/>
                    <a:pt x="17422" y="640"/>
                    <a:pt x="16488" y="240"/>
                  </a:cubicBezTo>
                  <a:cubicBezTo>
                    <a:pt x="16067" y="84"/>
                    <a:pt x="15617" y="1"/>
                    <a:pt x="151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6"/>
            <p:cNvSpPr/>
            <p:nvPr/>
          </p:nvSpPr>
          <p:spPr>
            <a:xfrm>
              <a:off x="2376025" y="887700"/>
              <a:ext cx="439525" cy="819000"/>
            </a:xfrm>
            <a:custGeom>
              <a:avLst/>
              <a:gdLst/>
              <a:ahLst/>
              <a:cxnLst/>
              <a:rect l="l" t="t" r="r" b="b"/>
              <a:pathLst>
                <a:path w="17581" h="32760" extrusionOk="0">
                  <a:moveTo>
                    <a:pt x="9903" y="0"/>
                  </a:moveTo>
                  <a:cubicBezTo>
                    <a:pt x="6807" y="0"/>
                    <a:pt x="3721" y="873"/>
                    <a:pt x="1035" y="2604"/>
                  </a:cubicBezTo>
                  <a:lnTo>
                    <a:pt x="568" y="2904"/>
                  </a:lnTo>
                  <a:lnTo>
                    <a:pt x="34" y="26922"/>
                  </a:lnTo>
                  <a:cubicBezTo>
                    <a:pt x="1" y="30124"/>
                    <a:pt x="2636" y="32759"/>
                    <a:pt x="5838" y="32759"/>
                  </a:cubicBezTo>
                  <a:cubicBezTo>
                    <a:pt x="8941" y="32759"/>
                    <a:pt x="11476" y="30357"/>
                    <a:pt x="11643" y="27255"/>
                  </a:cubicBezTo>
                  <a:cubicBezTo>
                    <a:pt x="11776" y="24720"/>
                    <a:pt x="11876" y="22252"/>
                    <a:pt x="11876" y="22252"/>
                  </a:cubicBezTo>
                  <a:cubicBezTo>
                    <a:pt x="11876" y="22252"/>
                    <a:pt x="16646" y="21918"/>
                    <a:pt x="17080" y="17248"/>
                  </a:cubicBezTo>
                  <a:cubicBezTo>
                    <a:pt x="17513" y="12611"/>
                    <a:pt x="17580" y="1904"/>
                    <a:pt x="17580" y="1904"/>
                  </a:cubicBezTo>
                  <a:cubicBezTo>
                    <a:pt x="15174" y="631"/>
                    <a:pt x="12535" y="0"/>
                    <a:pt x="990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6"/>
            <p:cNvSpPr/>
            <p:nvPr/>
          </p:nvSpPr>
          <p:spPr>
            <a:xfrm>
              <a:off x="2566175" y="1112700"/>
              <a:ext cx="36725" cy="33400"/>
            </a:xfrm>
            <a:custGeom>
              <a:avLst/>
              <a:gdLst/>
              <a:ahLst/>
              <a:cxnLst/>
              <a:rect l="l" t="t" r="r" b="b"/>
              <a:pathLst>
                <a:path w="1469" h="1336" extrusionOk="0">
                  <a:moveTo>
                    <a:pt x="737" y="1"/>
                  </a:moveTo>
                  <a:cubicBezTo>
                    <a:pt x="456" y="1"/>
                    <a:pt x="206" y="186"/>
                    <a:pt x="100" y="476"/>
                  </a:cubicBezTo>
                  <a:cubicBezTo>
                    <a:pt x="0" y="809"/>
                    <a:pt x="167" y="1176"/>
                    <a:pt x="501" y="1310"/>
                  </a:cubicBezTo>
                  <a:cubicBezTo>
                    <a:pt x="565" y="1327"/>
                    <a:pt x="629" y="1335"/>
                    <a:pt x="692" y="1335"/>
                  </a:cubicBezTo>
                  <a:cubicBezTo>
                    <a:pt x="989" y="1335"/>
                    <a:pt x="1258" y="1151"/>
                    <a:pt x="1368" y="876"/>
                  </a:cubicBezTo>
                  <a:cubicBezTo>
                    <a:pt x="1468" y="542"/>
                    <a:pt x="1301" y="176"/>
                    <a:pt x="968" y="42"/>
                  </a:cubicBezTo>
                  <a:cubicBezTo>
                    <a:pt x="890" y="14"/>
                    <a:pt x="813" y="1"/>
                    <a:pt x="7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6"/>
            <p:cNvSpPr/>
            <p:nvPr/>
          </p:nvSpPr>
          <p:spPr>
            <a:xfrm>
              <a:off x="2562000" y="1101075"/>
              <a:ext cx="61725" cy="18725"/>
            </a:xfrm>
            <a:custGeom>
              <a:avLst/>
              <a:gdLst/>
              <a:ahLst/>
              <a:cxnLst/>
              <a:rect l="l" t="t" r="r" b="b"/>
              <a:pathLst>
                <a:path w="2469" h="749" extrusionOk="0">
                  <a:moveTo>
                    <a:pt x="1161" y="0"/>
                  </a:moveTo>
                  <a:cubicBezTo>
                    <a:pt x="849" y="0"/>
                    <a:pt x="566" y="95"/>
                    <a:pt x="334" y="240"/>
                  </a:cubicBezTo>
                  <a:cubicBezTo>
                    <a:pt x="101" y="407"/>
                    <a:pt x="1" y="507"/>
                    <a:pt x="67" y="574"/>
                  </a:cubicBezTo>
                  <a:cubicBezTo>
                    <a:pt x="77" y="588"/>
                    <a:pt x="95" y="594"/>
                    <a:pt x="122" y="594"/>
                  </a:cubicBezTo>
                  <a:cubicBezTo>
                    <a:pt x="271" y="594"/>
                    <a:pt x="672" y="404"/>
                    <a:pt x="1168" y="404"/>
                  </a:cubicBezTo>
                  <a:cubicBezTo>
                    <a:pt x="1201" y="404"/>
                    <a:pt x="1234" y="405"/>
                    <a:pt x="1268" y="407"/>
                  </a:cubicBezTo>
                  <a:cubicBezTo>
                    <a:pt x="1849" y="438"/>
                    <a:pt x="2262" y="749"/>
                    <a:pt x="2404" y="749"/>
                  </a:cubicBezTo>
                  <a:cubicBezTo>
                    <a:pt x="2417" y="749"/>
                    <a:pt x="2427" y="746"/>
                    <a:pt x="2436" y="741"/>
                  </a:cubicBezTo>
                  <a:cubicBezTo>
                    <a:pt x="2469" y="707"/>
                    <a:pt x="2402" y="574"/>
                    <a:pt x="2202" y="374"/>
                  </a:cubicBezTo>
                  <a:cubicBezTo>
                    <a:pt x="1969" y="174"/>
                    <a:pt x="1635" y="40"/>
                    <a:pt x="1301" y="7"/>
                  </a:cubicBezTo>
                  <a:cubicBezTo>
                    <a:pt x="1254" y="2"/>
                    <a:pt x="1207" y="0"/>
                    <a:pt x="1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6"/>
            <p:cNvSpPr/>
            <p:nvPr/>
          </p:nvSpPr>
          <p:spPr>
            <a:xfrm>
              <a:off x="2742975" y="1112700"/>
              <a:ext cx="37550" cy="33400"/>
            </a:xfrm>
            <a:custGeom>
              <a:avLst/>
              <a:gdLst/>
              <a:ahLst/>
              <a:cxnLst/>
              <a:rect l="l" t="t" r="r" b="b"/>
              <a:pathLst>
                <a:path w="1502" h="1336" extrusionOk="0">
                  <a:moveTo>
                    <a:pt x="750" y="1"/>
                  </a:moveTo>
                  <a:cubicBezTo>
                    <a:pt x="477" y="1"/>
                    <a:pt x="205" y="186"/>
                    <a:pt x="100" y="476"/>
                  </a:cubicBezTo>
                  <a:cubicBezTo>
                    <a:pt x="0" y="809"/>
                    <a:pt x="200" y="1176"/>
                    <a:pt x="534" y="1310"/>
                  </a:cubicBezTo>
                  <a:cubicBezTo>
                    <a:pt x="592" y="1327"/>
                    <a:pt x="653" y="1335"/>
                    <a:pt x="713" y="1335"/>
                  </a:cubicBezTo>
                  <a:cubicBezTo>
                    <a:pt x="999" y="1335"/>
                    <a:pt x="1291" y="1151"/>
                    <a:pt x="1401" y="876"/>
                  </a:cubicBezTo>
                  <a:cubicBezTo>
                    <a:pt x="1501" y="542"/>
                    <a:pt x="1301" y="176"/>
                    <a:pt x="967" y="42"/>
                  </a:cubicBezTo>
                  <a:cubicBezTo>
                    <a:pt x="897" y="14"/>
                    <a:pt x="824" y="1"/>
                    <a:pt x="7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6"/>
            <p:cNvSpPr/>
            <p:nvPr/>
          </p:nvSpPr>
          <p:spPr>
            <a:xfrm>
              <a:off x="2741300" y="1101675"/>
              <a:ext cx="61725" cy="18950"/>
            </a:xfrm>
            <a:custGeom>
              <a:avLst/>
              <a:gdLst/>
              <a:ahLst/>
              <a:cxnLst/>
              <a:rect l="l" t="t" r="r" b="b"/>
              <a:pathLst>
                <a:path w="2469" h="758" extrusionOk="0">
                  <a:moveTo>
                    <a:pt x="1181" y="0"/>
                  </a:moveTo>
                  <a:cubicBezTo>
                    <a:pt x="885" y="0"/>
                    <a:pt x="589" y="84"/>
                    <a:pt x="334" y="250"/>
                  </a:cubicBezTo>
                  <a:cubicBezTo>
                    <a:pt x="100" y="383"/>
                    <a:pt x="0" y="483"/>
                    <a:pt x="67" y="550"/>
                  </a:cubicBezTo>
                  <a:cubicBezTo>
                    <a:pt x="77" y="564"/>
                    <a:pt x="95" y="570"/>
                    <a:pt x="120" y="570"/>
                  </a:cubicBezTo>
                  <a:cubicBezTo>
                    <a:pt x="263" y="570"/>
                    <a:pt x="645" y="380"/>
                    <a:pt x="1163" y="380"/>
                  </a:cubicBezTo>
                  <a:cubicBezTo>
                    <a:pt x="1198" y="380"/>
                    <a:pt x="1232" y="381"/>
                    <a:pt x="1268" y="383"/>
                  </a:cubicBezTo>
                  <a:cubicBezTo>
                    <a:pt x="1853" y="414"/>
                    <a:pt x="2268" y="757"/>
                    <a:pt x="2407" y="757"/>
                  </a:cubicBezTo>
                  <a:cubicBezTo>
                    <a:pt x="2418" y="757"/>
                    <a:pt x="2428" y="755"/>
                    <a:pt x="2435" y="750"/>
                  </a:cubicBezTo>
                  <a:cubicBezTo>
                    <a:pt x="2469" y="683"/>
                    <a:pt x="2402" y="550"/>
                    <a:pt x="2202" y="383"/>
                  </a:cubicBezTo>
                  <a:cubicBezTo>
                    <a:pt x="1908" y="126"/>
                    <a:pt x="1544" y="0"/>
                    <a:pt x="11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6"/>
            <p:cNvSpPr/>
            <p:nvPr/>
          </p:nvSpPr>
          <p:spPr>
            <a:xfrm>
              <a:off x="2679575" y="1105400"/>
              <a:ext cx="43400" cy="143250"/>
            </a:xfrm>
            <a:custGeom>
              <a:avLst/>
              <a:gdLst/>
              <a:ahLst/>
              <a:cxnLst/>
              <a:rect l="l" t="t" r="r" b="b"/>
              <a:pathLst>
                <a:path w="1736" h="5730" extrusionOk="0">
                  <a:moveTo>
                    <a:pt x="68" y="1"/>
                  </a:moveTo>
                  <a:cubicBezTo>
                    <a:pt x="1" y="34"/>
                    <a:pt x="368" y="1602"/>
                    <a:pt x="902" y="3503"/>
                  </a:cubicBezTo>
                  <a:cubicBezTo>
                    <a:pt x="1068" y="3970"/>
                    <a:pt x="1202" y="4437"/>
                    <a:pt x="1335" y="4837"/>
                  </a:cubicBezTo>
                  <a:cubicBezTo>
                    <a:pt x="1402" y="5004"/>
                    <a:pt x="1435" y="5171"/>
                    <a:pt x="1402" y="5338"/>
                  </a:cubicBezTo>
                  <a:cubicBezTo>
                    <a:pt x="1369" y="5438"/>
                    <a:pt x="1268" y="5471"/>
                    <a:pt x="1068" y="5471"/>
                  </a:cubicBezTo>
                  <a:cubicBezTo>
                    <a:pt x="1009" y="5465"/>
                    <a:pt x="949" y="5462"/>
                    <a:pt x="888" y="5462"/>
                  </a:cubicBezTo>
                  <a:cubicBezTo>
                    <a:pt x="605" y="5462"/>
                    <a:pt x="303" y="5522"/>
                    <a:pt x="1" y="5605"/>
                  </a:cubicBezTo>
                  <a:cubicBezTo>
                    <a:pt x="276" y="5680"/>
                    <a:pt x="533" y="5717"/>
                    <a:pt x="798" y="5717"/>
                  </a:cubicBezTo>
                  <a:cubicBezTo>
                    <a:pt x="887" y="5717"/>
                    <a:pt x="977" y="5713"/>
                    <a:pt x="1068" y="5705"/>
                  </a:cubicBezTo>
                  <a:cubicBezTo>
                    <a:pt x="1118" y="5721"/>
                    <a:pt x="1168" y="5730"/>
                    <a:pt x="1218" y="5730"/>
                  </a:cubicBezTo>
                  <a:cubicBezTo>
                    <a:pt x="1268" y="5730"/>
                    <a:pt x="1318" y="5721"/>
                    <a:pt x="1369" y="5705"/>
                  </a:cubicBezTo>
                  <a:cubicBezTo>
                    <a:pt x="1502" y="5671"/>
                    <a:pt x="1602" y="5605"/>
                    <a:pt x="1669" y="5471"/>
                  </a:cubicBezTo>
                  <a:cubicBezTo>
                    <a:pt x="1735" y="5238"/>
                    <a:pt x="1735" y="4971"/>
                    <a:pt x="1635" y="4771"/>
                  </a:cubicBezTo>
                  <a:cubicBezTo>
                    <a:pt x="1502" y="4337"/>
                    <a:pt x="1369" y="3870"/>
                    <a:pt x="1268" y="3403"/>
                  </a:cubicBezTo>
                  <a:cubicBezTo>
                    <a:pt x="701" y="1502"/>
                    <a:pt x="168" y="1"/>
                    <a:pt x="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6"/>
            <p:cNvSpPr/>
            <p:nvPr/>
          </p:nvSpPr>
          <p:spPr>
            <a:xfrm>
              <a:off x="2615375" y="1258850"/>
              <a:ext cx="88425" cy="46500"/>
            </a:xfrm>
            <a:custGeom>
              <a:avLst/>
              <a:gdLst/>
              <a:ahLst/>
              <a:cxnLst/>
              <a:rect l="l" t="t" r="r" b="b"/>
              <a:pathLst>
                <a:path w="3537" h="1860" extrusionOk="0">
                  <a:moveTo>
                    <a:pt x="434" y="0"/>
                  </a:moveTo>
                  <a:cubicBezTo>
                    <a:pt x="434" y="0"/>
                    <a:pt x="0" y="1068"/>
                    <a:pt x="1368" y="1701"/>
                  </a:cubicBezTo>
                  <a:cubicBezTo>
                    <a:pt x="1613" y="1808"/>
                    <a:pt x="1867" y="1860"/>
                    <a:pt x="2118" y="1860"/>
                  </a:cubicBezTo>
                  <a:cubicBezTo>
                    <a:pt x="2654" y="1860"/>
                    <a:pt x="3173" y="1622"/>
                    <a:pt x="3536" y="1168"/>
                  </a:cubicBezTo>
                  <a:cubicBezTo>
                    <a:pt x="2469" y="868"/>
                    <a:pt x="1435" y="501"/>
                    <a:pt x="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6"/>
            <p:cNvSpPr/>
            <p:nvPr/>
          </p:nvSpPr>
          <p:spPr>
            <a:xfrm>
              <a:off x="2524475" y="1387275"/>
              <a:ext cx="149300" cy="85075"/>
            </a:xfrm>
            <a:custGeom>
              <a:avLst/>
              <a:gdLst/>
              <a:ahLst/>
              <a:cxnLst/>
              <a:rect l="l" t="t" r="r" b="b"/>
              <a:pathLst>
                <a:path w="5972" h="3403" extrusionOk="0">
                  <a:moveTo>
                    <a:pt x="0" y="0"/>
                  </a:moveTo>
                  <a:cubicBezTo>
                    <a:pt x="1" y="0"/>
                    <a:pt x="1157" y="3403"/>
                    <a:pt x="5803" y="3403"/>
                  </a:cubicBezTo>
                  <a:cubicBezTo>
                    <a:pt x="5826" y="3403"/>
                    <a:pt x="5849" y="3403"/>
                    <a:pt x="5871" y="3403"/>
                  </a:cubicBezTo>
                  <a:lnTo>
                    <a:pt x="5971" y="2202"/>
                  </a:lnTo>
                  <a:cubicBezTo>
                    <a:pt x="3803" y="2068"/>
                    <a:pt x="1735" y="1301"/>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6"/>
            <p:cNvSpPr/>
            <p:nvPr/>
          </p:nvSpPr>
          <p:spPr>
            <a:xfrm>
              <a:off x="2304625" y="1112850"/>
              <a:ext cx="83100" cy="133750"/>
            </a:xfrm>
            <a:custGeom>
              <a:avLst/>
              <a:gdLst/>
              <a:ahLst/>
              <a:cxnLst/>
              <a:rect l="l" t="t" r="r" b="b"/>
              <a:pathLst>
                <a:path w="3324" h="5350" extrusionOk="0">
                  <a:moveTo>
                    <a:pt x="2537" y="0"/>
                  </a:moveTo>
                  <a:cubicBezTo>
                    <a:pt x="1664" y="0"/>
                    <a:pt x="346" y="377"/>
                    <a:pt x="155" y="2671"/>
                  </a:cubicBezTo>
                  <a:cubicBezTo>
                    <a:pt x="0" y="4926"/>
                    <a:pt x="1413" y="5350"/>
                    <a:pt x="2384" y="5350"/>
                  </a:cubicBezTo>
                  <a:cubicBezTo>
                    <a:pt x="2878" y="5350"/>
                    <a:pt x="3257" y="5240"/>
                    <a:pt x="3257" y="5206"/>
                  </a:cubicBezTo>
                  <a:cubicBezTo>
                    <a:pt x="3257" y="5106"/>
                    <a:pt x="3324" y="2038"/>
                    <a:pt x="3324" y="703"/>
                  </a:cubicBezTo>
                  <a:cubicBezTo>
                    <a:pt x="3324" y="336"/>
                    <a:pt x="3057" y="36"/>
                    <a:pt x="2657" y="3"/>
                  </a:cubicBezTo>
                  <a:cubicBezTo>
                    <a:pt x="2618" y="1"/>
                    <a:pt x="2578" y="0"/>
                    <a:pt x="2537"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6"/>
            <p:cNvSpPr/>
            <p:nvPr/>
          </p:nvSpPr>
          <p:spPr>
            <a:xfrm>
              <a:off x="2331000" y="1140200"/>
              <a:ext cx="37550" cy="74800"/>
            </a:xfrm>
            <a:custGeom>
              <a:avLst/>
              <a:gdLst/>
              <a:ahLst/>
              <a:cxnLst/>
              <a:rect l="l" t="t" r="r" b="b"/>
              <a:pathLst>
                <a:path w="1502" h="2992" extrusionOk="0">
                  <a:moveTo>
                    <a:pt x="1059" y="1"/>
                  </a:moveTo>
                  <a:cubicBezTo>
                    <a:pt x="1039" y="1"/>
                    <a:pt x="1020" y="3"/>
                    <a:pt x="1001" y="10"/>
                  </a:cubicBezTo>
                  <a:cubicBezTo>
                    <a:pt x="701" y="43"/>
                    <a:pt x="434" y="210"/>
                    <a:pt x="334" y="477"/>
                  </a:cubicBezTo>
                  <a:cubicBezTo>
                    <a:pt x="134" y="777"/>
                    <a:pt x="67" y="1077"/>
                    <a:pt x="34" y="1411"/>
                  </a:cubicBezTo>
                  <a:cubicBezTo>
                    <a:pt x="1" y="2111"/>
                    <a:pt x="301" y="2778"/>
                    <a:pt x="801" y="2945"/>
                  </a:cubicBezTo>
                  <a:cubicBezTo>
                    <a:pt x="891" y="2975"/>
                    <a:pt x="981" y="2991"/>
                    <a:pt x="1068" y="2991"/>
                  </a:cubicBezTo>
                  <a:cubicBezTo>
                    <a:pt x="1174" y="2991"/>
                    <a:pt x="1276" y="2967"/>
                    <a:pt x="1368" y="2912"/>
                  </a:cubicBezTo>
                  <a:cubicBezTo>
                    <a:pt x="1468" y="2812"/>
                    <a:pt x="1502" y="2745"/>
                    <a:pt x="1502" y="2745"/>
                  </a:cubicBezTo>
                  <a:lnTo>
                    <a:pt x="1502" y="2745"/>
                  </a:lnTo>
                  <a:cubicBezTo>
                    <a:pt x="1502" y="2745"/>
                    <a:pt x="1435" y="2778"/>
                    <a:pt x="1302" y="2812"/>
                  </a:cubicBezTo>
                  <a:cubicBezTo>
                    <a:pt x="1245" y="2840"/>
                    <a:pt x="1183" y="2850"/>
                    <a:pt x="1120" y="2850"/>
                  </a:cubicBezTo>
                  <a:cubicBezTo>
                    <a:pt x="1033" y="2850"/>
                    <a:pt x="945" y="2831"/>
                    <a:pt x="868" y="2812"/>
                  </a:cubicBezTo>
                  <a:cubicBezTo>
                    <a:pt x="501" y="2645"/>
                    <a:pt x="234" y="2044"/>
                    <a:pt x="267" y="1411"/>
                  </a:cubicBezTo>
                  <a:cubicBezTo>
                    <a:pt x="301" y="1144"/>
                    <a:pt x="368" y="843"/>
                    <a:pt x="501" y="577"/>
                  </a:cubicBezTo>
                  <a:cubicBezTo>
                    <a:pt x="601" y="376"/>
                    <a:pt x="768" y="210"/>
                    <a:pt x="1001" y="176"/>
                  </a:cubicBezTo>
                  <a:cubicBezTo>
                    <a:pt x="1024" y="171"/>
                    <a:pt x="1048" y="168"/>
                    <a:pt x="1072" y="168"/>
                  </a:cubicBezTo>
                  <a:cubicBezTo>
                    <a:pt x="1188" y="168"/>
                    <a:pt x="1307" y="233"/>
                    <a:pt x="1335" y="343"/>
                  </a:cubicBezTo>
                  <a:cubicBezTo>
                    <a:pt x="1368" y="443"/>
                    <a:pt x="1335" y="510"/>
                    <a:pt x="1368" y="543"/>
                  </a:cubicBezTo>
                  <a:cubicBezTo>
                    <a:pt x="1402" y="543"/>
                    <a:pt x="1435" y="477"/>
                    <a:pt x="1435" y="343"/>
                  </a:cubicBezTo>
                  <a:cubicBezTo>
                    <a:pt x="1435" y="243"/>
                    <a:pt x="1368" y="176"/>
                    <a:pt x="1302" y="110"/>
                  </a:cubicBezTo>
                  <a:cubicBezTo>
                    <a:pt x="1247" y="55"/>
                    <a:pt x="1148" y="1"/>
                    <a:pt x="105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6"/>
            <p:cNvSpPr/>
            <p:nvPr/>
          </p:nvSpPr>
          <p:spPr>
            <a:xfrm>
              <a:off x="2561175" y="1051875"/>
              <a:ext cx="72350" cy="23225"/>
            </a:xfrm>
            <a:custGeom>
              <a:avLst/>
              <a:gdLst/>
              <a:ahLst/>
              <a:cxnLst/>
              <a:rect l="l" t="t" r="r" b="b"/>
              <a:pathLst>
                <a:path w="2894" h="929" extrusionOk="0">
                  <a:moveTo>
                    <a:pt x="1587" y="1"/>
                  </a:moveTo>
                  <a:cubicBezTo>
                    <a:pt x="1537" y="1"/>
                    <a:pt x="1486" y="3"/>
                    <a:pt x="1435" y="7"/>
                  </a:cubicBezTo>
                  <a:cubicBezTo>
                    <a:pt x="567" y="107"/>
                    <a:pt x="0" y="607"/>
                    <a:pt x="167" y="807"/>
                  </a:cubicBezTo>
                  <a:cubicBezTo>
                    <a:pt x="229" y="900"/>
                    <a:pt x="371" y="929"/>
                    <a:pt x="572" y="929"/>
                  </a:cubicBezTo>
                  <a:cubicBezTo>
                    <a:pt x="803" y="929"/>
                    <a:pt x="1112" y="892"/>
                    <a:pt x="1468" y="874"/>
                  </a:cubicBezTo>
                  <a:cubicBezTo>
                    <a:pt x="2135" y="874"/>
                    <a:pt x="2669" y="841"/>
                    <a:pt x="2769" y="640"/>
                  </a:cubicBezTo>
                  <a:cubicBezTo>
                    <a:pt x="2894" y="453"/>
                    <a:pt x="2344" y="1"/>
                    <a:pt x="15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6"/>
            <p:cNvSpPr/>
            <p:nvPr/>
          </p:nvSpPr>
          <p:spPr>
            <a:xfrm>
              <a:off x="2750550" y="1057625"/>
              <a:ext cx="52475" cy="22550"/>
            </a:xfrm>
            <a:custGeom>
              <a:avLst/>
              <a:gdLst/>
              <a:ahLst/>
              <a:cxnLst/>
              <a:rect l="l" t="t" r="r" b="b"/>
              <a:pathLst>
                <a:path w="2099" h="902" extrusionOk="0">
                  <a:moveTo>
                    <a:pt x="894" y="1"/>
                  </a:moveTo>
                  <a:cubicBezTo>
                    <a:pt x="378" y="1"/>
                    <a:pt x="0" y="263"/>
                    <a:pt x="31" y="444"/>
                  </a:cubicBezTo>
                  <a:cubicBezTo>
                    <a:pt x="97" y="677"/>
                    <a:pt x="498" y="811"/>
                    <a:pt x="998" y="877"/>
                  </a:cubicBezTo>
                  <a:cubicBezTo>
                    <a:pt x="1119" y="894"/>
                    <a:pt x="1237" y="902"/>
                    <a:pt x="1347" y="902"/>
                  </a:cubicBezTo>
                  <a:cubicBezTo>
                    <a:pt x="1689" y="902"/>
                    <a:pt x="1956" y="821"/>
                    <a:pt x="2032" y="644"/>
                  </a:cubicBezTo>
                  <a:cubicBezTo>
                    <a:pt x="2099" y="410"/>
                    <a:pt x="1698" y="77"/>
                    <a:pt x="1065" y="10"/>
                  </a:cubicBezTo>
                  <a:cubicBezTo>
                    <a:pt x="1006" y="4"/>
                    <a:pt x="950" y="1"/>
                    <a:pt x="8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6"/>
            <p:cNvSpPr/>
            <p:nvPr/>
          </p:nvSpPr>
          <p:spPr>
            <a:xfrm>
              <a:off x="2355175" y="866050"/>
              <a:ext cx="480375" cy="267825"/>
            </a:xfrm>
            <a:custGeom>
              <a:avLst/>
              <a:gdLst/>
              <a:ahLst/>
              <a:cxnLst/>
              <a:rect l="l" t="t" r="r" b="b"/>
              <a:pathLst>
                <a:path w="19215" h="10713" extrusionOk="0">
                  <a:moveTo>
                    <a:pt x="10809" y="1"/>
                  </a:moveTo>
                  <a:lnTo>
                    <a:pt x="5772" y="935"/>
                  </a:lnTo>
                  <a:lnTo>
                    <a:pt x="1202" y="3203"/>
                  </a:lnTo>
                  <a:cubicBezTo>
                    <a:pt x="1202" y="3203"/>
                    <a:pt x="1" y="10542"/>
                    <a:pt x="1902" y="10709"/>
                  </a:cubicBezTo>
                  <a:cubicBezTo>
                    <a:pt x="1935" y="10712"/>
                    <a:pt x="1966" y="10713"/>
                    <a:pt x="1997" y="10713"/>
                  </a:cubicBezTo>
                  <a:cubicBezTo>
                    <a:pt x="3765" y="10713"/>
                    <a:pt x="3604" y="6139"/>
                    <a:pt x="3604" y="6139"/>
                  </a:cubicBezTo>
                  <a:cubicBezTo>
                    <a:pt x="6005" y="5438"/>
                    <a:pt x="6105" y="2936"/>
                    <a:pt x="6739" y="2469"/>
                  </a:cubicBezTo>
                  <a:cubicBezTo>
                    <a:pt x="6891" y="2349"/>
                    <a:pt x="7169" y="2292"/>
                    <a:pt x="7536" y="2292"/>
                  </a:cubicBezTo>
                  <a:cubicBezTo>
                    <a:pt x="8697" y="2292"/>
                    <a:pt x="10752" y="2858"/>
                    <a:pt x="12577" y="3770"/>
                  </a:cubicBezTo>
                  <a:cubicBezTo>
                    <a:pt x="14050" y="4507"/>
                    <a:pt x="15383" y="4727"/>
                    <a:pt x="16451" y="4727"/>
                  </a:cubicBezTo>
                  <a:cubicBezTo>
                    <a:pt x="18044" y="4727"/>
                    <a:pt x="19048" y="4237"/>
                    <a:pt x="19048" y="4237"/>
                  </a:cubicBezTo>
                  <a:lnTo>
                    <a:pt x="19215" y="1669"/>
                  </a:lnTo>
                  <a:lnTo>
                    <a:pt x="15545" y="668"/>
                  </a:lnTo>
                  <a:lnTo>
                    <a:pt x="108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6"/>
            <p:cNvSpPr/>
            <p:nvPr/>
          </p:nvSpPr>
          <p:spPr>
            <a:xfrm>
              <a:off x="2043300" y="1542750"/>
              <a:ext cx="1132500" cy="1007475"/>
            </a:xfrm>
            <a:custGeom>
              <a:avLst/>
              <a:gdLst/>
              <a:ahLst/>
              <a:cxnLst/>
              <a:rect l="l" t="t" r="r" b="b"/>
              <a:pathLst>
                <a:path w="45300" h="40299" extrusionOk="0">
                  <a:moveTo>
                    <a:pt x="12783" y="0"/>
                  </a:moveTo>
                  <a:cubicBezTo>
                    <a:pt x="10532" y="0"/>
                    <a:pt x="4008" y="379"/>
                    <a:pt x="0" y="4522"/>
                  </a:cubicBezTo>
                  <a:lnTo>
                    <a:pt x="5338" y="22769"/>
                  </a:lnTo>
                  <a:cubicBezTo>
                    <a:pt x="5338" y="22769"/>
                    <a:pt x="5604" y="28173"/>
                    <a:pt x="6005" y="32576"/>
                  </a:cubicBezTo>
                  <a:lnTo>
                    <a:pt x="6405" y="37379"/>
                  </a:lnTo>
                  <a:cubicBezTo>
                    <a:pt x="10378" y="39338"/>
                    <a:pt x="14661" y="40299"/>
                    <a:pt x="18922" y="40299"/>
                  </a:cubicBezTo>
                  <a:cubicBezTo>
                    <a:pt x="25109" y="40299"/>
                    <a:pt x="31250" y="38274"/>
                    <a:pt x="36326" y="34344"/>
                  </a:cubicBezTo>
                  <a:cubicBezTo>
                    <a:pt x="35492" y="29107"/>
                    <a:pt x="34492" y="23069"/>
                    <a:pt x="34558" y="22769"/>
                  </a:cubicBezTo>
                  <a:cubicBezTo>
                    <a:pt x="34558" y="22735"/>
                    <a:pt x="34558" y="22702"/>
                    <a:pt x="34558" y="22669"/>
                  </a:cubicBezTo>
                  <a:lnTo>
                    <a:pt x="40196" y="17665"/>
                  </a:lnTo>
                  <a:lnTo>
                    <a:pt x="45299" y="12928"/>
                  </a:lnTo>
                  <a:cubicBezTo>
                    <a:pt x="41030" y="8959"/>
                    <a:pt x="36560" y="4856"/>
                    <a:pt x="33424" y="3121"/>
                  </a:cubicBezTo>
                  <a:lnTo>
                    <a:pt x="33424" y="3088"/>
                  </a:lnTo>
                  <a:lnTo>
                    <a:pt x="33124" y="2988"/>
                  </a:lnTo>
                  <a:cubicBezTo>
                    <a:pt x="30522" y="1687"/>
                    <a:pt x="27720" y="820"/>
                    <a:pt x="24851" y="419"/>
                  </a:cubicBezTo>
                  <a:lnTo>
                    <a:pt x="13577" y="19"/>
                  </a:lnTo>
                  <a:cubicBezTo>
                    <a:pt x="13577" y="19"/>
                    <a:pt x="13287" y="0"/>
                    <a:pt x="1278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6"/>
            <p:cNvSpPr/>
            <p:nvPr/>
          </p:nvSpPr>
          <p:spPr>
            <a:xfrm>
              <a:off x="2777150" y="1574900"/>
              <a:ext cx="128450" cy="534575"/>
            </a:xfrm>
            <a:custGeom>
              <a:avLst/>
              <a:gdLst/>
              <a:ahLst/>
              <a:cxnLst/>
              <a:rect l="l" t="t" r="r" b="b"/>
              <a:pathLst>
                <a:path w="5138" h="21383" extrusionOk="0">
                  <a:moveTo>
                    <a:pt x="1" y="1"/>
                  </a:moveTo>
                  <a:cubicBezTo>
                    <a:pt x="1" y="67"/>
                    <a:pt x="1" y="167"/>
                    <a:pt x="1" y="234"/>
                  </a:cubicBezTo>
                  <a:lnTo>
                    <a:pt x="201" y="835"/>
                  </a:lnTo>
                  <a:cubicBezTo>
                    <a:pt x="368" y="1402"/>
                    <a:pt x="568" y="2169"/>
                    <a:pt x="835" y="3103"/>
                  </a:cubicBezTo>
                  <a:cubicBezTo>
                    <a:pt x="1402" y="5004"/>
                    <a:pt x="2102" y="7673"/>
                    <a:pt x="2836" y="10608"/>
                  </a:cubicBezTo>
                  <a:cubicBezTo>
                    <a:pt x="3570" y="13577"/>
                    <a:pt x="4137" y="16246"/>
                    <a:pt x="4504" y="18214"/>
                  </a:cubicBezTo>
                  <a:cubicBezTo>
                    <a:pt x="4704" y="19148"/>
                    <a:pt x="4837" y="19948"/>
                    <a:pt x="4971" y="20515"/>
                  </a:cubicBezTo>
                  <a:lnTo>
                    <a:pt x="5071" y="21149"/>
                  </a:lnTo>
                  <a:cubicBezTo>
                    <a:pt x="5104" y="21216"/>
                    <a:pt x="5104" y="21283"/>
                    <a:pt x="5138" y="21383"/>
                  </a:cubicBezTo>
                  <a:cubicBezTo>
                    <a:pt x="5138" y="21283"/>
                    <a:pt x="5138" y="21216"/>
                    <a:pt x="5138" y="21149"/>
                  </a:cubicBezTo>
                  <a:cubicBezTo>
                    <a:pt x="5138" y="20982"/>
                    <a:pt x="5104" y="20749"/>
                    <a:pt x="5071" y="20515"/>
                  </a:cubicBezTo>
                  <a:cubicBezTo>
                    <a:pt x="4971" y="19948"/>
                    <a:pt x="4837" y="19148"/>
                    <a:pt x="4671" y="18180"/>
                  </a:cubicBezTo>
                  <a:cubicBezTo>
                    <a:pt x="4337" y="16212"/>
                    <a:pt x="3803" y="13510"/>
                    <a:pt x="3070" y="10575"/>
                  </a:cubicBezTo>
                  <a:cubicBezTo>
                    <a:pt x="2369" y="7606"/>
                    <a:pt x="1602" y="4971"/>
                    <a:pt x="1035" y="3069"/>
                  </a:cubicBezTo>
                  <a:cubicBezTo>
                    <a:pt x="735" y="2102"/>
                    <a:pt x="501" y="1335"/>
                    <a:pt x="301" y="801"/>
                  </a:cubicBezTo>
                  <a:cubicBezTo>
                    <a:pt x="234" y="568"/>
                    <a:pt x="134" y="368"/>
                    <a:pt x="101" y="201"/>
                  </a:cubicBezTo>
                  <a:cubicBezTo>
                    <a:pt x="67" y="134"/>
                    <a:pt x="34" y="67"/>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6"/>
            <p:cNvSpPr/>
            <p:nvPr/>
          </p:nvSpPr>
          <p:spPr>
            <a:xfrm>
              <a:off x="2892225" y="1829200"/>
              <a:ext cx="246050" cy="198575"/>
            </a:xfrm>
            <a:custGeom>
              <a:avLst/>
              <a:gdLst/>
              <a:ahLst/>
              <a:cxnLst/>
              <a:rect l="l" t="t" r="r" b="b"/>
              <a:pathLst>
                <a:path w="9842" h="7943" extrusionOk="0">
                  <a:moveTo>
                    <a:pt x="9802" y="1"/>
                  </a:moveTo>
                  <a:cubicBezTo>
                    <a:pt x="9659" y="1"/>
                    <a:pt x="7489" y="1711"/>
                    <a:pt x="4838" y="3872"/>
                  </a:cubicBezTo>
                  <a:cubicBezTo>
                    <a:pt x="2136" y="6074"/>
                    <a:pt x="1" y="7908"/>
                    <a:pt x="34" y="7942"/>
                  </a:cubicBezTo>
                  <a:cubicBezTo>
                    <a:pt x="35" y="7942"/>
                    <a:pt x="35" y="7942"/>
                    <a:pt x="36" y="7942"/>
                  </a:cubicBezTo>
                  <a:cubicBezTo>
                    <a:pt x="109" y="7942"/>
                    <a:pt x="2295" y="6220"/>
                    <a:pt x="4971" y="4039"/>
                  </a:cubicBezTo>
                  <a:cubicBezTo>
                    <a:pt x="7673" y="1837"/>
                    <a:pt x="9841" y="36"/>
                    <a:pt x="9808" y="3"/>
                  </a:cubicBezTo>
                  <a:cubicBezTo>
                    <a:pt x="9807" y="1"/>
                    <a:pt x="9805" y="1"/>
                    <a:pt x="98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6"/>
            <p:cNvSpPr/>
            <p:nvPr/>
          </p:nvSpPr>
          <p:spPr>
            <a:xfrm>
              <a:off x="2095000" y="1829250"/>
              <a:ext cx="123450" cy="383625"/>
            </a:xfrm>
            <a:custGeom>
              <a:avLst/>
              <a:gdLst/>
              <a:ahLst/>
              <a:cxnLst/>
              <a:rect l="l" t="t" r="r" b="b"/>
              <a:pathLst>
                <a:path w="4938" h="15345" extrusionOk="0">
                  <a:moveTo>
                    <a:pt x="4437" y="1"/>
                  </a:moveTo>
                  <a:lnTo>
                    <a:pt x="1" y="14511"/>
                  </a:lnTo>
                  <a:lnTo>
                    <a:pt x="1668" y="15345"/>
                  </a:lnTo>
                  <a:lnTo>
                    <a:pt x="3270" y="11242"/>
                  </a:lnTo>
                  <a:cubicBezTo>
                    <a:pt x="3270" y="11242"/>
                    <a:pt x="4937" y="2669"/>
                    <a:pt x="44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6"/>
            <p:cNvSpPr/>
            <p:nvPr/>
          </p:nvSpPr>
          <p:spPr>
            <a:xfrm>
              <a:off x="2608700" y="1550725"/>
              <a:ext cx="215375" cy="129300"/>
            </a:xfrm>
            <a:custGeom>
              <a:avLst/>
              <a:gdLst/>
              <a:ahLst/>
              <a:cxnLst/>
              <a:rect l="l" t="t" r="r" b="b"/>
              <a:pathLst>
                <a:path w="8615" h="5172" extrusionOk="0">
                  <a:moveTo>
                    <a:pt x="1969" y="0"/>
                  </a:moveTo>
                  <a:lnTo>
                    <a:pt x="1" y="5171"/>
                  </a:lnTo>
                  <a:cubicBezTo>
                    <a:pt x="30" y="5171"/>
                    <a:pt x="59" y="5172"/>
                    <a:pt x="89" y="5172"/>
                  </a:cubicBezTo>
                  <a:cubicBezTo>
                    <a:pt x="2799" y="5172"/>
                    <a:pt x="8614" y="2221"/>
                    <a:pt x="6272" y="968"/>
                  </a:cubicBezTo>
                  <a:cubicBezTo>
                    <a:pt x="5471" y="567"/>
                    <a:pt x="1969" y="0"/>
                    <a:pt x="1969" y="0"/>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6"/>
            <p:cNvSpPr/>
            <p:nvPr/>
          </p:nvSpPr>
          <p:spPr>
            <a:xfrm>
              <a:off x="2365200" y="1454825"/>
              <a:ext cx="328575" cy="302725"/>
            </a:xfrm>
            <a:custGeom>
              <a:avLst/>
              <a:gdLst/>
              <a:ahLst/>
              <a:cxnLst/>
              <a:rect l="l" t="t" r="r" b="b"/>
              <a:pathLst>
                <a:path w="13143" h="12109" extrusionOk="0">
                  <a:moveTo>
                    <a:pt x="0" y="0"/>
                  </a:moveTo>
                  <a:lnTo>
                    <a:pt x="0" y="3836"/>
                  </a:lnTo>
                  <a:lnTo>
                    <a:pt x="0" y="4170"/>
                  </a:lnTo>
                  <a:lnTo>
                    <a:pt x="467" y="9007"/>
                  </a:lnTo>
                  <a:lnTo>
                    <a:pt x="4070" y="12109"/>
                  </a:lnTo>
                  <a:lnTo>
                    <a:pt x="8640" y="12109"/>
                  </a:lnTo>
                  <a:lnTo>
                    <a:pt x="13143" y="8206"/>
                  </a:lnTo>
                  <a:lnTo>
                    <a:pt x="12576" y="1234"/>
                  </a:lnTo>
                  <a:cubicBezTo>
                    <a:pt x="8740" y="1468"/>
                    <a:pt x="7772" y="6438"/>
                    <a:pt x="7772" y="6438"/>
                  </a:cubicBezTo>
                  <a:cubicBezTo>
                    <a:pt x="7506" y="1935"/>
                    <a:pt x="0" y="0"/>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6"/>
            <p:cNvSpPr/>
            <p:nvPr/>
          </p:nvSpPr>
          <p:spPr>
            <a:xfrm>
              <a:off x="2557825" y="1632450"/>
              <a:ext cx="49225" cy="521225"/>
            </a:xfrm>
            <a:custGeom>
              <a:avLst/>
              <a:gdLst/>
              <a:ahLst/>
              <a:cxnLst/>
              <a:rect l="l" t="t" r="r" b="b"/>
              <a:pathLst>
                <a:path w="1969" h="20849" extrusionOk="0">
                  <a:moveTo>
                    <a:pt x="1" y="0"/>
                  </a:moveTo>
                  <a:cubicBezTo>
                    <a:pt x="1" y="67"/>
                    <a:pt x="1" y="134"/>
                    <a:pt x="34" y="200"/>
                  </a:cubicBezTo>
                  <a:cubicBezTo>
                    <a:pt x="67" y="367"/>
                    <a:pt x="101" y="567"/>
                    <a:pt x="134" y="801"/>
                  </a:cubicBezTo>
                  <a:cubicBezTo>
                    <a:pt x="268" y="1368"/>
                    <a:pt x="401" y="2102"/>
                    <a:pt x="568" y="3036"/>
                  </a:cubicBezTo>
                  <a:cubicBezTo>
                    <a:pt x="901" y="4904"/>
                    <a:pt x="1268" y="7506"/>
                    <a:pt x="1502" y="10374"/>
                  </a:cubicBezTo>
                  <a:cubicBezTo>
                    <a:pt x="1735" y="13276"/>
                    <a:pt x="1769" y="15878"/>
                    <a:pt x="1769" y="17780"/>
                  </a:cubicBezTo>
                  <a:cubicBezTo>
                    <a:pt x="1769" y="18714"/>
                    <a:pt x="1769" y="19514"/>
                    <a:pt x="1769" y="20015"/>
                  </a:cubicBezTo>
                  <a:lnTo>
                    <a:pt x="1769" y="20648"/>
                  </a:lnTo>
                  <a:cubicBezTo>
                    <a:pt x="1802" y="20482"/>
                    <a:pt x="1835" y="20281"/>
                    <a:pt x="1835" y="20048"/>
                  </a:cubicBezTo>
                  <a:cubicBezTo>
                    <a:pt x="1869" y="19514"/>
                    <a:pt x="1902" y="18747"/>
                    <a:pt x="1935" y="17780"/>
                  </a:cubicBezTo>
                  <a:cubicBezTo>
                    <a:pt x="1969" y="15311"/>
                    <a:pt x="1902" y="12809"/>
                    <a:pt x="1702" y="10374"/>
                  </a:cubicBezTo>
                  <a:cubicBezTo>
                    <a:pt x="1502" y="7873"/>
                    <a:pt x="1168" y="5437"/>
                    <a:pt x="701" y="3002"/>
                  </a:cubicBezTo>
                  <a:cubicBezTo>
                    <a:pt x="501" y="2035"/>
                    <a:pt x="368" y="1301"/>
                    <a:pt x="234" y="801"/>
                  </a:cubicBezTo>
                  <a:cubicBezTo>
                    <a:pt x="168" y="567"/>
                    <a:pt x="101" y="367"/>
                    <a:pt x="67" y="200"/>
                  </a:cubicBezTo>
                  <a:cubicBezTo>
                    <a:pt x="67" y="134"/>
                    <a:pt x="34" y="67"/>
                    <a:pt x="1" y="0"/>
                  </a:cubicBezTo>
                  <a:close/>
                  <a:moveTo>
                    <a:pt x="1769" y="20648"/>
                  </a:moveTo>
                  <a:cubicBezTo>
                    <a:pt x="1735" y="20715"/>
                    <a:pt x="1735" y="20782"/>
                    <a:pt x="1769" y="20849"/>
                  </a:cubicBezTo>
                  <a:cubicBezTo>
                    <a:pt x="1769" y="20782"/>
                    <a:pt x="1769" y="20715"/>
                    <a:pt x="1769" y="20648"/>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6"/>
            <p:cNvSpPr/>
            <p:nvPr/>
          </p:nvSpPr>
          <p:spPr>
            <a:xfrm>
              <a:off x="2357700" y="1533200"/>
              <a:ext cx="193475" cy="182650"/>
            </a:xfrm>
            <a:custGeom>
              <a:avLst/>
              <a:gdLst/>
              <a:ahLst/>
              <a:cxnLst/>
              <a:rect l="l" t="t" r="r" b="b"/>
              <a:pathLst>
                <a:path w="7739" h="7306" extrusionOk="0">
                  <a:moveTo>
                    <a:pt x="334" y="1"/>
                  </a:moveTo>
                  <a:lnTo>
                    <a:pt x="334" y="1"/>
                  </a:lnTo>
                  <a:cubicBezTo>
                    <a:pt x="267" y="201"/>
                    <a:pt x="234" y="401"/>
                    <a:pt x="200" y="601"/>
                  </a:cubicBezTo>
                  <a:cubicBezTo>
                    <a:pt x="67" y="1135"/>
                    <a:pt x="0" y="1702"/>
                    <a:pt x="33" y="2269"/>
                  </a:cubicBezTo>
                  <a:cubicBezTo>
                    <a:pt x="33" y="2669"/>
                    <a:pt x="133" y="3036"/>
                    <a:pt x="300" y="3403"/>
                  </a:cubicBezTo>
                  <a:cubicBezTo>
                    <a:pt x="467" y="3837"/>
                    <a:pt x="767" y="4204"/>
                    <a:pt x="1134" y="4504"/>
                  </a:cubicBezTo>
                  <a:cubicBezTo>
                    <a:pt x="1901" y="5138"/>
                    <a:pt x="2702" y="5772"/>
                    <a:pt x="3536" y="6339"/>
                  </a:cubicBezTo>
                  <a:cubicBezTo>
                    <a:pt x="4003" y="6639"/>
                    <a:pt x="4470" y="6939"/>
                    <a:pt x="4937" y="7206"/>
                  </a:cubicBezTo>
                  <a:lnTo>
                    <a:pt x="5037" y="7306"/>
                  </a:lnTo>
                  <a:lnTo>
                    <a:pt x="5070" y="7139"/>
                  </a:lnTo>
                  <a:cubicBezTo>
                    <a:pt x="5404" y="5705"/>
                    <a:pt x="5904" y="4304"/>
                    <a:pt x="6505" y="2970"/>
                  </a:cubicBezTo>
                  <a:cubicBezTo>
                    <a:pt x="6605" y="2736"/>
                    <a:pt x="6738" y="2536"/>
                    <a:pt x="6872" y="2336"/>
                  </a:cubicBezTo>
                  <a:cubicBezTo>
                    <a:pt x="6972" y="2202"/>
                    <a:pt x="7105" y="2069"/>
                    <a:pt x="7272" y="2036"/>
                  </a:cubicBezTo>
                  <a:cubicBezTo>
                    <a:pt x="7370" y="1996"/>
                    <a:pt x="7456" y="1980"/>
                    <a:pt x="7544" y="1980"/>
                  </a:cubicBezTo>
                  <a:cubicBezTo>
                    <a:pt x="7606" y="1980"/>
                    <a:pt x="7670" y="1988"/>
                    <a:pt x="7739" y="2002"/>
                  </a:cubicBezTo>
                  <a:cubicBezTo>
                    <a:pt x="7739" y="2002"/>
                    <a:pt x="7651" y="1932"/>
                    <a:pt x="7474" y="1932"/>
                  </a:cubicBezTo>
                  <a:cubicBezTo>
                    <a:pt x="7408" y="1932"/>
                    <a:pt x="7329" y="1942"/>
                    <a:pt x="7239" y="1969"/>
                  </a:cubicBezTo>
                  <a:cubicBezTo>
                    <a:pt x="7072" y="2036"/>
                    <a:pt x="6905" y="2136"/>
                    <a:pt x="6772" y="2302"/>
                  </a:cubicBezTo>
                  <a:cubicBezTo>
                    <a:pt x="6605" y="2503"/>
                    <a:pt x="6471" y="2703"/>
                    <a:pt x="6371" y="2936"/>
                  </a:cubicBezTo>
                  <a:cubicBezTo>
                    <a:pt x="5726" y="4226"/>
                    <a:pt x="5237" y="5579"/>
                    <a:pt x="4904" y="6963"/>
                  </a:cubicBezTo>
                  <a:lnTo>
                    <a:pt x="4904" y="6963"/>
                  </a:lnTo>
                  <a:cubicBezTo>
                    <a:pt x="4482" y="6721"/>
                    <a:pt x="4062" y="6474"/>
                    <a:pt x="3669" y="6172"/>
                  </a:cubicBezTo>
                  <a:cubicBezTo>
                    <a:pt x="2835" y="5605"/>
                    <a:pt x="2001" y="5004"/>
                    <a:pt x="1234" y="4371"/>
                  </a:cubicBezTo>
                  <a:cubicBezTo>
                    <a:pt x="901" y="4104"/>
                    <a:pt x="634" y="3737"/>
                    <a:pt x="434" y="3370"/>
                  </a:cubicBezTo>
                  <a:cubicBezTo>
                    <a:pt x="300" y="3003"/>
                    <a:pt x="200" y="2636"/>
                    <a:pt x="200" y="2269"/>
                  </a:cubicBezTo>
                  <a:cubicBezTo>
                    <a:pt x="167" y="1702"/>
                    <a:pt x="200" y="1168"/>
                    <a:pt x="267" y="601"/>
                  </a:cubicBezTo>
                  <a:cubicBezTo>
                    <a:pt x="300" y="401"/>
                    <a:pt x="334" y="201"/>
                    <a:pt x="3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6"/>
            <p:cNvSpPr/>
            <p:nvPr/>
          </p:nvSpPr>
          <p:spPr>
            <a:xfrm>
              <a:off x="2573675" y="1485675"/>
              <a:ext cx="121775" cy="220175"/>
            </a:xfrm>
            <a:custGeom>
              <a:avLst/>
              <a:gdLst/>
              <a:ahLst/>
              <a:cxnLst/>
              <a:rect l="l" t="t" r="r" b="b"/>
              <a:pathLst>
                <a:path w="4871" h="8807" extrusionOk="0">
                  <a:moveTo>
                    <a:pt x="4237" y="0"/>
                  </a:moveTo>
                  <a:cubicBezTo>
                    <a:pt x="4237" y="201"/>
                    <a:pt x="4237" y="367"/>
                    <a:pt x="4237" y="567"/>
                  </a:cubicBezTo>
                  <a:cubicBezTo>
                    <a:pt x="4237" y="968"/>
                    <a:pt x="4237" y="1535"/>
                    <a:pt x="4304" y="2235"/>
                  </a:cubicBezTo>
                  <a:cubicBezTo>
                    <a:pt x="4337" y="2902"/>
                    <a:pt x="4404" y="3736"/>
                    <a:pt x="4537" y="4670"/>
                  </a:cubicBezTo>
                  <a:cubicBezTo>
                    <a:pt x="4637" y="5104"/>
                    <a:pt x="4671" y="5571"/>
                    <a:pt x="4604" y="6038"/>
                  </a:cubicBezTo>
                  <a:cubicBezTo>
                    <a:pt x="4437" y="6505"/>
                    <a:pt x="4103" y="6905"/>
                    <a:pt x="3703" y="7172"/>
                  </a:cubicBezTo>
                  <a:cubicBezTo>
                    <a:pt x="3163" y="7503"/>
                    <a:pt x="2649" y="7887"/>
                    <a:pt x="2187" y="8326"/>
                  </a:cubicBezTo>
                  <a:lnTo>
                    <a:pt x="2187" y="8326"/>
                  </a:lnTo>
                  <a:cubicBezTo>
                    <a:pt x="2065" y="7055"/>
                    <a:pt x="1670" y="5820"/>
                    <a:pt x="1001" y="4737"/>
                  </a:cubicBezTo>
                  <a:cubicBezTo>
                    <a:pt x="801" y="4404"/>
                    <a:pt x="568" y="4070"/>
                    <a:pt x="334" y="3770"/>
                  </a:cubicBezTo>
                  <a:cubicBezTo>
                    <a:pt x="234" y="3670"/>
                    <a:pt x="134" y="3570"/>
                    <a:pt x="34" y="3470"/>
                  </a:cubicBezTo>
                  <a:lnTo>
                    <a:pt x="34" y="3470"/>
                  </a:lnTo>
                  <a:cubicBezTo>
                    <a:pt x="1" y="3503"/>
                    <a:pt x="401" y="3937"/>
                    <a:pt x="868" y="4804"/>
                  </a:cubicBezTo>
                  <a:cubicBezTo>
                    <a:pt x="1502" y="5938"/>
                    <a:pt x="1902" y="7206"/>
                    <a:pt x="2002" y="8540"/>
                  </a:cubicBezTo>
                  <a:lnTo>
                    <a:pt x="2002" y="8807"/>
                  </a:lnTo>
                  <a:lnTo>
                    <a:pt x="2135" y="8607"/>
                  </a:lnTo>
                  <a:cubicBezTo>
                    <a:pt x="2669" y="8140"/>
                    <a:pt x="3236" y="7706"/>
                    <a:pt x="3803" y="7339"/>
                  </a:cubicBezTo>
                  <a:cubicBezTo>
                    <a:pt x="4270" y="7039"/>
                    <a:pt x="4604" y="6605"/>
                    <a:pt x="4804" y="6105"/>
                  </a:cubicBezTo>
                  <a:cubicBezTo>
                    <a:pt x="4871" y="5604"/>
                    <a:pt x="4837" y="5104"/>
                    <a:pt x="4704" y="4637"/>
                  </a:cubicBezTo>
                  <a:cubicBezTo>
                    <a:pt x="4570" y="3736"/>
                    <a:pt x="4470" y="2902"/>
                    <a:pt x="4437" y="2235"/>
                  </a:cubicBezTo>
                  <a:cubicBezTo>
                    <a:pt x="4370" y="1568"/>
                    <a:pt x="4337" y="1001"/>
                    <a:pt x="4304" y="601"/>
                  </a:cubicBezTo>
                  <a:cubicBezTo>
                    <a:pt x="4304" y="401"/>
                    <a:pt x="4304" y="201"/>
                    <a:pt x="42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6"/>
            <p:cNvSpPr/>
            <p:nvPr/>
          </p:nvSpPr>
          <p:spPr>
            <a:xfrm>
              <a:off x="2999825" y="1509850"/>
              <a:ext cx="322750" cy="400325"/>
            </a:xfrm>
            <a:custGeom>
              <a:avLst/>
              <a:gdLst/>
              <a:ahLst/>
              <a:cxnLst/>
              <a:rect l="l" t="t" r="r" b="b"/>
              <a:pathLst>
                <a:path w="12910" h="16013" extrusionOk="0">
                  <a:moveTo>
                    <a:pt x="11375" y="1"/>
                  </a:moveTo>
                  <a:cubicBezTo>
                    <a:pt x="11041" y="368"/>
                    <a:pt x="0" y="15145"/>
                    <a:pt x="0" y="15145"/>
                  </a:cubicBezTo>
                  <a:lnTo>
                    <a:pt x="1568" y="16012"/>
                  </a:lnTo>
                  <a:lnTo>
                    <a:pt x="12909" y="1402"/>
                  </a:lnTo>
                  <a:lnTo>
                    <a:pt x="113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6"/>
            <p:cNvSpPr/>
            <p:nvPr/>
          </p:nvSpPr>
          <p:spPr>
            <a:xfrm>
              <a:off x="1997425" y="1684300"/>
              <a:ext cx="1238425" cy="894750"/>
            </a:xfrm>
            <a:custGeom>
              <a:avLst/>
              <a:gdLst/>
              <a:ahLst/>
              <a:cxnLst/>
              <a:rect l="l" t="t" r="r" b="b"/>
              <a:pathLst>
                <a:path w="49537" h="35790" extrusionOk="0">
                  <a:moveTo>
                    <a:pt x="42108" y="1"/>
                  </a:moveTo>
                  <a:cubicBezTo>
                    <a:pt x="40835" y="1"/>
                    <a:pt x="39696" y="5298"/>
                    <a:pt x="39696" y="5298"/>
                  </a:cubicBezTo>
                  <a:cubicBezTo>
                    <a:pt x="38828" y="6499"/>
                    <a:pt x="38395" y="7066"/>
                    <a:pt x="38195" y="7366"/>
                  </a:cubicBezTo>
                  <a:cubicBezTo>
                    <a:pt x="36729" y="8636"/>
                    <a:pt x="21527" y="21767"/>
                    <a:pt x="19536" y="21767"/>
                  </a:cubicBezTo>
                  <a:cubicBezTo>
                    <a:pt x="19487" y="21767"/>
                    <a:pt x="19447" y="21759"/>
                    <a:pt x="19415" y="21743"/>
                  </a:cubicBezTo>
                  <a:cubicBezTo>
                    <a:pt x="18714" y="21443"/>
                    <a:pt x="7072" y="4698"/>
                    <a:pt x="7072" y="4698"/>
                  </a:cubicBezTo>
                  <a:lnTo>
                    <a:pt x="5271" y="5999"/>
                  </a:lnTo>
                  <a:cubicBezTo>
                    <a:pt x="1202" y="9001"/>
                    <a:pt x="1" y="14538"/>
                    <a:pt x="2436" y="18941"/>
                  </a:cubicBezTo>
                  <a:cubicBezTo>
                    <a:pt x="6464" y="26173"/>
                    <a:pt x="12486" y="35790"/>
                    <a:pt x="15940" y="35790"/>
                  </a:cubicBezTo>
                  <a:cubicBezTo>
                    <a:pt x="15976" y="35790"/>
                    <a:pt x="16011" y="35789"/>
                    <a:pt x="16046" y="35787"/>
                  </a:cubicBezTo>
                  <a:cubicBezTo>
                    <a:pt x="27954" y="35153"/>
                    <a:pt x="45333" y="13571"/>
                    <a:pt x="45333" y="13571"/>
                  </a:cubicBezTo>
                  <a:cubicBezTo>
                    <a:pt x="45333" y="13571"/>
                    <a:pt x="49203" y="8701"/>
                    <a:pt x="49436" y="4631"/>
                  </a:cubicBezTo>
                  <a:cubicBezTo>
                    <a:pt x="49536" y="3330"/>
                    <a:pt x="48435" y="261"/>
                    <a:pt x="48435" y="261"/>
                  </a:cubicBezTo>
                  <a:lnTo>
                    <a:pt x="47401" y="1629"/>
                  </a:lnTo>
                  <a:cubicBezTo>
                    <a:pt x="47291" y="2015"/>
                    <a:pt x="44559" y="5639"/>
                    <a:pt x="43106" y="5639"/>
                  </a:cubicBezTo>
                  <a:cubicBezTo>
                    <a:pt x="42802" y="5639"/>
                    <a:pt x="42554" y="5480"/>
                    <a:pt x="42398" y="5098"/>
                  </a:cubicBezTo>
                  <a:cubicBezTo>
                    <a:pt x="41530" y="2930"/>
                    <a:pt x="43632" y="461"/>
                    <a:pt x="42264" y="28"/>
                  </a:cubicBezTo>
                  <a:cubicBezTo>
                    <a:pt x="42212" y="10"/>
                    <a:pt x="42160" y="1"/>
                    <a:pt x="42108"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6"/>
            <p:cNvSpPr/>
            <p:nvPr/>
          </p:nvSpPr>
          <p:spPr>
            <a:xfrm>
              <a:off x="3184950" y="1741700"/>
              <a:ext cx="37550" cy="75900"/>
            </a:xfrm>
            <a:custGeom>
              <a:avLst/>
              <a:gdLst/>
              <a:ahLst/>
              <a:cxnLst/>
              <a:rect l="l" t="t" r="r" b="b"/>
              <a:pathLst>
                <a:path w="1502" h="3036" extrusionOk="0">
                  <a:moveTo>
                    <a:pt x="1501" y="0"/>
                  </a:moveTo>
                  <a:cubicBezTo>
                    <a:pt x="1468" y="0"/>
                    <a:pt x="1168" y="701"/>
                    <a:pt x="768" y="1534"/>
                  </a:cubicBezTo>
                  <a:cubicBezTo>
                    <a:pt x="367" y="2368"/>
                    <a:pt x="0" y="3002"/>
                    <a:pt x="0" y="3036"/>
                  </a:cubicBezTo>
                  <a:cubicBezTo>
                    <a:pt x="367" y="2602"/>
                    <a:pt x="667" y="2102"/>
                    <a:pt x="901" y="1601"/>
                  </a:cubicBezTo>
                  <a:cubicBezTo>
                    <a:pt x="1168" y="1101"/>
                    <a:pt x="1368" y="567"/>
                    <a:pt x="150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6"/>
            <p:cNvSpPr/>
            <p:nvPr/>
          </p:nvSpPr>
          <p:spPr>
            <a:xfrm>
              <a:off x="1813125" y="1597425"/>
              <a:ext cx="592125" cy="635475"/>
            </a:xfrm>
            <a:custGeom>
              <a:avLst/>
              <a:gdLst/>
              <a:ahLst/>
              <a:cxnLst/>
              <a:rect l="l" t="t" r="r" b="b"/>
              <a:pathLst>
                <a:path w="23685" h="25419" extrusionOk="0">
                  <a:moveTo>
                    <a:pt x="12476" y="0"/>
                  </a:moveTo>
                  <a:cubicBezTo>
                    <a:pt x="12476" y="0"/>
                    <a:pt x="1" y="4437"/>
                    <a:pt x="9274" y="25418"/>
                  </a:cubicBezTo>
                  <a:lnTo>
                    <a:pt x="23684" y="16712"/>
                  </a:lnTo>
                  <a:lnTo>
                    <a:pt x="21616" y="11809"/>
                  </a:lnTo>
                  <a:lnTo>
                    <a:pt x="1247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6"/>
            <p:cNvSpPr/>
            <p:nvPr/>
          </p:nvSpPr>
          <p:spPr>
            <a:xfrm>
              <a:off x="2044975" y="1606600"/>
              <a:ext cx="363600" cy="626300"/>
            </a:xfrm>
            <a:custGeom>
              <a:avLst/>
              <a:gdLst/>
              <a:ahLst/>
              <a:cxnLst/>
              <a:rect l="l" t="t" r="r" b="b"/>
              <a:pathLst>
                <a:path w="14544" h="25052" extrusionOk="0">
                  <a:moveTo>
                    <a:pt x="2268" y="0"/>
                  </a:moveTo>
                  <a:cubicBezTo>
                    <a:pt x="2769" y="34"/>
                    <a:pt x="3269" y="100"/>
                    <a:pt x="3769" y="200"/>
                  </a:cubicBezTo>
                  <a:cubicBezTo>
                    <a:pt x="4303" y="367"/>
                    <a:pt x="4837" y="634"/>
                    <a:pt x="5304" y="934"/>
                  </a:cubicBezTo>
                  <a:cubicBezTo>
                    <a:pt x="5938" y="1368"/>
                    <a:pt x="6538" y="1868"/>
                    <a:pt x="7072" y="2435"/>
                  </a:cubicBezTo>
                  <a:cubicBezTo>
                    <a:pt x="8406" y="3970"/>
                    <a:pt x="9540" y="5671"/>
                    <a:pt x="10408" y="7472"/>
                  </a:cubicBezTo>
                  <a:cubicBezTo>
                    <a:pt x="11442" y="9507"/>
                    <a:pt x="12409" y="11842"/>
                    <a:pt x="13410" y="14277"/>
                  </a:cubicBezTo>
                  <a:lnTo>
                    <a:pt x="14277" y="16333"/>
                  </a:lnTo>
                  <a:lnTo>
                    <a:pt x="14277" y="16333"/>
                  </a:lnTo>
                  <a:cubicBezTo>
                    <a:pt x="10149" y="18581"/>
                    <a:pt x="6551" y="20728"/>
                    <a:pt x="4036" y="22316"/>
                  </a:cubicBezTo>
                  <a:cubicBezTo>
                    <a:pt x="2769" y="23150"/>
                    <a:pt x="1735" y="23817"/>
                    <a:pt x="1068" y="24284"/>
                  </a:cubicBezTo>
                  <a:cubicBezTo>
                    <a:pt x="734" y="24551"/>
                    <a:pt x="467" y="24718"/>
                    <a:pt x="267" y="24851"/>
                  </a:cubicBezTo>
                  <a:cubicBezTo>
                    <a:pt x="167" y="24918"/>
                    <a:pt x="100" y="24985"/>
                    <a:pt x="0" y="25051"/>
                  </a:cubicBezTo>
                  <a:cubicBezTo>
                    <a:pt x="100" y="25018"/>
                    <a:pt x="200" y="24951"/>
                    <a:pt x="300" y="24885"/>
                  </a:cubicBezTo>
                  <a:lnTo>
                    <a:pt x="1101" y="24351"/>
                  </a:lnTo>
                  <a:cubicBezTo>
                    <a:pt x="1801" y="23917"/>
                    <a:pt x="2835" y="23250"/>
                    <a:pt x="4103" y="22450"/>
                  </a:cubicBezTo>
                  <a:cubicBezTo>
                    <a:pt x="6672" y="20848"/>
                    <a:pt x="10307" y="18747"/>
                    <a:pt x="14477" y="16479"/>
                  </a:cubicBezTo>
                  <a:lnTo>
                    <a:pt x="14544" y="16412"/>
                  </a:lnTo>
                  <a:lnTo>
                    <a:pt x="14510" y="16312"/>
                  </a:lnTo>
                  <a:lnTo>
                    <a:pt x="13643" y="14177"/>
                  </a:lnTo>
                  <a:cubicBezTo>
                    <a:pt x="12609" y="11742"/>
                    <a:pt x="11642" y="9440"/>
                    <a:pt x="10574" y="7405"/>
                  </a:cubicBezTo>
                  <a:cubicBezTo>
                    <a:pt x="9707" y="5537"/>
                    <a:pt x="8540" y="3836"/>
                    <a:pt x="7205" y="2302"/>
                  </a:cubicBezTo>
                  <a:cubicBezTo>
                    <a:pt x="6672" y="1735"/>
                    <a:pt x="6038" y="1234"/>
                    <a:pt x="5371" y="834"/>
                  </a:cubicBezTo>
                  <a:cubicBezTo>
                    <a:pt x="4870" y="534"/>
                    <a:pt x="4337" y="300"/>
                    <a:pt x="3769" y="134"/>
                  </a:cubicBezTo>
                  <a:cubicBezTo>
                    <a:pt x="3403" y="34"/>
                    <a:pt x="3036" y="0"/>
                    <a:pt x="2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6"/>
            <p:cNvSpPr/>
            <p:nvPr/>
          </p:nvSpPr>
          <p:spPr>
            <a:xfrm>
              <a:off x="3698050" y="2970900"/>
              <a:ext cx="153225" cy="130575"/>
            </a:xfrm>
            <a:custGeom>
              <a:avLst/>
              <a:gdLst/>
              <a:ahLst/>
              <a:cxnLst/>
              <a:rect l="l" t="t" r="r" b="b"/>
              <a:pathLst>
                <a:path w="6129" h="5223" extrusionOk="0">
                  <a:moveTo>
                    <a:pt x="3453" y="0"/>
                  </a:moveTo>
                  <a:cubicBezTo>
                    <a:pt x="1178" y="0"/>
                    <a:pt x="1" y="2812"/>
                    <a:pt x="1625" y="4437"/>
                  </a:cubicBezTo>
                  <a:cubicBezTo>
                    <a:pt x="2168" y="4980"/>
                    <a:pt x="2830" y="5222"/>
                    <a:pt x="3477" y="5222"/>
                  </a:cubicBezTo>
                  <a:cubicBezTo>
                    <a:pt x="4820" y="5222"/>
                    <a:pt x="6095" y="4178"/>
                    <a:pt x="6095" y="2602"/>
                  </a:cubicBezTo>
                  <a:cubicBezTo>
                    <a:pt x="6129" y="1168"/>
                    <a:pt x="4961" y="1"/>
                    <a:pt x="3493" y="1"/>
                  </a:cubicBezTo>
                  <a:cubicBezTo>
                    <a:pt x="3480" y="0"/>
                    <a:pt x="3467" y="0"/>
                    <a:pt x="34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6"/>
            <p:cNvSpPr/>
            <p:nvPr/>
          </p:nvSpPr>
          <p:spPr>
            <a:xfrm>
              <a:off x="3577750" y="2821100"/>
              <a:ext cx="416900" cy="141875"/>
            </a:xfrm>
            <a:custGeom>
              <a:avLst/>
              <a:gdLst/>
              <a:ahLst/>
              <a:cxnLst/>
              <a:rect l="l" t="t" r="r" b="b"/>
              <a:pathLst>
                <a:path w="16676" h="5675" extrusionOk="0">
                  <a:moveTo>
                    <a:pt x="8390" y="0"/>
                  </a:moveTo>
                  <a:cubicBezTo>
                    <a:pt x="5707" y="0"/>
                    <a:pt x="3022" y="1051"/>
                    <a:pt x="1000" y="3157"/>
                  </a:cubicBezTo>
                  <a:cubicBezTo>
                    <a:pt x="0" y="4209"/>
                    <a:pt x="991" y="5674"/>
                    <a:pt x="2109" y="5674"/>
                  </a:cubicBezTo>
                  <a:cubicBezTo>
                    <a:pt x="2446" y="5674"/>
                    <a:pt x="2793" y="5542"/>
                    <a:pt x="3102" y="5225"/>
                  </a:cubicBezTo>
                  <a:lnTo>
                    <a:pt x="3102" y="5259"/>
                  </a:lnTo>
                  <a:cubicBezTo>
                    <a:pt x="4526" y="3716"/>
                    <a:pt x="6459" y="2940"/>
                    <a:pt x="8397" y="2940"/>
                  </a:cubicBezTo>
                  <a:cubicBezTo>
                    <a:pt x="10271" y="2940"/>
                    <a:pt x="12149" y="3666"/>
                    <a:pt x="13576" y="5125"/>
                  </a:cubicBezTo>
                  <a:cubicBezTo>
                    <a:pt x="13879" y="5428"/>
                    <a:pt x="14220" y="5556"/>
                    <a:pt x="14550" y="5556"/>
                  </a:cubicBezTo>
                  <a:cubicBezTo>
                    <a:pt x="15674" y="5556"/>
                    <a:pt x="16675" y="4081"/>
                    <a:pt x="15644" y="3024"/>
                  </a:cubicBezTo>
                  <a:cubicBezTo>
                    <a:pt x="13646" y="1010"/>
                    <a:pt x="11019" y="0"/>
                    <a:pt x="83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6"/>
            <p:cNvSpPr/>
            <p:nvPr/>
          </p:nvSpPr>
          <p:spPr>
            <a:xfrm>
              <a:off x="3352800" y="2433850"/>
              <a:ext cx="867750" cy="223825"/>
            </a:xfrm>
            <a:custGeom>
              <a:avLst/>
              <a:gdLst/>
              <a:ahLst/>
              <a:cxnLst/>
              <a:rect l="l" t="t" r="r" b="b"/>
              <a:pathLst>
                <a:path w="34710" h="8953" extrusionOk="0">
                  <a:moveTo>
                    <a:pt x="17369" y="0"/>
                  </a:moveTo>
                  <a:cubicBezTo>
                    <a:pt x="17325" y="0"/>
                    <a:pt x="17281" y="0"/>
                    <a:pt x="17237" y="1"/>
                  </a:cubicBezTo>
                  <a:cubicBezTo>
                    <a:pt x="11132" y="1"/>
                    <a:pt x="5695" y="2502"/>
                    <a:pt x="1125" y="6472"/>
                  </a:cubicBezTo>
                  <a:cubicBezTo>
                    <a:pt x="0" y="7466"/>
                    <a:pt x="1050" y="8952"/>
                    <a:pt x="2247" y="8952"/>
                  </a:cubicBezTo>
                  <a:cubicBezTo>
                    <a:pt x="2577" y="8952"/>
                    <a:pt x="2917" y="8840"/>
                    <a:pt x="3227" y="8573"/>
                  </a:cubicBezTo>
                  <a:cubicBezTo>
                    <a:pt x="7196" y="5138"/>
                    <a:pt x="11933" y="2969"/>
                    <a:pt x="17237" y="2969"/>
                  </a:cubicBezTo>
                  <a:cubicBezTo>
                    <a:pt x="17324" y="2968"/>
                    <a:pt x="17411" y="2968"/>
                    <a:pt x="17498" y="2968"/>
                  </a:cubicBezTo>
                  <a:cubicBezTo>
                    <a:pt x="22708" y="2968"/>
                    <a:pt x="27708" y="4929"/>
                    <a:pt x="31547" y="8440"/>
                  </a:cubicBezTo>
                  <a:cubicBezTo>
                    <a:pt x="31853" y="8731"/>
                    <a:pt x="32196" y="8853"/>
                    <a:pt x="32528" y="8853"/>
                  </a:cubicBezTo>
                  <a:cubicBezTo>
                    <a:pt x="33682" y="8853"/>
                    <a:pt x="34710" y="7382"/>
                    <a:pt x="33648" y="6372"/>
                  </a:cubicBezTo>
                  <a:cubicBezTo>
                    <a:pt x="29211" y="2265"/>
                    <a:pt x="23393" y="0"/>
                    <a:pt x="173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6"/>
            <p:cNvSpPr/>
            <p:nvPr/>
          </p:nvSpPr>
          <p:spPr>
            <a:xfrm>
              <a:off x="3444100" y="2623750"/>
              <a:ext cx="682175" cy="204100"/>
            </a:xfrm>
            <a:custGeom>
              <a:avLst/>
              <a:gdLst/>
              <a:ahLst/>
              <a:cxnLst/>
              <a:rect l="l" t="t" r="r" b="b"/>
              <a:pathLst>
                <a:path w="27287" h="8164" extrusionOk="0">
                  <a:moveTo>
                    <a:pt x="13758" y="1"/>
                  </a:moveTo>
                  <a:cubicBezTo>
                    <a:pt x="9083" y="1"/>
                    <a:pt x="4408" y="1878"/>
                    <a:pt x="976" y="5614"/>
                  </a:cubicBezTo>
                  <a:cubicBezTo>
                    <a:pt x="1" y="6692"/>
                    <a:pt x="999" y="8164"/>
                    <a:pt x="2104" y="8164"/>
                  </a:cubicBezTo>
                  <a:cubicBezTo>
                    <a:pt x="2436" y="8164"/>
                    <a:pt x="2777" y="8031"/>
                    <a:pt x="3077" y="7716"/>
                  </a:cubicBezTo>
                  <a:cubicBezTo>
                    <a:pt x="5912" y="4542"/>
                    <a:pt x="9825" y="2948"/>
                    <a:pt x="13751" y="2948"/>
                  </a:cubicBezTo>
                  <a:cubicBezTo>
                    <a:pt x="17541" y="2948"/>
                    <a:pt x="21341" y="4433"/>
                    <a:pt x="24192" y="7415"/>
                  </a:cubicBezTo>
                  <a:cubicBezTo>
                    <a:pt x="24493" y="7731"/>
                    <a:pt x="24837" y="7864"/>
                    <a:pt x="25171" y="7864"/>
                  </a:cubicBezTo>
                  <a:cubicBezTo>
                    <a:pt x="26281" y="7864"/>
                    <a:pt x="27286" y="6399"/>
                    <a:pt x="26260" y="5347"/>
                  </a:cubicBezTo>
                  <a:cubicBezTo>
                    <a:pt x="22855" y="1777"/>
                    <a:pt x="18306" y="1"/>
                    <a:pt x="137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6"/>
            <p:cNvSpPr/>
            <p:nvPr/>
          </p:nvSpPr>
          <p:spPr>
            <a:xfrm>
              <a:off x="3699475" y="2924200"/>
              <a:ext cx="152650" cy="131400"/>
            </a:xfrm>
            <a:custGeom>
              <a:avLst/>
              <a:gdLst/>
              <a:ahLst/>
              <a:cxnLst/>
              <a:rect l="l" t="t" r="r" b="b"/>
              <a:pathLst>
                <a:path w="6106" h="5256" extrusionOk="0">
                  <a:moveTo>
                    <a:pt x="3503" y="1"/>
                  </a:moveTo>
                  <a:cubicBezTo>
                    <a:pt x="1168" y="1"/>
                    <a:pt x="1" y="2803"/>
                    <a:pt x="1635" y="4470"/>
                  </a:cubicBezTo>
                  <a:cubicBezTo>
                    <a:pt x="2167" y="5013"/>
                    <a:pt x="2825" y="5255"/>
                    <a:pt x="3472" y="5255"/>
                  </a:cubicBezTo>
                  <a:cubicBezTo>
                    <a:pt x="4814" y="5255"/>
                    <a:pt x="6105" y="4211"/>
                    <a:pt x="6105" y="2636"/>
                  </a:cubicBezTo>
                  <a:cubicBezTo>
                    <a:pt x="6105" y="1201"/>
                    <a:pt x="4938" y="34"/>
                    <a:pt x="350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6"/>
            <p:cNvSpPr/>
            <p:nvPr/>
          </p:nvSpPr>
          <p:spPr>
            <a:xfrm>
              <a:off x="3579400" y="2774400"/>
              <a:ext cx="416900" cy="141875"/>
            </a:xfrm>
            <a:custGeom>
              <a:avLst/>
              <a:gdLst/>
              <a:ahLst/>
              <a:cxnLst/>
              <a:rect l="l" t="t" r="r" b="b"/>
              <a:pathLst>
                <a:path w="16676" h="5675" extrusionOk="0">
                  <a:moveTo>
                    <a:pt x="3102" y="5225"/>
                  </a:moveTo>
                  <a:lnTo>
                    <a:pt x="3070" y="5258"/>
                  </a:lnTo>
                  <a:lnTo>
                    <a:pt x="3070" y="5258"/>
                  </a:lnTo>
                  <a:cubicBezTo>
                    <a:pt x="3081" y="5247"/>
                    <a:pt x="3092" y="5236"/>
                    <a:pt x="3102" y="5225"/>
                  </a:cubicBezTo>
                  <a:close/>
                  <a:moveTo>
                    <a:pt x="8366" y="0"/>
                  </a:moveTo>
                  <a:cubicBezTo>
                    <a:pt x="5683" y="0"/>
                    <a:pt x="3006" y="1051"/>
                    <a:pt x="1001" y="3157"/>
                  </a:cubicBezTo>
                  <a:cubicBezTo>
                    <a:pt x="1" y="4209"/>
                    <a:pt x="992" y="5674"/>
                    <a:pt x="2110" y="5674"/>
                  </a:cubicBezTo>
                  <a:cubicBezTo>
                    <a:pt x="2434" y="5674"/>
                    <a:pt x="2769" y="5551"/>
                    <a:pt x="3069" y="5258"/>
                  </a:cubicBezTo>
                  <a:lnTo>
                    <a:pt x="3069" y="5258"/>
                  </a:lnTo>
                  <a:cubicBezTo>
                    <a:pt x="3069" y="5259"/>
                    <a:pt x="3069" y="5259"/>
                    <a:pt x="3069" y="5259"/>
                  </a:cubicBezTo>
                  <a:lnTo>
                    <a:pt x="3070" y="5258"/>
                  </a:lnTo>
                  <a:lnTo>
                    <a:pt x="3070" y="5258"/>
                  </a:lnTo>
                  <a:cubicBezTo>
                    <a:pt x="3070" y="5258"/>
                    <a:pt x="3070" y="5258"/>
                    <a:pt x="3069" y="5258"/>
                  </a:cubicBezTo>
                  <a:lnTo>
                    <a:pt x="3069" y="5258"/>
                  </a:lnTo>
                  <a:cubicBezTo>
                    <a:pt x="4494" y="3716"/>
                    <a:pt x="6426" y="2940"/>
                    <a:pt x="8364" y="2940"/>
                  </a:cubicBezTo>
                  <a:cubicBezTo>
                    <a:pt x="10238" y="2940"/>
                    <a:pt x="12116" y="3666"/>
                    <a:pt x="13543" y="5125"/>
                  </a:cubicBezTo>
                  <a:cubicBezTo>
                    <a:pt x="13846" y="5428"/>
                    <a:pt x="14189" y="5556"/>
                    <a:pt x="14522" y="5556"/>
                  </a:cubicBezTo>
                  <a:cubicBezTo>
                    <a:pt x="15655" y="5556"/>
                    <a:pt x="16676" y="4081"/>
                    <a:pt x="15645" y="3024"/>
                  </a:cubicBezTo>
                  <a:cubicBezTo>
                    <a:pt x="13631" y="1010"/>
                    <a:pt x="10995" y="0"/>
                    <a:pt x="836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6"/>
            <p:cNvSpPr/>
            <p:nvPr/>
          </p:nvSpPr>
          <p:spPr>
            <a:xfrm>
              <a:off x="3355375" y="2387950"/>
              <a:ext cx="866675" cy="223350"/>
            </a:xfrm>
            <a:custGeom>
              <a:avLst/>
              <a:gdLst/>
              <a:ahLst/>
              <a:cxnLst/>
              <a:rect l="l" t="t" r="r" b="b"/>
              <a:pathLst>
                <a:path w="34667" h="8934" extrusionOk="0">
                  <a:moveTo>
                    <a:pt x="17493" y="0"/>
                  </a:moveTo>
                  <a:cubicBezTo>
                    <a:pt x="17407" y="0"/>
                    <a:pt x="17320" y="1"/>
                    <a:pt x="17234" y="2"/>
                  </a:cubicBezTo>
                  <a:cubicBezTo>
                    <a:pt x="11096" y="2"/>
                    <a:pt x="5659" y="2504"/>
                    <a:pt x="1122" y="6473"/>
                  </a:cubicBezTo>
                  <a:cubicBezTo>
                    <a:pt x="1" y="7438"/>
                    <a:pt x="1021" y="8934"/>
                    <a:pt x="2205" y="8934"/>
                  </a:cubicBezTo>
                  <a:cubicBezTo>
                    <a:pt x="2535" y="8934"/>
                    <a:pt x="2878" y="8818"/>
                    <a:pt x="3190" y="8541"/>
                  </a:cubicBezTo>
                  <a:lnTo>
                    <a:pt x="3157" y="8541"/>
                  </a:lnTo>
                  <a:cubicBezTo>
                    <a:pt x="7127" y="5106"/>
                    <a:pt x="11863" y="2937"/>
                    <a:pt x="17200" y="2937"/>
                  </a:cubicBezTo>
                  <a:cubicBezTo>
                    <a:pt x="17287" y="2936"/>
                    <a:pt x="17374" y="2936"/>
                    <a:pt x="17460" y="2936"/>
                  </a:cubicBezTo>
                  <a:cubicBezTo>
                    <a:pt x="22639" y="2936"/>
                    <a:pt x="27672" y="4897"/>
                    <a:pt x="31511" y="8408"/>
                  </a:cubicBezTo>
                  <a:cubicBezTo>
                    <a:pt x="31817" y="8699"/>
                    <a:pt x="32160" y="8821"/>
                    <a:pt x="32492" y="8821"/>
                  </a:cubicBezTo>
                  <a:cubicBezTo>
                    <a:pt x="33644" y="8821"/>
                    <a:pt x="34666" y="7350"/>
                    <a:pt x="33579" y="6340"/>
                  </a:cubicBezTo>
                  <a:cubicBezTo>
                    <a:pt x="29206" y="2263"/>
                    <a:pt x="23439" y="0"/>
                    <a:pt x="1749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6"/>
            <p:cNvSpPr/>
            <p:nvPr/>
          </p:nvSpPr>
          <p:spPr>
            <a:xfrm>
              <a:off x="3445775" y="2577050"/>
              <a:ext cx="682150" cy="204100"/>
            </a:xfrm>
            <a:custGeom>
              <a:avLst/>
              <a:gdLst/>
              <a:ahLst/>
              <a:cxnLst/>
              <a:rect l="l" t="t" r="r" b="b"/>
              <a:pathLst>
                <a:path w="27286" h="8164" extrusionOk="0">
                  <a:moveTo>
                    <a:pt x="13732" y="1"/>
                  </a:moveTo>
                  <a:cubicBezTo>
                    <a:pt x="9057" y="1"/>
                    <a:pt x="4391" y="1878"/>
                    <a:pt x="975" y="5614"/>
                  </a:cubicBezTo>
                  <a:cubicBezTo>
                    <a:pt x="1" y="6692"/>
                    <a:pt x="979" y="8164"/>
                    <a:pt x="2075" y="8164"/>
                  </a:cubicBezTo>
                  <a:cubicBezTo>
                    <a:pt x="2404" y="8164"/>
                    <a:pt x="2743" y="8031"/>
                    <a:pt x="3044" y="7715"/>
                  </a:cubicBezTo>
                  <a:cubicBezTo>
                    <a:pt x="5895" y="4542"/>
                    <a:pt x="9817" y="2948"/>
                    <a:pt x="13742" y="2948"/>
                  </a:cubicBezTo>
                  <a:cubicBezTo>
                    <a:pt x="17532" y="2948"/>
                    <a:pt x="21324" y="4433"/>
                    <a:pt x="24159" y="7415"/>
                  </a:cubicBezTo>
                  <a:cubicBezTo>
                    <a:pt x="24467" y="7731"/>
                    <a:pt x="24817" y="7864"/>
                    <a:pt x="25155" y="7864"/>
                  </a:cubicBezTo>
                  <a:cubicBezTo>
                    <a:pt x="26281" y="7864"/>
                    <a:pt x="27286" y="6399"/>
                    <a:pt x="26260" y="5347"/>
                  </a:cubicBezTo>
                  <a:cubicBezTo>
                    <a:pt x="22839" y="1777"/>
                    <a:pt x="18281" y="1"/>
                    <a:pt x="137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4" name="Google Shape;2904;p76"/>
          <p:cNvGrpSpPr/>
          <p:nvPr/>
        </p:nvGrpSpPr>
        <p:grpSpPr>
          <a:xfrm>
            <a:off x="4473750" y="2065369"/>
            <a:ext cx="1490075" cy="1596314"/>
            <a:chOff x="1810625" y="571675"/>
            <a:chExt cx="4012050" cy="4298100"/>
          </a:xfrm>
        </p:grpSpPr>
        <p:sp>
          <p:nvSpPr>
            <p:cNvPr id="2905" name="Google Shape;2905;p76"/>
            <p:cNvSpPr/>
            <p:nvPr/>
          </p:nvSpPr>
          <p:spPr>
            <a:xfrm>
              <a:off x="4791925" y="3099775"/>
              <a:ext cx="1030750" cy="1347950"/>
            </a:xfrm>
            <a:custGeom>
              <a:avLst/>
              <a:gdLst/>
              <a:ahLst/>
              <a:cxnLst/>
              <a:rect l="l" t="t" r="r" b="b"/>
              <a:pathLst>
                <a:path w="41230" h="53918" extrusionOk="0">
                  <a:moveTo>
                    <a:pt x="36041" y="1"/>
                  </a:moveTo>
                  <a:cubicBezTo>
                    <a:pt x="35913" y="1"/>
                    <a:pt x="35786" y="6"/>
                    <a:pt x="35659" y="16"/>
                  </a:cubicBezTo>
                  <a:cubicBezTo>
                    <a:pt x="33524" y="183"/>
                    <a:pt x="31623" y="1517"/>
                    <a:pt x="30289" y="3152"/>
                  </a:cubicBezTo>
                  <a:cubicBezTo>
                    <a:pt x="28921" y="4819"/>
                    <a:pt x="28021" y="6787"/>
                    <a:pt x="27087" y="8689"/>
                  </a:cubicBezTo>
                  <a:cubicBezTo>
                    <a:pt x="26186" y="10624"/>
                    <a:pt x="25185" y="12558"/>
                    <a:pt x="23684" y="14059"/>
                  </a:cubicBezTo>
                  <a:cubicBezTo>
                    <a:pt x="23305" y="14439"/>
                    <a:pt x="22798" y="14818"/>
                    <a:pt x="22298" y="14818"/>
                  </a:cubicBezTo>
                  <a:cubicBezTo>
                    <a:pt x="22226" y="14818"/>
                    <a:pt x="22154" y="14810"/>
                    <a:pt x="22083" y="14793"/>
                  </a:cubicBezTo>
                  <a:cubicBezTo>
                    <a:pt x="21483" y="14626"/>
                    <a:pt x="21182" y="13959"/>
                    <a:pt x="21116" y="13359"/>
                  </a:cubicBezTo>
                  <a:cubicBezTo>
                    <a:pt x="21149" y="12725"/>
                    <a:pt x="21116" y="12125"/>
                    <a:pt x="21049" y="11524"/>
                  </a:cubicBezTo>
                  <a:cubicBezTo>
                    <a:pt x="20778" y="10360"/>
                    <a:pt x="19563" y="9635"/>
                    <a:pt x="18366" y="9635"/>
                  </a:cubicBezTo>
                  <a:cubicBezTo>
                    <a:pt x="18087" y="9635"/>
                    <a:pt x="17810" y="9675"/>
                    <a:pt x="17546" y="9756"/>
                  </a:cubicBezTo>
                  <a:cubicBezTo>
                    <a:pt x="16112" y="10190"/>
                    <a:pt x="15145" y="11491"/>
                    <a:pt x="14711" y="12892"/>
                  </a:cubicBezTo>
                  <a:cubicBezTo>
                    <a:pt x="14277" y="14293"/>
                    <a:pt x="14311" y="15794"/>
                    <a:pt x="14377" y="17262"/>
                  </a:cubicBezTo>
                  <a:cubicBezTo>
                    <a:pt x="14444" y="19997"/>
                    <a:pt x="14544" y="22732"/>
                    <a:pt x="14611" y="25468"/>
                  </a:cubicBezTo>
                  <a:cubicBezTo>
                    <a:pt x="14678" y="26935"/>
                    <a:pt x="14544" y="28703"/>
                    <a:pt x="13277" y="29437"/>
                  </a:cubicBezTo>
                  <a:cubicBezTo>
                    <a:pt x="12912" y="29645"/>
                    <a:pt x="12512" y="29732"/>
                    <a:pt x="12101" y="29732"/>
                  </a:cubicBezTo>
                  <a:cubicBezTo>
                    <a:pt x="11461" y="29732"/>
                    <a:pt x="10797" y="29521"/>
                    <a:pt x="10208" y="29237"/>
                  </a:cubicBezTo>
                  <a:cubicBezTo>
                    <a:pt x="8740" y="28503"/>
                    <a:pt x="7506" y="27402"/>
                    <a:pt x="6639" y="26001"/>
                  </a:cubicBezTo>
                  <a:cubicBezTo>
                    <a:pt x="5971" y="24967"/>
                    <a:pt x="5471" y="23700"/>
                    <a:pt x="4337" y="23233"/>
                  </a:cubicBezTo>
                  <a:cubicBezTo>
                    <a:pt x="4053" y="23105"/>
                    <a:pt x="3755" y="23046"/>
                    <a:pt x="3456" y="23046"/>
                  </a:cubicBezTo>
                  <a:cubicBezTo>
                    <a:pt x="2349" y="23046"/>
                    <a:pt x="1219" y="23843"/>
                    <a:pt x="668" y="24867"/>
                  </a:cubicBezTo>
                  <a:cubicBezTo>
                    <a:pt x="1" y="26168"/>
                    <a:pt x="167" y="27736"/>
                    <a:pt x="167" y="29204"/>
                  </a:cubicBezTo>
                  <a:cubicBezTo>
                    <a:pt x="101" y="38043"/>
                    <a:pt x="2069" y="47817"/>
                    <a:pt x="9874" y="52920"/>
                  </a:cubicBezTo>
                  <a:lnTo>
                    <a:pt x="9908" y="52987"/>
                  </a:lnTo>
                  <a:cubicBezTo>
                    <a:pt x="11844" y="53628"/>
                    <a:pt x="13719" y="53918"/>
                    <a:pt x="15581" y="53918"/>
                  </a:cubicBezTo>
                  <a:cubicBezTo>
                    <a:pt x="18273" y="53918"/>
                    <a:pt x="20937" y="53312"/>
                    <a:pt x="23717" y="52287"/>
                  </a:cubicBezTo>
                  <a:cubicBezTo>
                    <a:pt x="28421" y="50485"/>
                    <a:pt x="32557" y="47450"/>
                    <a:pt x="35693" y="43514"/>
                  </a:cubicBezTo>
                  <a:cubicBezTo>
                    <a:pt x="36660" y="42446"/>
                    <a:pt x="37394" y="41212"/>
                    <a:pt x="37861" y="39844"/>
                  </a:cubicBezTo>
                  <a:cubicBezTo>
                    <a:pt x="38261" y="38477"/>
                    <a:pt x="38161" y="36876"/>
                    <a:pt x="37260" y="35742"/>
                  </a:cubicBezTo>
                  <a:cubicBezTo>
                    <a:pt x="36451" y="34709"/>
                    <a:pt x="35162" y="34279"/>
                    <a:pt x="33819" y="34279"/>
                  </a:cubicBezTo>
                  <a:cubicBezTo>
                    <a:pt x="32949" y="34279"/>
                    <a:pt x="32056" y="34459"/>
                    <a:pt x="31256" y="34774"/>
                  </a:cubicBezTo>
                  <a:cubicBezTo>
                    <a:pt x="30155" y="35208"/>
                    <a:pt x="29155" y="35842"/>
                    <a:pt x="28021" y="36075"/>
                  </a:cubicBezTo>
                  <a:cubicBezTo>
                    <a:pt x="27771" y="36127"/>
                    <a:pt x="27509" y="36154"/>
                    <a:pt x="27248" y="36154"/>
                  </a:cubicBezTo>
                  <a:cubicBezTo>
                    <a:pt x="26322" y="36154"/>
                    <a:pt x="25394" y="35814"/>
                    <a:pt x="24952" y="35008"/>
                  </a:cubicBezTo>
                  <a:cubicBezTo>
                    <a:pt x="24385" y="33974"/>
                    <a:pt x="24885" y="32639"/>
                    <a:pt x="25752" y="31872"/>
                  </a:cubicBezTo>
                  <a:cubicBezTo>
                    <a:pt x="26620" y="31105"/>
                    <a:pt x="27754" y="30705"/>
                    <a:pt x="28854" y="30304"/>
                  </a:cubicBezTo>
                  <a:cubicBezTo>
                    <a:pt x="31857" y="29103"/>
                    <a:pt x="34692" y="27436"/>
                    <a:pt x="37127" y="25301"/>
                  </a:cubicBezTo>
                  <a:cubicBezTo>
                    <a:pt x="38361" y="24233"/>
                    <a:pt x="39595" y="22632"/>
                    <a:pt x="38928" y="21164"/>
                  </a:cubicBezTo>
                  <a:cubicBezTo>
                    <a:pt x="38495" y="20064"/>
                    <a:pt x="37227" y="19597"/>
                    <a:pt x="36060" y="19497"/>
                  </a:cubicBezTo>
                  <a:cubicBezTo>
                    <a:pt x="34892" y="19363"/>
                    <a:pt x="33691" y="19530"/>
                    <a:pt x="32557" y="19196"/>
                  </a:cubicBezTo>
                  <a:cubicBezTo>
                    <a:pt x="31556" y="18896"/>
                    <a:pt x="30622" y="17929"/>
                    <a:pt x="30889" y="16961"/>
                  </a:cubicBezTo>
                  <a:cubicBezTo>
                    <a:pt x="31156" y="16428"/>
                    <a:pt x="31523" y="15994"/>
                    <a:pt x="32023" y="15694"/>
                  </a:cubicBezTo>
                  <a:cubicBezTo>
                    <a:pt x="34592" y="13826"/>
                    <a:pt x="36860" y="11558"/>
                    <a:pt x="38762" y="9022"/>
                  </a:cubicBezTo>
                  <a:cubicBezTo>
                    <a:pt x="40062" y="7321"/>
                    <a:pt x="41230" y="5186"/>
                    <a:pt x="40663" y="3152"/>
                  </a:cubicBezTo>
                  <a:cubicBezTo>
                    <a:pt x="40099" y="1208"/>
                    <a:pt x="38032" y="1"/>
                    <a:pt x="36041"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6"/>
            <p:cNvSpPr/>
            <p:nvPr/>
          </p:nvSpPr>
          <p:spPr>
            <a:xfrm>
              <a:off x="5035425" y="3129350"/>
              <a:ext cx="718050" cy="1740425"/>
            </a:xfrm>
            <a:custGeom>
              <a:avLst/>
              <a:gdLst/>
              <a:ahLst/>
              <a:cxnLst/>
              <a:rect l="l" t="t" r="r" b="b"/>
              <a:pathLst>
                <a:path w="28722" h="69617" extrusionOk="0">
                  <a:moveTo>
                    <a:pt x="28721" y="0"/>
                  </a:moveTo>
                  <a:lnTo>
                    <a:pt x="28721" y="0"/>
                  </a:lnTo>
                  <a:cubicBezTo>
                    <a:pt x="28721" y="1"/>
                    <a:pt x="28687" y="34"/>
                    <a:pt x="28555" y="101"/>
                  </a:cubicBezTo>
                  <a:lnTo>
                    <a:pt x="28121" y="501"/>
                  </a:lnTo>
                  <a:cubicBezTo>
                    <a:pt x="27754" y="834"/>
                    <a:pt x="27154" y="1335"/>
                    <a:pt x="26453" y="2002"/>
                  </a:cubicBezTo>
                  <a:cubicBezTo>
                    <a:pt x="24418" y="3903"/>
                    <a:pt x="22550" y="5971"/>
                    <a:pt x="20849" y="8140"/>
                  </a:cubicBezTo>
                  <a:cubicBezTo>
                    <a:pt x="19782" y="9541"/>
                    <a:pt x="18647" y="11075"/>
                    <a:pt x="17480" y="12810"/>
                  </a:cubicBezTo>
                  <a:cubicBezTo>
                    <a:pt x="16312" y="14511"/>
                    <a:pt x="15078" y="16312"/>
                    <a:pt x="13844" y="18314"/>
                  </a:cubicBezTo>
                  <a:cubicBezTo>
                    <a:pt x="12543" y="20348"/>
                    <a:pt x="11376" y="22483"/>
                    <a:pt x="10308" y="24685"/>
                  </a:cubicBezTo>
                  <a:cubicBezTo>
                    <a:pt x="9774" y="25819"/>
                    <a:pt x="9274" y="27020"/>
                    <a:pt x="8774" y="28221"/>
                  </a:cubicBezTo>
                  <a:cubicBezTo>
                    <a:pt x="8307" y="29422"/>
                    <a:pt x="7806" y="30656"/>
                    <a:pt x="7306" y="31890"/>
                  </a:cubicBezTo>
                  <a:cubicBezTo>
                    <a:pt x="5371" y="36560"/>
                    <a:pt x="3737" y="41297"/>
                    <a:pt x="2369" y="46167"/>
                  </a:cubicBezTo>
                  <a:cubicBezTo>
                    <a:pt x="1268" y="50136"/>
                    <a:pt x="535" y="54206"/>
                    <a:pt x="234" y="58309"/>
                  </a:cubicBezTo>
                  <a:cubicBezTo>
                    <a:pt x="1" y="61078"/>
                    <a:pt x="68" y="63846"/>
                    <a:pt x="368" y="66615"/>
                  </a:cubicBezTo>
                  <a:cubicBezTo>
                    <a:pt x="601" y="68550"/>
                    <a:pt x="835" y="69617"/>
                    <a:pt x="835" y="69617"/>
                  </a:cubicBezTo>
                  <a:cubicBezTo>
                    <a:pt x="835" y="69617"/>
                    <a:pt x="835" y="69550"/>
                    <a:pt x="801" y="69417"/>
                  </a:cubicBezTo>
                  <a:cubicBezTo>
                    <a:pt x="801" y="69283"/>
                    <a:pt x="768" y="69083"/>
                    <a:pt x="735" y="68850"/>
                  </a:cubicBezTo>
                  <a:cubicBezTo>
                    <a:pt x="635" y="68316"/>
                    <a:pt x="568" y="67582"/>
                    <a:pt x="434" y="66615"/>
                  </a:cubicBezTo>
                  <a:cubicBezTo>
                    <a:pt x="168" y="63846"/>
                    <a:pt x="168" y="61078"/>
                    <a:pt x="368" y="58309"/>
                  </a:cubicBezTo>
                  <a:cubicBezTo>
                    <a:pt x="701" y="54206"/>
                    <a:pt x="1435" y="50170"/>
                    <a:pt x="2569" y="46234"/>
                  </a:cubicBezTo>
                  <a:cubicBezTo>
                    <a:pt x="3937" y="41363"/>
                    <a:pt x="5571" y="36627"/>
                    <a:pt x="7506" y="31990"/>
                  </a:cubicBezTo>
                  <a:cubicBezTo>
                    <a:pt x="8007" y="30722"/>
                    <a:pt x="8507" y="29522"/>
                    <a:pt x="9007" y="28287"/>
                  </a:cubicBezTo>
                  <a:cubicBezTo>
                    <a:pt x="9474" y="27087"/>
                    <a:pt x="9975" y="25919"/>
                    <a:pt x="10508" y="24785"/>
                  </a:cubicBezTo>
                  <a:cubicBezTo>
                    <a:pt x="11576" y="22583"/>
                    <a:pt x="12743" y="20482"/>
                    <a:pt x="14044" y="18414"/>
                  </a:cubicBezTo>
                  <a:cubicBezTo>
                    <a:pt x="15245" y="16446"/>
                    <a:pt x="16479" y="14611"/>
                    <a:pt x="17647" y="12910"/>
                  </a:cubicBezTo>
                  <a:cubicBezTo>
                    <a:pt x="18781" y="11208"/>
                    <a:pt x="19882" y="9641"/>
                    <a:pt x="20982" y="8240"/>
                  </a:cubicBezTo>
                  <a:cubicBezTo>
                    <a:pt x="22650" y="6071"/>
                    <a:pt x="24485" y="4003"/>
                    <a:pt x="26486" y="2069"/>
                  </a:cubicBezTo>
                  <a:cubicBezTo>
                    <a:pt x="27220" y="1401"/>
                    <a:pt x="27787" y="868"/>
                    <a:pt x="28154" y="534"/>
                  </a:cubicBezTo>
                  <a:lnTo>
                    <a:pt x="28588" y="134"/>
                  </a:lnTo>
                  <a:cubicBezTo>
                    <a:pt x="28687" y="35"/>
                    <a:pt x="28721" y="1"/>
                    <a:pt x="2872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6"/>
            <p:cNvSpPr/>
            <p:nvPr/>
          </p:nvSpPr>
          <p:spPr>
            <a:xfrm>
              <a:off x="5229750" y="3343675"/>
              <a:ext cx="64225" cy="401975"/>
            </a:xfrm>
            <a:custGeom>
              <a:avLst/>
              <a:gdLst/>
              <a:ahLst/>
              <a:cxnLst/>
              <a:rect l="l" t="t" r="r" b="b"/>
              <a:pathLst>
                <a:path w="2569" h="16079" extrusionOk="0">
                  <a:moveTo>
                    <a:pt x="0" y="0"/>
                  </a:moveTo>
                  <a:lnTo>
                    <a:pt x="0" y="0"/>
                  </a:lnTo>
                  <a:cubicBezTo>
                    <a:pt x="33" y="200"/>
                    <a:pt x="67" y="434"/>
                    <a:pt x="133" y="634"/>
                  </a:cubicBezTo>
                  <a:cubicBezTo>
                    <a:pt x="200" y="1034"/>
                    <a:pt x="334" y="1635"/>
                    <a:pt x="467" y="2335"/>
                  </a:cubicBezTo>
                  <a:cubicBezTo>
                    <a:pt x="734" y="3803"/>
                    <a:pt x="1034" y="5804"/>
                    <a:pt x="1334" y="8039"/>
                  </a:cubicBezTo>
                  <a:cubicBezTo>
                    <a:pt x="1601" y="10274"/>
                    <a:pt x="1868" y="12276"/>
                    <a:pt x="2135" y="13743"/>
                  </a:cubicBezTo>
                  <a:cubicBezTo>
                    <a:pt x="2235" y="14477"/>
                    <a:pt x="2335" y="15044"/>
                    <a:pt x="2435" y="15445"/>
                  </a:cubicBezTo>
                  <a:cubicBezTo>
                    <a:pt x="2468" y="15678"/>
                    <a:pt x="2502" y="15878"/>
                    <a:pt x="2569" y="16078"/>
                  </a:cubicBezTo>
                  <a:cubicBezTo>
                    <a:pt x="2569" y="15878"/>
                    <a:pt x="2569" y="15645"/>
                    <a:pt x="2535" y="15445"/>
                  </a:cubicBezTo>
                  <a:cubicBezTo>
                    <a:pt x="2468" y="14978"/>
                    <a:pt x="2368" y="14411"/>
                    <a:pt x="2302" y="13710"/>
                  </a:cubicBezTo>
                  <a:cubicBezTo>
                    <a:pt x="2102" y="12209"/>
                    <a:pt x="1835" y="10241"/>
                    <a:pt x="1568" y="8006"/>
                  </a:cubicBezTo>
                  <a:cubicBezTo>
                    <a:pt x="1268" y="5771"/>
                    <a:pt x="934" y="3736"/>
                    <a:pt x="634" y="2302"/>
                  </a:cubicBezTo>
                  <a:cubicBezTo>
                    <a:pt x="467" y="1601"/>
                    <a:pt x="334" y="1034"/>
                    <a:pt x="200" y="601"/>
                  </a:cubicBezTo>
                  <a:cubicBezTo>
                    <a:pt x="167" y="401"/>
                    <a:pt x="100" y="200"/>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6"/>
            <p:cNvSpPr/>
            <p:nvPr/>
          </p:nvSpPr>
          <p:spPr>
            <a:xfrm>
              <a:off x="5293950" y="3645750"/>
              <a:ext cx="476200" cy="99900"/>
            </a:xfrm>
            <a:custGeom>
              <a:avLst/>
              <a:gdLst/>
              <a:ahLst/>
              <a:cxnLst/>
              <a:rect l="l" t="t" r="r" b="b"/>
              <a:pathLst>
                <a:path w="19048" h="3996" extrusionOk="0">
                  <a:moveTo>
                    <a:pt x="18918" y="1"/>
                  </a:moveTo>
                  <a:cubicBezTo>
                    <a:pt x="18881" y="1"/>
                    <a:pt x="18847" y="9"/>
                    <a:pt x="18814" y="26"/>
                  </a:cubicBezTo>
                  <a:lnTo>
                    <a:pt x="18247" y="26"/>
                  </a:lnTo>
                  <a:cubicBezTo>
                    <a:pt x="17747" y="59"/>
                    <a:pt x="17046" y="126"/>
                    <a:pt x="16179" y="226"/>
                  </a:cubicBezTo>
                  <a:cubicBezTo>
                    <a:pt x="14411" y="393"/>
                    <a:pt x="12009" y="760"/>
                    <a:pt x="9374" y="1327"/>
                  </a:cubicBezTo>
                  <a:cubicBezTo>
                    <a:pt x="6739" y="1894"/>
                    <a:pt x="4370" y="2528"/>
                    <a:pt x="2702" y="3061"/>
                  </a:cubicBezTo>
                  <a:cubicBezTo>
                    <a:pt x="1835" y="3295"/>
                    <a:pt x="1168" y="3528"/>
                    <a:pt x="701" y="3729"/>
                  </a:cubicBezTo>
                  <a:lnTo>
                    <a:pt x="167" y="3929"/>
                  </a:lnTo>
                  <a:cubicBezTo>
                    <a:pt x="67" y="3962"/>
                    <a:pt x="1" y="3995"/>
                    <a:pt x="1" y="3995"/>
                  </a:cubicBezTo>
                  <a:cubicBezTo>
                    <a:pt x="67" y="3995"/>
                    <a:pt x="134" y="3995"/>
                    <a:pt x="201" y="3962"/>
                  </a:cubicBezTo>
                  <a:lnTo>
                    <a:pt x="734" y="3795"/>
                  </a:lnTo>
                  <a:cubicBezTo>
                    <a:pt x="1201" y="3662"/>
                    <a:pt x="1902" y="3428"/>
                    <a:pt x="2736" y="3195"/>
                  </a:cubicBezTo>
                  <a:cubicBezTo>
                    <a:pt x="4437" y="2695"/>
                    <a:pt x="6772" y="2094"/>
                    <a:pt x="9407" y="1527"/>
                  </a:cubicBezTo>
                  <a:cubicBezTo>
                    <a:pt x="12042" y="993"/>
                    <a:pt x="14444" y="593"/>
                    <a:pt x="16179" y="360"/>
                  </a:cubicBezTo>
                  <a:cubicBezTo>
                    <a:pt x="17079" y="226"/>
                    <a:pt x="17780" y="159"/>
                    <a:pt x="18280" y="126"/>
                  </a:cubicBezTo>
                  <a:lnTo>
                    <a:pt x="18847" y="59"/>
                  </a:lnTo>
                  <a:cubicBezTo>
                    <a:pt x="18914" y="59"/>
                    <a:pt x="18981" y="26"/>
                    <a:pt x="19047" y="26"/>
                  </a:cubicBezTo>
                  <a:cubicBezTo>
                    <a:pt x="18997" y="9"/>
                    <a:pt x="18956" y="1"/>
                    <a:pt x="189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6"/>
            <p:cNvSpPr/>
            <p:nvPr/>
          </p:nvSpPr>
          <p:spPr>
            <a:xfrm>
              <a:off x="4844475" y="3678900"/>
              <a:ext cx="255200" cy="595450"/>
            </a:xfrm>
            <a:custGeom>
              <a:avLst/>
              <a:gdLst/>
              <a:ahLst/>
              <a:cxnLst/>
              <a:rect l="l" t="t" r="r" b="b"/>
              <a:pathLst>
                <a:path w="10208" h="23818" extrusionOk="0">
                  <a:moveTo>
                    <a:pt x="0" y="1"/>
                  </a:moveTo>
                  <a:cubicBezTo>
                    <a:pt x="0" y="68"/>
                    <a:pt x="33" y="168"/>
                    <a:pt x="67" y="234"/>
                  </a:cubicBezTo>
                  <a:cubicBezTo>
                    <a:pt x="167" y="401"/>
                    <a:pt x="267" y="635"/>
                    <a:pt x="367" y="935"/>
                  </a:cubicBezTo>
                  <a:lnTo>
                    <a:pt x="1501" y="3470"/>
                  </a:lnTo>
                  <a:cubicBezTo>
                    <a:pt x="2435" y="5638"/>
                    <a:pt x="3669" y="8640"/>
                    <a:pt x="5004" y="11943"/>
                  </a:cubicBezTo>
                  <a:cubicBezTo>
                    <a:pt x="6338" y="15278"/>
                    <a:pt x="7572" y="18281"/>
                    <a:pt x="8539" y="20415"/>
                  </a:cubicBezTo>
                  <a:cubicBezTo>
                    <a:pt x="9040" y="21450"/>
                    <a:pt x="9440" y="22317"/>
                    <a:pt x="9707" y="22917"/>
                  </a:cubicBezTo>
                  <a:cubicBezTo>
                    <a:pt x="9874" y="23184"/>
                    <a:pt x="9974" y="23418"/>
                    <a:pt x="10074" y="23584"/>
                  </a:cubicBezTo>
                  <a:cubicBezTo>
                    <a:pt x="10107" y="23684"/>
                    <a:pt x="10141" y="23751"/>
                    <a:pt x="10207" y="23818"/>
                  </a:cubicBezTo>
                  <a:cubicBezTo>
                    <a:pt x="10174" y="23751"/>
                    <a:pt x="10141" y="23651"/>
                    <a:pt x="10107" y="23584"/>
                  </a:cubicBezTo>
                  <a:cubicBezTo>
                    <a:pt x="10041" y="23384"/>
                    <a:pt x="9907" y="23151"/>
                    <a:pt x="9807" y="22884"/>
                  </a:cubicBezTo>
                  <a:cubicBezTo>
                    <a:pt x="9507" y="22250"/>
                    <a:pt x="9140" y="21383"/>
                    <a:pt x="8673" y="20315"/>
                  </a:cubicBezTo>
                  <a:cubicBezTo>
                    <a:pt x="7739" y="18181"/>
                    <a:pt x="6538" y="15178"/>
                    <a:pt x="5204" y="11843"/>
                  </a:cubicBezTo>
                  <a:cubicBezTo>
                    <a:pt x="3836" y="8540"/>
                    <a:pt x="2602" y="5538"/>
                    <a:pt x="1635" y="3403"/>
                  </a:cubicBezTo>
                  <a:cubicBezTo>
                    <a:pt x="1168" y="2336"/>
                    <a:pt x="734" y="1469"/>
                    <a:pt x="467" y="902"/>
                  </a:cubicBezTo>
                  <a:lnTo>
                    <a:pt x="133" y="201"/>
                  </a:lnTo>
                  <a:cubicBezTo>
                    <a:pt x="67" y="134"/>
                    <a:pt x="33" y="68"/>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6"/>
            <p:cNvSpPr/>
            <p:nvPr/>
          </p:nvSpPr>
          <p:spPr>
            <a:xfrm>
              <a:off x="5098800" y="4057525"/>
              <a:ext cx="629650" cy="216825"/>
            </a:xfrm>
            <a:custGeom>
              <a:avLst/>
              <a:gdLst/>
              <a:ahLst/>
              <a:cxnLst/>
              <a:rect l="l" t="t" r="r" b="b"/>
              <a:pathLst>
                <a:path w="25186" h="8673" extrusionOk="0">
                  <a:moveTo>
                    <a:pt x="25186" y="0"/>
                  </a:moveTo>
                  <a:cubicBezTo>
                    <a:pt x="25119" y="0"/>
                    <a:pt x="25019" y="33"/>
                    <a:pt x="24952" y="67"/>
                  </a:cubicBezTo>
                  <a:lnTo>
                    <a:pt x="24185" y="267"/>
                  </a:lnTo>
                  <a:cubicBezTo>
                    <a:pt x="23551" y="467"/>
                    <a:pt x="22617" y="767"/>
                    <a:pt x="21483" y="1134"/>
                  </a:cubicBezTo>
                  <a:cubicBezTo>
                    <a:pt x="19181" y="1868"/>
                    <a:pt x="16012" y="2969"/>
                    <a:pt x="12577" y="4236"/>
                  </a:cubicBezTo>
                  <a:cubicBezTo>
                    <a:pt x="9107" y="5471"/>
                    <a:pt x="5972" y="6605"/>
                    <a:pt x="3704" y="7372"/>
                  </a:cubicBezTo>
                  <a:lnTo>
                    <a:pt x="1002" y="8306"/>
                  </a:lnTo>
                  <a:lnTo>
                    <a:pt x="268" y="8573"/>
                  </a:lnTo>
                  <a:cubicBezTo>
                    <a:pt x="168" y="8606"/>
                    <a:pt x="101" y="8640"/>
                    <a:pt x="1" y="8673"/>
                  </a:cubicBezTo>
                  <a:cubicBezTo>
                    <a:pt x="101" y="8673"/>
                    <a:pt x="201" y="8640"/>
                    <a:pt x="268" y="8606"/>
                  </a:cubicBezTo>
                  <a:lnTo>
                    <a:pt x="1035" y="8406"/>
                  </a:lnTo>
                  <a:cubicBezTo>
                    <a:pt x="1669" y="8206"/>
                    <a:pt x="2603" y="7906"/>
                    <a:pt x="3737" y="7539"/>
                  </a:cubicBezTo>
                  <a:cubicBezTo>
                    <a:pt x="6039" y="6805"/>
                    <a:pt x="9208" y="5704"/>
                    <a:pt x="12643" y="4437"/>
                  </a:cubicBezTo>
                  <a:cubicBezTo>
                    <a:pt x="16079" y="3202"/>
                    <a:pt x="19248" y="2068"/>
                    <a:pt x="21516" y="1301"/>
                  </a:cubicBezTo>
                  <a:lnTo>
                    <a:pt x="24218" y="367"/>
                  </a:lnTo>
                  <a:lnTo>
                    <a:pt x="24952" y="100"/>
                  </a:lnTo>
                  <a:cubicBezTo>
                    <a:pt x="25019" y="67"/>
                    <a:pt x="25119" y="33"/>
                    <a:pt x="2518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6"/>
            <p:cNvSpPr/>
            <p:nvPr/>
          </p:nvSpPr>
          <p:spPr>
            <a:xfrm>
              <a:off x="2448575" y="2824125"/>
              <a:ext cx="977400" cy="516225"/>
            </a:xfrm>
            <a:custGeom>
              <a:avLst/>
              <a:gdLst/>
              <a:ahLst/>
              <a:cxnLst/>
              <a:rect l="l" t="t" r="r" b="b"/>
              <a:pathLst>
                <a:path w="39096" h="20649" extrusionOk="0">
                  <a:moveTo>
                    <a:pt x="1" y="1"/>
                  </a:moveTo>
                  <a:lnTo>
                    <a:pt x="7073" y="20649"/>
                  </a:lnTo>
                  <a:lnTo>
                    <a:pt x="39096" y="20649"/>
                  </a:lnTo>
                  <a:lnTo>
                    <a:pt x="38829" y="19615"/>
                  </a:lnTo>
                  <a:lnTo>
                    <a:pt x="25886" y="19214"/>
                  </a:lnTo>
                  <a:lnTo>
                    <a:pt x="19949"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6"/>
            <p:cNvSpPr/>
            <p:nvPr/>
          </p:nvSpPr>
          <p:spPr>
            <a:xfrm>
              <a:off x="2737950" y="3035775"/>
              <a:ext cx="70075" cy="78525"/>
            </a:xfrm>
            <a:custGeom>
              <a:avLst/>
              <a:gdLst/>
              <a:ahLst/>
              <a:cxnLst/>
              <a:rect l="l" t="t" r="r" b="b"/>
              <a:pathLst>
                <a:path w="2803" h="3141" extrusionOk="0">
                  <a:moveTo>
                    <a:pt x="1309" y="0"/>
                  </a:moveTo>
                  <a:cubicBezTo>
                    <a:pt x="1218" y="0"/>
                    <a:pt x="1126" y="13"/>
                    <a:pt x="1035" y="41"/>
                  </a:cubicBezTo>
                  <a:cubicBezTo>
                    <a:pt x="368" y="208"/>
                    <a:pt x="1" y="1042"/>
                    <a:pt x="234" y="1875"/>
                  </a:cubicBezTo>
                  <a:cubicBezTo>
                    <a:pt x="410" y="2636"/>
                    <a:pt x="970" y="3140"/>
                    <a:pt x="1555" y="3140"/>
                  </a:cubicBezTo>
                  <a:cubicBezTo>
                    <a:pt x="1638" y="3140"/>
                    <a:pt x="1720" y="3130"/>
                    <a:pt x="1802" y="3110"/>
                  </a:cubicBezTo>
                  <a:cubicBezTo>
                    <a:pt x="2436" y="2910"/>
                    <a:pt x="2803" y="2076"/>
                    <a:pt x="2603" y="1242"/>
                  </a:cubicBezTo>
                  <a:cubicBezTo>
                    <a:pt x="2430" y="522"/>
                    <a:pt x="1884" y="0"/>
                    <a:pt x="1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6"/>
            <p:cNvSpPr/>
            <p:nvPr/>
          </p:nvSpPr>
          <p:spPr>
            <a:xfrm>
              <a:off x="4226525" y="3938250"/>
              <a:ext cx="298575" cy="916525"/>
            </a:xfrm>
            <a:custGeom>
              <a:avLst/>
              <a:gdLst/>
              <a:ahLst/>
              <a:cxnLst/>
              <a:rect l="l" t="t" r="r" b="b"/>
              <a:pathLst>
                <a:path w="11943" h="36661" extrusionOk="0">
                  <a:moveTo>
                    <a:pt x="3770" y="1"/>
                  </a:moveTo>
                  <a:lnTo>
                    <a:pt x="0" y="134"/>
                  </a:lnTo>
                  <a:lnTo>
                    <a:pt x="10641" y="36661"/>
                  </a:lnTo>
                  <a:lnTo>
                    <a:pt x="11942" y="36661"/>
                  </a:lnTo>
                  <a:lnTo>
                    <a:pt x="377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6"/>
            <p:cNvSpPr/>
            <p:nvPr/>
          </p:nvSpPr>
          <p:spPr>
            <a:xfrm>
              <a:off x="3532700" y="3945775"/>
              <a:ext cx="311900" cy="908175"/>
            </a:xfrm>
            <a:custGeom>
              <a:avLst/>
              <a:gdLst/>
              <a:ahLst/>
              <a:cxnLst/>
              <a:rect l="l" t="t" r="r" b="b"/>
              <a:pathLst>
                <a:path w="12476" h="36327" extrusionOk="0">
                  <a:moveTo>
                    <a:pt x="12476" y="0"/>
                  </a:moveTo>
                  <a:lnTo>
                    <a:pt x="8206" y="34"/>
                  </a:lnTo>
                  <a:lnTo>
                    <a:pt x="0" y="36326"/>
                  </a:lnTo>
                  <a:lnTo>
                    <a:pt x="1435" y="36326"/>
                  </a:lnTo>
                  <a:lnTo>
                    <a:pt x="1247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6"/>
            <p:cNvSpPr/>
            <p:nvPr/>
          </p:nvSpPr>
          <p:spPr>
            <a:xfrm>
              <a:off x="3978850" y="3924925"/>
              <a:ext cx="94250" cy="929025"/>
            </a:xfrm>
            <a:custGeom>
              <a:avLst/>
              <a:gdLst/>
              <a:ahLst/>
              <a:cxnLst/>
              <a:rect l="l" t="t" r="r" b="b"/>
              <a:pathLst>
                <a:path w="3770" h="37161" extrusionOk="0">
                  <a:moveTo>
                    <a:pt x="0" y="0"/>
                  </a:moveTo>
                  <a:lnTo>
                    <a:pt x="1268" y="37160"/>
                  </a:lnTo>
                  <a:lnTo>
                    <a:pt x="3002" y="37160"/>
                  </a:lnTo>
                  <a:lnTo>
                    <a:pt x="3770" y="167"/>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6"/>
            <p:cNvSpPr/>
            <p:nvPr/>
          </p:nvSpPr>
          <p:spPr>
            <a:xfrm>
              <a:off x="3681975" y="4294350"/>
              <a:ext cx="668000" cy="90100"/>
            </a:xfrm>
            <a:custGeom>
              <a:avLst/>
              <a:gdLst/>
              <a:ahLst/>
              <a:cxnLst/>
              <a:rect l="l" t="t" r="r" b="b"/>
              <a:pathLst>
                <a:path w="26720" h="3604" extrusionOk="0">
                  <a:moveTo>
                    <a:pt x="26552" y="0"/>
                  </a:moveTo>
                  <a:lnTo>
                    <a:pt x="1868" y="768"/>
                  </a:lnTo>
                  <a:lnTo>
                    <a:pt x="0" y="3603"/>
                  </a:lnTo>
                  <a:lnTo>
                    <a:pt x="26719" y="2569"/>
                  </a:lnTo>
                  <a:lnTo>
                    <a:pt x="2655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6"/>
            <p:cNvSpPr/>
            <p:nvPr/>
          </p:nvSpPr>
          <p:spPr>
            <a:xfrm>
              <a:off x="3728675" y="3945775"/>
              <a:ext cx="115100" cy="47550"/>
            </a:xfrm>
            <a:custGeom>
              <a:avLst/>
              <a:gdLst/>
              <a:ahLst/>
              <a:cxnLst/>
              <a:rect l="l" t="t" r="r" b="b"/>
              <a:pathLst>
                <a:path w="4604" h="1902" extrusionOk="0">
                  <a:moveTo>
                    <a:pt x="367" y="0"/>
                  </a:moveTo>
                  <a:lnTo>
                    <a:pt x="0" y="1902"/>
                  </a:lnTo>
                  <a:lnTo>
                    <a:pt x="4070" y="1902"/>
                  </a:lnTo>
                  <a:lnTo>
                    <a:pt x="460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6"/>
            <p:cNvSpPr/>
            <p:nvPr/>
          </p:nvSpPr>
          <p:spPr>
            <a:xfrm>
              <a:off x="3978850" y="3928250"/>
              <a:ext cx="94250" cy="65075"/>
            </a:xfrm>
            <a:custGeom>
              <a:avLst/>
              <a:gdLst/>
              <a:ahLst/>
              <a:cxnLst/>
              <a:rect l="l" t="t" r="r" b="b"/>
              <a:pathLst>
                <a:path w="3770" h="2603" extrusionOk="0">
                  <a:moveTo>
                    <a:pt x="0" y="1"/>
                  </a:moveTo>
                  <a:lnTo>
                    <a:pt x="100" y="2603"/>
                  </a:lnTo>
                  <a:lnTo>
                    <a:pt x="3703" y="2603"/>
                  </a:lnTo>
                  <a:lnTo>
                    <a:pt x="3770" y="434"/>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6"/>
            <p:cNvSpPr/>
            <p:nvPr/>
          </p:nvSpPr>
          <p:spPr>
            <a:xfrm>
              <a:off x="3930475" y="4306025"/>
              <a:ext cx="63400" cy="67575"/>
            </a:xfrm>
            <a:custGeom>
              <a:avLst/>
              <a:gdLst/>
              <a:ahLst/>
              <a:cxnLst/>
              <a:rect l="l" t="t" r="r" b="b"/>
              <a:pathLst>
                <a:path w="2536" h="2703" extrusionOk="0">
                  <a:moveTo>
                    <a:pt x="2469" y="0"/>
                  </a:moveTo>
                  <a:lnTo>
                    <a:pt x="1" y="67"/>
                  </a:lnTo>
                  <a:lnTo>
                    <a:pt x="634" y="2702"/>
                  </a:lnTo>
                  <a:lnTo>
                    <a:pt x="2536" y="2636"/>
                  </a:lnTo>
                  <a:lnTo>
                    <a:pt x="246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6"/>
            <p:cNvSpPr/>
            <p:nvPr/>
          </p:nvSpPr>
          <p:spPr>
            <a:xfrm>
              <a:off x="4063900" y="4301850"/>
              <a:ext cx="45900" cy="67575"/>
            </a:xfrm>
            <a:custGeom>
              <a:avLst/>
              <a:gdLst/>
              <a:ahLst/>
              <a:cxnLst/>
              <a:rect l="l" t="t" r="r" b="b"/>
              <a:pathLst>
                <a:path w="1836" h="2703" extrusionOk="0">
                  <a:moveTo>
                    <a:pt x="67" y="1"/>
                  </a:moveTo>
                  <a:lnTo>
                    <a:pt x="1" y="2703"/>
                  </a:lnTo>
                  <a:lnTo>
                    <a:pt x="1502" y="2669"/>
                  </a:lnTo>
                  <a:lnTo>
                    <a:pt x="183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6"/>
            <p:cNvSpPr/>
            <p:nvPr/>
          </p:nvSpPr>
          <p:spPr>
            <a:xfrm>
              <a:off x="4222350" y="3928250"/>
              <a:ext cx="105925" cy="46725"/>
            </a:xfrm>
            <a:custGeom>
              <a:avLst/>
              <a:gdLst/>
              <a:ahLst/>
              <a:cxnLst/>
              <a:rect l="l" t="t" r="r" b="b"/>
              <a:pathLst>
                <a:path w="4237" h="1869" extrusionOk="0">
                  <a:moveTo>
                    <a:pt x="1" y="1"/>
                  </a:moveTo>
                  <a:lnTo>
                    <a:pt x="568" y="1869"/>
                  </a:lnTo>
                  <a:lnTo>
                    <a:pt x="4237" y="1869"/>
                  </a:lnTo>
                  <a:lnTo>
                    <a:pt x="3837" y="34"/>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6"/>
            <p:cNvSpPr/>
            <p:nvPr/>
          </p:nvSpPr>
          <p:spPr>
            <a:xfrm>
              <a:off x="3498500" y="2576100"/>
              <a:ext cx="1038000" cy="1373550"/>
            </a:xfrm>
            <a:custGeom>
              <a:avLst/>
              <a:gdLst/>
              <a:ahLst/>
              <a:cxnLst/>
              <a:rect l="l" t="t" r="r" b="b"/>
              <a:pathLst>
                <a:path w="41520" h="54942" extrusionOk="0">
                  <a:moveTo>
                    <a:pt x="31205" y="1"/>
                  </a:moveTo>
                  <a:cubicBezTo>
                    <a:pt x="27288" y="1"/>
                    <a:pt x="22926" y="1078"/>
                    <a:pt x="20282" y="1282"/>
                  </a:cubicBezTo>
                  <a:cubicBezTo>
                    <a:pt x="15111" y="1682"/>
                    <a:pt x="19114" y="51418"/>
                    <a:pt x="19114" y="51418"/>
                  </a:cubicBezTo>
                  <a:cubicBezTo>
                    <a:pt x="19114" y="51418"/>
                    <a:pt x="15356" y="51180"/>
                    <a:pt x="11228" y="51180"/>
                  </a:cubicBezTo>
                  <a:cubicBezTo>
                    <a:pt x="7330" y="51180"/>
                    <a:pt x="3103" y="51392"/>
                    <a:pt x="1402" y="52219"/>
                  </a:cubicBezTo>
                  <a:cubicBezTo>
                    <a:pt x="1402" y="52219"/>
                    <a:pt x="1" y="54087"/>
                    <a:pt x="1602" y="54454"/>
                  </a:cubicBezTo>
                  <a:cubicBezTo>
                    <a:pt x="3153" y="54815"/>
                    <a:pt x="5586" y="54942"/>
                    <a:pt x="8474" y="54942"/>
                  </a:cubicBezTo>
                  <a:cubicBezTo>
                    <a:pt x="15308" y="54942"/>
                    <a:pt x="24689" y="54231"/>
                    <a:pt x="30961" y="54231"/>
                  </a:cubicBezTo>
                  <a:cubicBezTo>
                    <a:pt x="32814" y="54231"/>
                    <a:pt x="34395" y="54293"/>
                    <a:pt x="35559" y="54454"/>
                  </a:cubicBezTo>
                  <a:cubicBezTo>
                    <a:pt x="35573" y="54455"/>
                    <a:pt x="35587" y="54456"/>
                    <a:pt x="35601" y="54456"/>
                  </a:cubicBezTo>
                  <a:cubicBezTo>
                    <a:pt x="38556" y="54456"/>
                    <a:pt x="41520" y="12553"/>
                    <a:pt x="39329" y="4651"/>
                  </a:cubicBezTo>
                  <a:cubicBezTo>
                    <a:pt x="38286" y="984"/>
                    <a:pt x="34949" y="1"/>
                    <a:pt x="3120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6"/>
            <p:cNvSpPr/>
            <p:nvPr/>
          </p:nvSpPr>
          <p:spPr>
            <a:xfrm>
              <a:off x="4318250" y="2714050"/>
              <a:ext cx="112600" cy="1183375"/>
            </a:xfrm>
            <a:custGeom>
              <a:avLst/>
              <a:gdLst/>
              <a:ahLst/>
              <a:cxnLst/>
              <a:rect l="l" t="t" r="r" b="b"/>
              <a:pathLst>
                <a:path w="4504" h="47335" extrusionOk="0">
                  <a:moveTo>
                    <a:pt x="2069" y="1"/>
                  </a:moveTo>
                  <a:lnTo>
                    <a:pt x="2069" y="1"/>
                  </a:lnTo>
                  <a:cubicBezTo>
                    <a:pt x="2002" y="34"/>
                    <a:pt x="2336" y="634"/>
                    <a:pt x="2736" y="1768"/>
                  </a:cubicBezTo>
                  <a:cubicBezTo>
                    <a:pt x="3270" y="3403"/>
                    <a:pt x="3603" y="5071"/>
                    <a:pt x="3703" y="6772"/>
                  </a:cubicBezTo>
                  <a:cubicBezTo>
                    <a:pt x="3870" y="9274"/>
                    <a:pt x="3870" y="11809"/>
                    <a:pt x="3770" y="14344"/>
                  </a:cubicBezTo>
                  <a:cubicBezTo>
                    <a:pt x="3670" y="17213"/>
                    <a:pt x="3503" y="20348"/>
                    <a:pt x="3236" y="23651"/>
                  </a:cubicBezTo>
                  <a:cubicBezTo>
                    <a:pt x="2936" y="26953"/>
                    <a:pt x="2669" y="30089"/>
                    <a:pt x="2402" y="32957"/>
                  </a:cubicBezTo>
                  <a:cubicBezTo>
                    <a:pt x="2136" y="35793"/>
                    <a:pt x="1902" y="38361"/>
                    <a:pt x="1568" y="40496"/>
                  </a:cubicBezTo>
                  <a:cubicBezTo>
                    <a:pt x="1302" y="42197"/>
                    <a:pt x="968" y="43865"/>
                    <a:pt x="501" y="45500"/>
                  </a:cubicBezTo>
                  <a:cubicBezTo>
                    <a:pt x="301" y="46100"/>
                    <a:pt x="134" y="46701"/>
                    <a:pt x="1" y="47334"/>
                  </a:cubicBezTo>
                  <a:cubicBezTo>
                    <a:pt x="334" y="46767"/>
                    <a:pt x="601" y="46200"/>
                    <a:pt x="768" y="45600"/>
                  </a:cubicBezTo>
                  <a:cubicBezTo>
                    <a:pt x="1335" y="43965"/>
                    <a:pt x="1769" y="42298"/>
                    <a:pt x="2069" y="40596"/>
                  </a:cubicBezTo>
                  <a:cubicBezTo>
                    <a:pt x="2469" y="38428"/>
                    <a:pt x="2769" y="35860"/>
                    <a:pt x="3070" y="32991"/>
                  </a:cubicBezTo>
                  <a:cubicBezTo>
                    <a:pt x="3336" y="30155"/>
                    <a:pt x="3670" y="27020"/>
                    <a:pt x="3937" y="23718"/>
                  </a:cubicBezTo>
                  <a:cubicBezTo>
                    <a:pt x="4204" y="20415"/>
                    <a:pt x="4370" y="17246"/>
                    <a:pt x="4404" y="14378"/>
                  </a:cubicBezTo>
                  <a:cubicBezTo>
                    <a:pt x="4504" y="11809"/>
                    <a:pt x="4437" y="9274"/>
                    <a:pt x="4204" y="6705"/>
                  </a:cubicBezTo>
                  <a:cubicBezTo>
                    <a:pt x="4037" y="5004"/>
                    <a:pt x="3637" y="3303"/>
                    <a:pt x="2969" y="1702"/>
                  </a:cubicBezTo>
                  <a:cubicBezTo>
                    <a:pt x="2869" y="1402"/>
                    <a:pt x="2736" y="1168"/>
                    <a:pt x="2636" y="935"/>
                  </a:cubicBezTo>
                  <a:cubicBezTo>
                    <a:pt x="2536" y="734"/>
                    <a:pt x="2436" y="568"/>
                    <a:pt x="2336" y="434"/>
                  </a:cubicBezTo>
                  <a:cubicBezTo>
                    <a:pt x="2169" y="134"/>
                    <a:pt x="2069" y="1"/>
                    <a:pt x="20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6"/>
            <p:cNvSpPr/>
            <p:nvPr/>
          </p:nvSpPr>
          <p:spPr>
            <a:xfrm>
              <a:off x="3939650" y="3857575"/>
              <a:ext cx="365275" cy="38500"/>
            </a:xfrm>
            <a:custGeom>
              <a:avLst/>
              <a:gdLst/>
              <a:ahLst/>
              <a:cxnLst/>
              <a:rect l="l" t="t" r="r" b="b"/>
              <a:pathLst>
                <a:path w="14611" h="1540" extrusionOk="0">
                  <a:moveTo>
                    <a:pt x="3546" y="1"/>
                  </a:moveTo>
                  <a:cubicBezTo>
                    <a:pt x="1425" y="1"/>
                    <a:pt x="1" y="161"/>
                    <a:pt x="1" y="293"/>
                  </a:cubicBezTo>
                  <a:cubicBezTo>
                    <a:pt x="1" y="526"/>
                    <a:pt x="3270" y="559"/>
                    <a:pt x="7272" y="860"/>
                  </a:cubicBezTo>
                  <a:cubicBezTo>
                    <a:pt x="10641" y="1140"/>
                    <a:pt x="13467" y="1539"/>
                    <a:pt x="14297" y="1539"/>
                  </a:cubicBezTo>
                  <a:cubicBezTo>
                    <a:pt x="14453" y="1539"/>
                    <a:pt x="14539" y="1525"/>
                    <a:pt x="14544" y="1493"/>
                  </a:cubicBezTo>
                  <a:cubicBezTo>
                    <a:pt x="14611" y="1327"/>
                    <a:pt x="11409" y="493"/>
                    <a:pt x="7339" y="159"/>
                  </a:cubicBezTo>
                  <a:cubicBezTo>
                    <a:pt x="5954" y="45"/>
                    <a:pt x="4655" y="1"/>
                    <a:pt x="354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6"/>
            <p:cNvSpPr/>
            <p:nvPr/>
          </p:nvSpPr>
          <p:spPr>
            <a:xfrm>
              <a:off x="2023275" y="3332825"/>
              <a:ext cx="2837900" cy="93425"/>
            </a:xfrm>
            <a:custGeom>
              <a:avLst/>
              <a:gdLst/>
              <a:ahLst/>
              <a:cxnLst/>
              <a:rect l="l" t="t" r="r" b="b"/>
              <a:pathLst>
                <a:path w="113516" h="3737" extrusionOk="0">
                  <a:moveTo>
                    <a:pt x="1" y="1"/>
                  </a:moveTo>
                  <a:lnTo>
                    <a:pt x="1" y="3737"/>
                  </a:lnTo>
                  <a:lnTo>
                    <a:pt x="113515" y="3737"/>
                  </a:lnTo>
                  <a:lnTo>
                    <a:pt x="113515"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6"/>
            <p:cNvSpPr/>
            <p:nvPr/>
          </p:nvSpPr>
          <p:spPr>
            <a:xfrm>
              <a:off x="2023275" y="3426225"/>
              <a:ext cx="492050" cy="1429375"/>
            </a:xfrm>
            <a:custGeom>
              <a:avLst/>
              <a:gdLst/>
              <a:ahLst/>
              <a:cxnLst/>
              <a:rect l="l" t="t" r="r" b="b"/>
              <a:pathLst>
                <a:path w="19682" h="57175" extrusionOk="0">
                  <a:moveTo>
                    <a:pt x="8874" y="1"/>
                  </a:moveTo>
                  <a:lnTo>
                    <a:pt x="1" y="57075"/>
                  </a:lnTo>
                  <a:lnTo>
                    <a:pt x="4437" y="57175"/>
                  </a:lnTo>
                  <a:lnTo>
                    <a:pt x="1968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6"/>
            <p:cNvSpPr/>
            <p:nvPr/>
          </p:nvSpPr>
          <p:spPr>
            <a:xfrm>
              <a:off x="4386625" y="3367850"/>
              <a:ext cx="397825" cy="1486925"/>
            </a:xfrm>
            <a:custGeom>
              <a:avLst/>
              <a:gdLst/>
              <a:ahLst/>
              <a:cxnLst/>
              <a:rect l="l" t="t" r="r" b="b"/>
              <a:pathLst>
                <a:path w="15913" h="59477" extrusionOk="0">
                  <a:moveTo>
                    <a:pt x="1" y="1"/>
                  </a:moveTo>
                  <a:lnTo>
                    <a:pt x="568" y="4104"/>
                  </a:lnTo>
                  <a:lnTo>
                    <a:pt x="11776" y="59477"/>
                  </a:lnTo>
                  <a:lnTo>
                    <a:pt x="15912" y="59477"/>
                  </a:lnTo>
                  <a:lnTo>
                    <a:pt x="10709" y="1702"/>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6"/>
            <p:cNvSpPr/>
            <p:nvPr/>
          </p:nvSpPr>
          <p:spPr>
            <a:xfrm>
              <a:off x="4394150" y="3426225"/>
              <a:ext cx="266875" cy="64250"/>
            </a:xfrm>
            <a:custGeom>
              <a:avLst/>
              <a:gdLst/>
              <a:ahLst/>
              <a:cxnLst/>
              <a:rect l="l" t="t" r="r" b="b"/>
              <a:pathLst>
                <a:path w="10675" h="2570" extrusionOk="0">
                  <a:moveTo>
                    <a:pt x="0" y="1"/>
                  </a:moveTo>
                  <a:lnTo>
                    <a:pt x="434" y="2569"/>
                  </a:lnTo>
                  <a:lnTo>
                    <a:pt x="10674" y="2169"/>
                  </a:lnTo>
                  <a:lnTo>
                    <a:pt x="1047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6"/>
            <p:cNvSpPr/>
            <p:nvPr/>
          </p:nvSpPr>
          <p:spPr>
            <a:xfrm>
              <a:off x="2235100" y="3426225"/>
              <a:ext cx="280225" cy="65900"/>
            </a:xfrm>
            <a:custGeom>
              <a:avLst/>
              <a:gdLst/>
              <a:ahLst/>
              <a:cxnLst/>
              <a:rect l="l" t="t" r="r" b="b"/>
              <a:pathLst>
                <a:path w="11209" h="2636" extrusionOk="0">
                  <a:moveTo>
                    <a:pt x="401" y="1"/>
                  </a:moveTo>
                  <a:lnTo>
                    <a:pt x="1" y="2636"/>
                  </a:lnTo>
                  <a:lnTo>
                    <a:pt x="10575" y="2336"/>
                  </a:lnTo>
                  <a:lnTo>
                    <a:pt x="1120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6"/>
            <p:cNvSpPr/>
            <p:nvPr/>
          </p:nvSpPr>
          <p:spPr>
            <a:xfrm>
              <a:off x="2125850" y="3081825"/>
              <a:ext cx="643825" cy="270200"/>
            </a:xfrm>
            <a:custGeom>
              <a:avLst/>
              <a:gdLst/>
              <a:ahLst/>
              <a:cxnLst/>
              <a:rect l="l" t="t" r="r" b="b"/>
              <a:pathLst>
                <a:path w="25753" h="10808" extrusionOk="0">
                  <a:moveTo>
                    <a:pt x="34" y="0"/>
                  </a:moveTo>
                  <a:lnTo>
                    <a:pt x="34" y="4236"/>
                  </a:lnTo>
                  <a:lnTo>
                    <a:pt x="2269" y="5604"/>
                  </a:lnTo>
                  <a:lnTo>
                    <a:pt x="34" y="6104"/>
                  </a:lnTo>
                  <a:lnTo>
                    <a:pt x="34" y="10574"/>
                  </a:lnTo>
                  <a:lnTo>
                    <a:pt x="1" y="10808"/>
                  </a:lnTo>
                  <a:lnTo>
                    <a:pt x="24852" y="10307"/>
                  </a:lnTo>
                  <a:lnTo>
                    <a:pt x="24552" y="6972"/>
                  </a:lnTo>
                  <a:lnTo>
                    <a:pt x="22750" y="5704"/>
                  </a:lnTo>
                  <a:lnTo>
                    <a:pt x="24085" y="5404"/>
                  </a:lnTo>
                  <a:lnTo>
                    <a:pt x="23784" y="3669"/>
                  </a:lnTo>
                  <a:cubicBezTo>
                    <a:pt x="23784" y="3669"/>
                    <a:pt x="24985" y="3369"/>
                    <a:pt x="25452" y="3202"/>
                  </a:cubicBezTo>
                  <a:cubicBezTo>
                    <a:pt x="25752" y="3102"/>
                    <a:pt x="25085" y="2802"/>
                    <a:pt x="25319" y="2535"/>
                  </a:cubicBezTo>
                  <a:lnTo>
                    <a:pt x="23951" y="2535"/>
                  </a:lnTo>
                  <a:lnTo>
                    <a:pt x="2395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6"/>
            <p:cNvSpPr/>
            <p:nvPr/>
          </p:nvSpPr>
          <p:spPr>
            <a:xfrm>
              <a:off x="2072475" y="3081825"/>
              <a:ext cx="643000" cy="270200"/>
            </a:xfrm>
            <a:custGeom>
              <a:avLst/>
              <a:gdLst/>
              <a:ahLst/>
              <a:cxnLst/>
              <a:rect l="l" t="t" r="r" b="b"/>
              <a:pathLst>
                <a:path w="25720" h="10808" extrusionOk="0">
                  <a:moveTo>
                    <a:pt x="1" y="0"/>
                  </a:moveTo>
                  <a:lnTo>
                    <a:pt x="1" y="4236"/>
                  </a:lnTo>
                  <a:lnTo>
                    <a:pt x="2236" y="5604"/>
                  </a:lnTo>
                  <a:lnTo>
                    <a:pt x="1" y="6104"/>
                  </a:lnTo>
                  <a:lnTo>
                    <a:pt x="1" y="10574"/>
                  </a:lnTo>
                  <a:lnTo>
                    <a:pt x="1" y="10808"/>
                  </a:lnTo>
                  <a:lnTo>
                    <a:pt x="24785" y="10307"/>
                  </a:lnTo>
                  <a:lnTo>
                    <a:pt x="24485" y="6972"/>
                  </a:lnTo>
                  <a:lnTo>
                    <a:pt x="22717" y="5704"/>
                  </a:lnTo>
                  <a:lnTo>
                    <a:pt x="24051" y="5404"/>
                  </a:lnTo>
                  <a:lnTo>
                    <a:pt x="23751" y="3669"/>
                  </a:lnTo>
                  <a:cubicBezTo>
                    <a:pt x="23751" y="3669"/>
                    <a:pt x="24919" y="3369"/>
                    <a:pt x="25419" y="3202"/>
                  </a:cubicBezTo>
                  <a:cubicBezTo>
                    <a:pt x="25719" y="3102"/>
                    <a:pt x="25052" y="2802"/>
                    <a:pt x="25286" y="2535"/>
                  </a:cubicBezTo>
                  <a:lnTo>
                    <a:pt x="23918" y="2535"/>
                  </a:lnTo>
                  <a:lnTo>
                    <a:pt x="23918"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6"/>
            <p:cNvSpPr/>
            <p:nvPr/>
          </p:nvSpPr>
          <p:spPr>
            <a:xfrm>
              <a:off x="4553425" y="3159375"/>
              <a:ext cx="336925" cy="179475"/>
            </a:xfrm>
            <a:custGeom>
              <a:avLst/>
              <a:gdLst/>
              <a:ahLst/>
              <a:cxnLst/>
              <a:rect l="l" t="t" r="r" b="b"/>
              <a:pathLst>
                <a:path w="13477" h="7179" extrusionOk="0">
                  <a:moveTo>
                    <a:pt x="11004" y="1618"/>
                  </a:moveTo>
                  <a:cubicBezTo>
                    <a:pt x="11369" y="1618"/>
                    <a:pt x="11745" y="1742"/>
                    <a:pt x="12076" y="1935"/>
                  </a:cubicBezTo>
                  <a:cubicBezTo>
                    <a:pt x="12309" y="2169"/>
                    <a:pt x="12409" y="2469"/>
                    <a:pt x="12376" y="2769"/>
                  </a:cubicBezTo>
                  <a:cubicBezTo>
                    <a:pt x="12409" y="3136"/>
                    <a:pt x="12276" y="3469"/>
                    <a:pt x="12009" y="3703"/>
                  </a:cubicBezTo>
                  <a:lnTo>
                    <a:pt x="12009" y="3736"/>
                  </a:lnTo>
                  <a:cubicBezTo>
                    <a:pt x="11766" y="3923"/>
                    <a:pt x="11407" y="3985"/>
                    <a:pt x="11045" y="3985"/>
                  </a:cubicBezTo>
                  <a:cubicBezTo>
                    <a:pt x="10761" y="3985"/>
                    <a:pt x="10475" y="3947"/>
                    <a:pt x="10241" y="3903"/>
                  </a:cubicBezTo>
                  <a:cubicBezTo>
                    <a:pt x="10508" y="3169"/>
                    <a:pt x="10675" y="2402"/>
                    <a:pt x="10775" y="1635"/>
                  </a:cubicBezTo>
                  <a:cubicBezTo>
                    <a:pt x="10850" y="1623"/>
                    <a:pt x="10927" y="1618"/>
                    <a:pt x="11004" y="1618"/>
                  </a:cubicBezTo>
                  <a:close/>
                  <a:moveTo>
                    <a:pt x="334" y="0"/>
                  </a:moveTo>
                  <a:cubicBezTo>
                    <a:pt x="334" y="0"/>
                    <a:pt x="0" y="6939"/>
                    <a:pt x="5304" y="7172"/>
                  </a:cubicBezTo>
                  <a:cubicBezTo>
                    <a:pt x="5407" y="7176"/>
                    <a:pt x="5509" y="7179"/>
                    <a:pt x="5608" y="7179"/>
                  </a:cubicBezTo>
                  <a:cubicBezTo>
                    <a:pt x="7791" y="7179"/>
                    <a:pt x="9074" y="6147"/>
                    <a:pt x="9807" y="4870"/>
                  </a:cubicBezTo>
                  <a:cubicBezTo>
                    <a:pt x="10174" y="4971"/>
                    <a:pt x="10575" y="5004"/>
                    <a:pt x="10975" y="5037"/>
                  </a:cubicBezTo>
                  <a:cubicBezTo>
                    <a:pt x="11575" y="5037"/>
                    <a:pt x="12176" y="4870"/>
                    <a:pt x="12643" y="4570"/>
                  </a:cubicBezTo>
                  <a:cubicBezTo>
                    <a:pt x="13210" y="4137"/>
                    <a:pt x="13477" y="3469"/>
                    <a:pt x="13443" y="2769"/>
                  </a:cubicBezTo>
                  <a:cubicBezTo>
                    <a:pt x="13477" y="2169"/>
                    <a:pt x="13210" y="1568"/>
                    <a:pt x="12743" y="1168"/>
                  </a:cubicBezTo>
                  <a:cubicBezTo>
                    <a:pt x="12247" y="789"/>
                    <a:pt x="11675" y="588"/>
                    <a:pt x="11071" y="588"/>
                  </a:cubicBezTo>
                  <a:cubicBezTo>
                    <a:pt x="10984" y="588"/>
                    <a:pt x="10896" y="592"/>
                    <a:pt x="10808" y="601"/>
                  </a:cubicBezTo>
                  <a:lnTo>
                    <a:pt x="10808"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6"/>
            <p:cNvSpPr/>
            <p:nvPr/>
          </p:nvSpPr>
          <p:spPr>
            <a:xfrm>
              <a:off x="2190075" y="1417300"/>
              <a:ext cx="974050" cy="561250"/>
            </a:xfrm>
            <a:custGeom>
              <a:avLst/>
              <a:gdLst/>
              <a:ahLst/>
              <a:cxnLst/>
              <a:rect l="l" t="t" r="r" b="b"/>
              <a:pathLst>
                <a:path w="38962" h="22450" extrusionOk="0">
                  <a:moveTo>
                    <a:pt x="38561" y="434"/>
                  </a:moveTo>
                  <a:lnTo>
                    <a:pt x="38561" y="16645"/>
                  </a:lnTo>
                  <a:lnTo>
                    <a:pt x="31656" y="16645"/>
                  </a:lnTo>
                  <a:lnTo>
                    <a:pt x="32290" y="21315"/>
                  </a:lnTo>
                  <a:lnTo>
                    <a:pt x="32290" y="21315"/>
                  </a:lnTo>
                  <a:lnTo>
                    <a:pt x="27820" y="16946"/>
                  </a:lnTo>
                  <a:lnTo>
                    <a:pt x="434" y="16946"/>
                  </a:lnTo>
                  <a:lnTo>
                    <a:pt x="434" y="1234"/>
                  </a:lnTo>
                  <a:lnTo>
                    <a:pt x="38561" y="434"/>
                  </a:lnTo>
                  <a:close/>
                  <a:moveTo>
                    <a:pt x="38961" y="0"/>
                  </a:moveTo>
                  <a:lnTo>
                    <a:pt x="0" y="834"/>
                  </a:lnTo>
                  <a:lnTo>
                    <a:pt x="0" y="17379"/>
                  </a:lnTo>
                  <a:lnTo>
                    <a:pt x="27620" y="17379"/>
                  </a:lnTo>
                  <a:lnTo>
                    <a:pt x="32890" y="22450"/>
                  </a:lnTo>
                  <a:lnTo>
                    <a:pt x="32157" y="17046"/>
                  </a:lnTo>
                  <a:lnTo>
                    <a:pt x="38961" y="17046"/>
                  </a:lnTo>
                  <a:lnTo>
                    <a:pt x="3896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6"/>
            <p:cNvSpPr/>
            <p:nvPr/>
          </p:nvSpPr>
          <p:spPr>
            <a:xfrm>
              <a:off x="2318500" y="1542375"/>
              <a:ext cx="326075" cy="38400"/>
            </a:xfrm>
            <a:custGeom>
              <a:avLst/>
              <a:gdLst/>
              <a:ahLst/>
              <a:cxnLst/>
              <a:rect l="l" t="t" r="r" b="b"/>
              <a:pathLst>
                <a:path w="13043" h="1536" extrusionOk="0">
                  <a:moveTo>
                    <a:pt x="0" y="1"/>
                  </a:moveTo>
                  <a:lnTo>
                    <a:pt x="0" y="1535"/>
                  </a:lnTo>
                  <a:lnTo>
                    <a:pt x="13043" y="1535"/>
                  </a:lnTo>
                  <a:lnTo>
                    <a:pt x="1304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6"/>
            <p:cNvSpPr/>
            <p:nvPr/>
          </p:nvSpPr>
          <p:spPr>
            <a:xfrm>
              <a:off x="2318500" y="1629100"/>
              <a:ext cx="725525" cy="38400"/>
            </a:xfrm>
            <a:custGeom>
              <a:avLst/>
              <a:gdLst/>
              <a:ahLst/>
              <a:cxnLst/>
              <a:rect l="l" t="t" r="r" b="b"/>
              <a:pathLst>
                <a:path w="29021" h="1536" extrusionOk="0">
                  <a:moveTo>
                    <a:pt x="0" y="1"/>
                  </a:moveTo>
                  <a:lnTo>
                    <a:pt x="0" y="1535"/>
                  </a:lnTo>
                  <a:lnTo>
                    <a:pt x="29021" y="1535"/>
                  </a:lnTo>
                  <a:lnTo>
                    <a:pt x="2902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6"/>
            <p:cNvSpPr/>
            <p:nvPr/>
          </p:nvSpPr>
          <p:spPr>
            <a:xfrm>
              <a:off x="2318500" y="1705000"/>
              <a:ext cx="725525" cy="38375"/>
            </a:xfrm>
            <a:custGeom>
              <a:avLst/>
              <a:gdLst/>
              <a:ahLst/>
              <a:cxnLst/>
              <a:rect l="l" t="t" r="r" b="b"/>
              <a:pathLst>
                <a:path w="29021" h="1535" extrusionOk="0">
                  <a:moveTo>
                    <a:pt x="0" y="0"/>
                  </a:moveTo>
                  <a:lnTo>
                    <a:pt x="0" y="1535"/>
                  </a:lnTo>
                  <a:lnTo>
                    <a:pt x="29021" y="1535"/>
                  </a:lnTo>
                  <a:lnTo>
                    <a:pt x="2902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6"/>
            <p:cNvSpPr/>
            <p:nvPr/>
          </p:nvSpPr>
          <p:spPr>
            <a:xfrm>
              <a:off x="2661250" y="571675"/>
              <a:ext cx="1576975" cy="577125"/>
            </a:xfrm>
            <a:custGeom>
              <a:avLst/>
              <a:gdLst/>
              <a:ahLst/>
              <a:cxnLst/>
              <a:rect l="l" t="t" r="r" b="b"/>
              <a:pathLst>
                <a:path w="63079" h="23085" extrusionOk="0">
                  <a:moveTo>
                    <a:pt x="63078" y="1"/>
                  </a:moveTo>
                  <a:lnTo>
                    <a:pt x="0" y="1602"/>
                  </a:lnTo>
                  <a:lnTo>
                    <a:pt x="801" y="23084"/>
                  </a:lnTo>
                  <a:lnTo>
                    <a:pt x="33257" y="23084"/>
                  </a:lnTo>
                  <a:lnTo>
                    <a:pt x="63078" y="13077"/>
                  </a:lnTo>
                  <a:lnTo>
                    <a:pt x="6307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6"/>
            <p:cNvSpPr/>
            <p:nvPr/>
          </p:nvSpPr>
          <p:spPr>
            <a:xfrm>
              <a:off x="3496000" y="811025"/>
              <a:ext cx="1737100" cy="751275"/>
            </a:xfrm>
            <a:custGeom>
              <a:avLst/>
              <a:gdLst/>
              <a:ahLst/>
              <a:cxnLst/>
              <a:rect l="l" t="t" r="r" b="b"/>
              <a:pathLst>
                <a:path w="69484" h="30051" extrusionOk="0">
                  <a:moveTo>
                    <a:pt x="69483" y="0"/>
                  </a:moveTo>
                  <a:lnTo>
                    <a:pt x="1" y="834"/>
                  </a:lnTo>
                  <a:lnTo>
                    <a:pt x="267" y="18447"/>
                  </a:lnTo>
                  <a:lnTo>
                    <a:pt x="27854" y="18447"/>
                  </a:lnTo>
                  <a:cubicBezTo>
                    <a:pt x="27854" y="18447"/>
                    <a:pt x="30376" y="30051"/>
                    <a:pt x="30516" y="30051"/>
                  </a:cubicBezTo>
                  <a:cubicBezTo>
                    <a:pt x="30520" y="30051"/>
                    <a:pt x="30522" y="30041"/>
                    <a:pt x="30522" y="30022"/>
                  </a:cubicBezTo>
                  <a:cubicBezTo>
                    <a:pt x="30556" y="29355"/>
                    <a:pt x="33891" y="18280"/>
                    <a:pt x="33891" y="18280"/>
                  </a:cubicBezTo>
                  <a:lnTo>
                    <a:pt x="69483" y="17947"/>
                  </a:lnTo>
                  <a:lnTo>
                    <a:pt x="69483"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6"/>
            <p:cNvSpPr/>
            <p:nvPr/>
          </p:nvSpPr>
          <p:spPr>
            <a:xfrm>
              <a:off x="3682800" y="981150"/>
              <a:ext cx="1363500" cy="43375"/>
            </a:xfrm>
            <a:custGeom>
              <a:avLst/>
              <a:gdLst/>
              <a:ahLst/>
              <a:cxnLst/>
              <a:rect l="l" t="t" r="r" b="b"/>
              <a:pathLst>
                <a:path w="54540" h="1735" extrusionOk="0">
                  <a:moveTo>
                    <a:pt x="1" y="0"/>
                  </a:moveTo>
                  <a:lnTo>
                    <a:pt x="1" y="1735"/>
                  </a:lnTo>
                  <a:lnTo>
                    <a:pt x="54539" y="1735"/>
                  </a:lnTo>
                  <a:lnTo>
                    <a:pt x="545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6"/>
            <p:cNvSpPr/>
            <p:nvPr/>
          </p:nvSpPr>
          <p:spPr>
            <a:xfrm>
              <a:off x="3682800" y="1082875"/>
              <a:ext cx="1363500" cy="42575"/>
            </a:xfrm>
            <a:custGeom>
              <a:avLst/>
              <a:gdLst/>
              <a:ahLst/>
              <a:cxnLst/>
              <a:rect l="l" t="t" r="r" b="b"/>
              <a:pathLst>
                <a:path w="54540" h="1703" extrusionOk="0">
                  <a:moveTo>
                    <a:pt x="1" y="1"/>
                  </a:moveTo>
                  <a:lnTo>
                    <a:pt x="1" y="1702"/>
                  </a:lnTo>
                  <a:lnTo>
                    <a:pt x="54539" y="1702"/>
                  </a:lnTo>
                  <a:lnTo>
                    <a:pt x="545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6"/>
            <p:cNvSpPr/>
            <p:nvPr/>
          </p:nvSpPr>
          <p:spPr>
            <a:xfrm>
              <a:off x="1810625" y="4853925"/>
              <a:ext cx="3481675" cy="5850"/>
            </a:xfrm>
            <a:custGeom>
              <a:avLst/>
              <a:gdLst/>
              <a:ahLst/>
              <a:cxnLst/>
              <a:rect l="l" t="t" r="r" b="b"/>
              <a:pathLst>
                <a:path w="139267" h="234" extrusionOk="0">
                  <a:moveTo>
                    <a:pt x="69617" y="0"/>
                  </a:moveTo>
                  <a:cubicBezTo>
                    <a:pt x="31156" y="0"/>
                    <a:pt x="1" y="67"/>
                    <a:pt x="1" y="100"/>
                  </a:cubicBezTo>
                  <a:cubicBezTo>
                    <a:pt x="1" y="167"/>
                    <a:pt x="31156" y="234"/>
                    <a:pt x="69617" y="234"/>
                  </a:cubicBezTo>
                  <a:cubicBezTo>
                    <a:pt x="108078" y="234"/>
                    <a:pt x="139267" y="167"/>
                    <a:pt x="139267" y="100"/>
                  </a:cubicBezTo>
                  <a:cubicBezTo>
                    <a:pt x="139267" y="67"/>
                    <a:pt x="108111" y="0"/>
                    <a:pt x="69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6"/>
            <p:cNvSpPr/>
            <p:nvPr/>
          </p:nvSpPr>
          <p:spPr>
            <a:xfrm>
              <a:off x="2537825" y="3468000"/>
              <a:ext cx="416975" cy="1020650"/>
            </a:xfrm>
            <a:custGeom>
              <a:avLst/>
              <a:gdLst/>
              <a:ahLst/>
              <a:cxnLst/>
              <a:rect l="l" t="t" r="r" b="b"/>
              <a:pathLst>
                <a:path w="16679" h="40826" extrusionOk="0">
                  <a:moveTo>
                    <a:pt x="6201" y="1"/>
                  </a:moveTo>
                  <a:cubicBezTo>
                    <a:pt x="5975" y="1"/>
                    <a:pt x="5742" y="11"/>
                    <a:pt x="5504" y="31"/>
                  </a:cubicBezTo>
                  <a:cubicBezTo>
                    <a:pt x="3136" y="398"/>
                    <a:pt x="2068" y="3300"/>
                    <a:pt x="2268" y="5668"/>
                  </a:cubicBezTo>
                  <a:cubicBezTo>
                    <a:pt x="2502" y="8070"/>
                    <a:pt x="3469" y="10405"/>
                    <a:pt x="3202" y="12773"/>
                  </a:cubicBezTo>
                  <a:cubicBezTo>
                    <a:pt x="2869" y="15809"/>
                    <a:pt x="601" y="18344"/>
                    <a:pt x="334" y="21379"/>
                  </a:cubicBezTo>
                  <a:cubicBezTo>
                    <a:pt x="0" y="24949"/>
                    <a:pt x="2535" y="28118"/>
                    <a:pt x="3269" y="31620"/>
                  </a:cubicBezTo>
                  <a:cubicBezTo>
                    <a:pt x="3636" y="33321"/>
                    <a:pt x="3603" y="35123"/>
                    <a:pt x="4237" y="36724"/>
                  </a:cubicBezTo>
                  <a:cubicBezTo>
                    <a:pt x="5200" y="39235"/>
                    <a:pt x="7594" y="40826"/>
                    <a:pt x="10212" y="40826"/>
                  </a:cubicBezTo>
                  <a:cubicBezTo>
                    <a:pt x="10585" y="40826"/>
                    <a:pt x="10963" y="40793"/>
                    <a:pt x="11342" y="40727"/>
                  </a:cubicBezTo>
                  <a:cubicBezTo>
                    <a:pt x="14344" y="40160"/>
                    <a:pt x="16545" y="37591"/>
                    <a:pt x="16612" y="34522"/>
                  </a:cubicBezTo>
                  <a:cubicBezTo>
                    <a:pt x="16679" y="31787"/>
                    <a:pt x="14978" y="29218"/>
                    <a:pt x="15178" y="26483"/>
                  </a:cubicBezTo>
                  <a:cubicBezTo>
                    <a:pt x="15344" y="24448"/>
                    <a:pt x="16512" y="22547"/>
                    <a:pt x="16278" y="20512"/>
                  </a:cubicBezTo>
                  <a:cubicBezTo>
                    <a:pt x="15978" y="18144"/>
                    <a:pt x="13777" y="16443"/>
                    <a:pt x="12976" y="14174"/>
                  </a:cubicBezTo>
                  <a:cubicBezTo>
                    <a:pt x="12176" y="11873"/>
                    <a:pt x="12943" y="9371"/>
                    <a:pt x="12676" y="6969"/>
                  </a:cubicBezTo>
                  <a:cubicBezTo>
                    <a:pt x="12203" y="2904"/>
                    <a:pt x="10064" y="1"/>
                    <a:pt x="620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6"/>
            <p:cNvSpPr/>
            <p:nvPr/>
          </p:nvSpPr>
          <p:spPr>
            <a:xfrm>
              <a:off x="2362700" y="3988300"/>
              <a:ext cx="361100" cy="501200"/>
            </a:xfrm>
            <a:custGeom>
              <a:avLst/>
              <a:gdLst/>
              <a:ahLst/>
              <a:cxnLst/>
              <a:rect l="l" t="t" r="r" b="b"/>
              <a:pathLst>
                <a:path w="14444" h="20048" extrusionOk="0">
                  <a:moveTo>
                    <a:pt x="434" y="0"/>
                  </a:moveTo>
                  <a:lnTo>
                    <a:pt x="434" y="34"/>
                  </a:lnTo>
                  <a:cubicBezTo>
                    <a:pt x="0" y="4003"/>
                    <a:pt x="1801" y="8707"/>
                    <a:pt x="3836" y="12109"/>
                  </a:cubicBezTo>
                  <a:cubicBezTo>
                    <a:pt x="5904" y="15578"/>
                    <a:pt x="9040" y="18280"/>
                    <a:pt x="12743" y="19848"/>
                  </a:cubicBezTo>
                  <a:cubicBezTo>
                    <a:pt x="13002" y="19948"/>
                    <a:pt x="13285" y="20047"/>
                    <a:pt x="13549" y="20047"/>
                  </a:cubicBezTo>
                  <a:cubicBezTo>
                    <a:pt x="13727" y="20047"/>
                    <a:pt x="13896" y="20002"/>
                    <a:pt x="14044" y="19881"/>
                  </a:cubicBezTo>
                  <a:cubicBezTo>
                    <a:pt x="14277" y="19614"/>
                    <a:pt x="14410" y="19247"/>
                    <a:pt x="14377" y="18881"/>
                  </a:cubicBezTo>
                  <a:cubicBezTo>
                    <a:pt x="14444" y="10174"/>
                    <a:pt x="8740" y="2502"/>
                    <a:pt x="43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6"/>
            <p:cNvSpPr/>
            <p:nvPr/>
          </p:nvSpPr>
          <p:spPr>
            <a:xfrm>
              <a:off x="2362700" y="3988300"/>
              <a:ext cx="361100" cy="501200"/>
            </a:xfrm>
            <a:custGeom>
              <a:avLst/>
              <a:gdLst/>
              <a:ahLst/>
              <a:cxnLst/>
              <a:rect l="l" t="t" r="r" b="b"/>
              <a:pathLst>
                <a:path w="14444" h="20048" extrusionOk="0">
                  <a:moveTo>
                    <a:pt x="434" y="0"/>
                  </a:moveTo>
                  <a:lnTo>
                    <a:pt x="434" y="34"/>
                  </a:lnTo>
                  <a:cubicBezTo>
                    <a:pt x="0" y="4003"/>
                    <a:pt x="1801" y="8707"/>
                    <a:pt x="3836" y="12109"/>
                  </a:cubicBezTo>
                  <a:cubicBezTo>
                    <a:pt x="5904" y="15578"/>
                    <a:pt x="9040" y="18280"/>
                    <a:pt x="12743" y="19848"/>
                  </a:cubicBezTo>
                  <a:cubicBezTo>
                    <a:pt x="13002" y="19948"/>
                    <a:pt x="13285" y="20047"/>
                    <a:pt x="13549" y="20047"/>
                  </a:cubicBezTo>
                  <a:cubicBezTo>
                    <a:pt x="13727" y="20047"/>
                    <a:pt x="13896" y="20002"/>
                    <a:pt x="14044" y="19881"/>
                  </a:cubicBezTo>
                  <a:cubicBezTo>
                    <a:pt x="14277" y="19614"/>
                    <a:pt x="14410" y="19247"/>
                    <a:pt x="14377" y="18881"/>
                  </a:cubicBezTo>
                  <a:cubicBezTo>
                    <a:pt x="14444" y="10174"/>
                    <a:pt x="8740" y="2502"/>
                    <a:pt x="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6"/>
            <p:cNvSpPr/>
            <p:nvPr/>
          </p:nvSpPr>
          <p:spPr>
            <a:xfrm>
              <a:off x="2500300" y="4168425"/>
              <a:ext cx="306900" cy="524575"/>
            </a:xfrm>
            <a:custGeom>
              <a:avLst/>
              <a:gdLst/>
              <a:ahLst/>
              <a:cxnLst/>
              <a:rect l="l" t="t" r="r" b="b"/>
              <a:pathLst>
                <a:path w="12276" h="20983" extrusionOk="0">
                  <a:moveTo>
                    <a:pt x="33" y="1"/>
                  </a:moveTo>
                  <a:cubicBezTo>
                    <a:pt x="0" y="1"/>
                    <a:pt x="67" y="67"/>
                    <a:pt x="167" y="201"/>
                  </a:cubicBezTo>
                  <a:lnTo>
                    <a:pt x="567" y="768"/>
                  </a:lnTo>
                  <a:cubicBezTo>
                    <a:pt x="967" y="1268"/>
                    <a:pt x="1501" y="1969"/>
                    <a:pt x="2135" y="2869"/>
                  </a:cubicBezTo>
                  <a:cubicBezTo>
                    <a:pt x="3836" y="5171"/>
                    <a:pt x="5404" y="7606"/>
                    <a:pt x="6872" y="10074"/>
                  </a:cubicBezTo>
                  <a:cubicBezTo>
                    <a:pt x="8306" y="12543"/>
                    <a:pt x="9640" y="15111"/>
                    <a:pt x="10808" y="17713"/>
                  </a:cubicBezTo>
                  <a:cubicBezTo>
                    <a:pt x="11275" y="18747"/>
                    <a:pt x="11642" y="19548"/>
                    <a:pt x="11875" y="20115"/>
                  </a:cubicBezTo>
                  <a:cubicBezTo>
                    <a:pt x="12009" y="20382"/>
                    <a:pt x="12075" y="20615"/>
                    <a:pt x="12175" y="20782"/>
                  </a:cubicBezTo>
                  <a:cubicBezTo>
                    <a:pt x="12209" y="20849"/>
                    <a:pt x="12242" y="20916"/>
                    <a:pt x="12276" y="20982"/>
                  </a:cubicBezTo>
                  <a:cubicBezTo>
                    <a:pt x="12276" y="20916"/>
                    <a:pt x="12242" y="20815"/>
                    <a:pt x="12209" y="20749"/>
                  </a:cubicBezTo>
                  <a:cubicBezTo>
                    <a:pt x="12142" y="20582"/>
                    <a:pt x="12075" y="20348"/>
                    <a:pt x="11975" y="20082"/>
                  </a:cubicBezTo>
                  <a:cubicBezTo>
                    <a:pt x="11742" y="19515"/>
                    <a:pt x="11408" y="18681"/>
                    <a:pt x="10975" y="17647"/>
                  </a:cubicBezTo>
                  <a:cubicBezTo>
                    <a:pt x="9840" y="15011"/>
                    <a:pt x="8540" y="12443"/>
                    <a:pt x="7072" y="9974"/>
                  </a:cubicBezTo>
                  <a:cubicBezTo>
                    <a:pt x="5637" y="7473"/>
                    <a:pt x="4036" y="5071"/>
                    <a:pt x="2268" y="2769"/>
                  </a:cubicBezTo>
                  <a:cubicBezTo>
                    <a:pt x="1601" y="1902"/>
                    <a:pt x="1068" y="1201"/>
                    <a:pt x="667" y="734"/>
                  </a:cubicBezTo>
                  <a:cubicBezTo>
                    <a:pt x="467" y="501"/>
                    <a:pt x="300" y="334"/>
                    <a:pt x="200" y="167"/>
                  </a:cubicBezTo>
                  <a:cubicBezTo>
                    <a:pt x="134" y="134"/>
                    <a:pt x="67" y="67"/>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6"/>
            <p:cNvSpPr/>
            <p:nvPr/>
          </p:nvSpPr>
          <p:spPr>
            <a:xfrm>
              <a:off x="2742975" y="3743950"/>
              <a:ext cx="66725" cy="941525"/>
            </a:xfrm>
            <a:custGeom>
              <a:avLst/>
              <a:gdLst/>
              <a:ahLst/>
              <a:cxnLst/>
              <a:rect l="l" t="t" r="r" b="b"/>
              <a:pathLst>
                <a:path w="2669" h="37661" extrusionOk="0">
                  <a:moveTo>
                    <a:pt x="33" y="1"/>
                  </a:moveTo>
                  <a:cubicBezTo>
                    <a:pt x="0" y="134"/>
                    <a:pt x="0" y="268"/>
                    <a:pt x="0" y="401"/>
                  </a:cubicBezTo>
                  <a:cubicBezTo>
                    <a:pt x="0" y="668"/>
                    <a:pt x="0" y="1035"/>
                    <a:pt x="33" y="1502"/>
                  </a:cubicBezTo>
                  <a:cubicBezTo>
                    <a:pt x="67" y="2469"/>
                    <a:pt x="133" y="3837"/>
                    <a:pt x="200" y="5538"/>
                  </a:cubicBezTo>
                  <a:cubicBezTo>
                    <a:pt x="400" y="8940"/>
                    <a:pt x="701" y="13644"/>
                    <a:pt x="1034" y="18848"/>
                  </a:cubicBezTo>
                  <a:cubicBezTo>
                    <a:pt x="1401" y="24051"/>
                    <a:pt x="1801" y="28755"/>
                    <a:pt x="2102" y="32157"/>
                  </a:cubicBezTo>
                  <a:lnTo>
                    <a:pt x="2468" y="36193"/>
                  </a:lnTo>
                  <a:cubicBezTo>
                    <a:pt x="2535" y="36627"/>
                    <a:pt x="2569" y="36994"/>
                    <a:pt x="2602" y="37261"/>
                  </a:cubicBezTo>
                  <a:cubicBezTo>
                    <a:pt x="2602" y="37394"/>
                    <a:pt x="2635" y="37528"/>
                    <a:pt x="2669" y="37661"/>
                  </a:cubicBezTo>
                  <a:cubicBezTo>
                    <a:pt x="2669" y="37528"/>
                    <a:pt x="2669" y="37394"/>
                    <a:pt x="2669" y="37261"/>
                  </a:cubicBezTo>
                  <a:cubicBezTo>
                    <a:pt x="2635" y="36994"/>
                    <a:pt x="2602" y="36627"/>
                    <a:pt x="2569" y="36160"/>
                  </a:cubicBezTo>
                  <a:cubicBezTo>
                    <a:pt x="2502" y="35193"/>
                    <a:pt x="2402" y="33792"/>
                    <a:pt x="2268" y="32124"/>
                  </a:cubicBezTo>
                  <a:cubicBezTo>
                    <a:pt x="2001" y="28721"/>
                    <a:pt x="1668" y="24018"/>
                    <a:pt x="1301" y="18814"/>
                  </a:cubicBezTo>
                  <a:cubicBezTo>
                    <a:pt x="934" y="13644"/>
                    <a:pt x="634" y="8940"/>
                    <a:pt x="400" y="5505"/>
                  </a:cubicBezTo>
                  <a:cubicBezTo>
                    <a:pt x="300" y="3837"/>
                    <a:pt x="200" y="2469"/>
                    <a:pt x="133" y="1468"/>
                  </a:cubicBezTo>
                  <a:cubicBezTo>
                    <a:pt x="100" y="1035"/>
                    <a:pt x="67" y="668"/>
                    <a:pt x="67" y="401"/>
                  </a:cubicBezTo>
                  <a:cubicBezTo>
                    <a:pt x="67" y="268"/>
                    <a:pt x="33" y="134"/>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6"/>
            <p:cNvSpPr/>
            <p:nvPr/>
          </p:nvSpPr>
          <p:spPr>
            <a:xfrm>
              <a:off x="2651225" y="4551200"/>
              <a:ext cx="249375" cy="302750"/>
            </a:xfrm>
            <a:custGeom>
              <a:avLst/>
              <a:gdLst/>
              <a:ahLst/>
              <a:cxnLst/>
              <a:rect l="l" t="t" r="r" b="b"/>
              <a:pathLst>
                <a:path w="9975" h="12110" extrusionOk="0">
                  <a:moveTo>
                    <a:pt x="1" y="1"/>
                  </a:moveTo>
                  <a:lnTo>
                    <a:pt x="434" y="7573"/>
                  </a:lnTo>
                  <a:cubicBezTo>
                    <a:pt x="568" y="10108"/>
                    <a:pt x="2669" y="12109"/>
                    <a:pt x="5204" y="12109"/>
                  </a:cubicBezTo>
                  <a:cubicBezTo>
                    <a:pt x="7840" y="12109"/>
                    <a:pt x="9975" y="9974"/>
                    <a:pt x="9975" y="7339"/>
                  </a:cubicBezTo>
                  <a:lnTo>
                    <a:pt x="99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6"/>
            <p:cNvSpPr/>
            <p:nvPr/>
          </p:nvSpPr>
          <p:spPr>
            <a:xfrm>
              <a:off x="4469200" y="1349725"/>
              <a:ext cx="915525" cy="764825"/>
            </a:xfrm>
            <a:custGeom>
              <a:avLst/>
              <a:gdLst/>
              <a:ahLst/>
              <a:cxnLst/>
              <a:rect l="l" t="t" r="r" b="b"/>
              <a:pathLst>
                <a:path w="36621" h="30593" extrusionOk="0">
                  <a:moveTo>
                    <a:pt x="19925" y="1"/>
                  </a:moveTo>
                  <a:cubicBezTo>
                    <a:pt x="19888" y="1"/>
                    <a:pt x="19851" y="1"/>
                    <a:pt x="19814" y="1"/>
                  </a:cubicBezTo>
                  <a:cubicBezTo>
                    <a:pt x="10274" y="68"/>
                    <a:pt x="3136" y="8741"/>
                    <a:pt x="4904" y="18114"/>
                  </a:cubicBezTo>
                  <a:lnTo>
                    <a:pt x="0" y="24952"/>
                  </a:lnTo>
                  <a:lnTo>
                    <a:pt x="0" y="24952"/>
                  </a:lnTo>
                  <a:lnTo>
                    <a:pt x="7239" y="23818"/>
                  </a:lnTo>
                  <a:cubicBezTo>
                    <a:pt x="10104" y="28116"/>
                    <a:pt x="14902" y="30593"/>
                    <a:pt x="19925" y="30593"/>
                  </a:cubicBezTo>
                  <a:cubicBezTo>
                    <a:pt x="20984" y="30593"/>
                    <a:pt x="22054" y="30483"/>
                    <a:pt x="23117" y="30256"/>
                  </a:cubicBezTo>
                  <a:cubicBezTo>
                    <a:pt x="29221" y="28955"/>
                    <a:pt x="33925" y="24085"/>
                    <a:pt x="34992" y="17914"/>
                  </a:cubicBezTo>
                  <a:cubicBezTo>
                    <a:pt x="36620" y="8544"/>
                    <a:pt x="29411" y="1"/>
                    <a:pt x="199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6"/>
            <p:cNvSpPr/>
            <p:nvPr/>
          </p:nvSpPr>
          <p:spPr>
            <a:xfrm>
              <a:off x="4753575" y="1568075"/>
              <a:ext cx="401975" cy="386300"/>
            </a:xfrm>
            <a:custGeom>
              <a:avLst/>
              <a:gdLst/>
              <a:ahLst/>
              <a:cxnLst/>
              <a:rect l="l" t="t" r="r" b="b"/>
              <a:pathLst>
                <a:path w="16079" h="15452" extrusionOk="0">
                  <a:moveTo>
                    <a:pt x="7592" y="4072"/>
                  </a:moveTo>
                  <a:cubicBezTo>
                    <a:pt x="7652" y="4072"/>
                    <a:pt x="7712" y="4073"/>
                    <a:pt x="7772" y="4076"/>
                  </a:cubicBezTo>
                  <a:cubicBezTo>
                    <a:pt x="11008" y="4176"/>
                    <a:pt x="12542" y="8113"/>
                    <a:pt x="10207" y="10381"/>
                  </a:cubicBezTo>
                  <a:cubicBezTo>
                    <a:pt x="9474" y="11083"/>
                    <a:pt x="8587" y="11396"/>
                    <a:pt x="7715" y="11396"/>
                  </a:cubicBezTo>
                  <a:cubicBezTo>
                    <a:pt x="5810" y="11396"/>
                    <a:pt x="3980" y="9899"/>
                    <a:pt x="4003" y="7679"/>
                  </a:cubicBezTo>
                  <a:cubicBezTo>
                    <a:pt x="4003" y="5671"/>
                    <a:pt x="5606" y="4072"/>
                    <a:pt x="7592" y="4072"/>
                  </a:cubicBezTo>
                  <a:close/>
                  <a:moveTo>
                    <a:pt x="8037" y="1"/>
                  </a:moveTo>
                  <a:cubicBezTo>
                    <a:pt x="3600" y="1"/>
                    <a:pt x="264" y="3220"/>
                    <a:pt x="134" y="7646"/>
                  </a:cubicBezTo>
                  <a:cubicBezTo>
                    <a:pt x="0" y="12015"/>
                    <a:pt x="3202" y="15318"/>
                    <a:pt x="7672" y="15451"/>
                  </a:cubicBezTo>
                  <a:cubicBezTo>
                    <a:pt x="8873" y="15451"/>
                    <a:pt x="10041" y="15184"/>
                    <a:pt x="11141" y="14617"/>
                  </a:cubicBezTo>
                  <a:lnTo>
                    <a:pt x="10875" y="14050"/>
                  </a:lnTo>
                  <a:cubicBezTo>
                    <a:pt x="9907" y="14550"/>
                    <a:pt x="8806" y="14817"/>
                    <a:pt x="7706" y="14817"/>
                  </a:cubicBezTo>
                  <a:cubicBezTo>
                    <a:pt x="3569" y="14684"/>
                    <a:pt x="634" y="11648"/>
                    <a:pt x="767" y="7646"/>
                  </a:cubicBezTo>
                  <a:cubicBezTo>
                    <a:pt x="865" y="3565"/>
                    <a:pt x="3998" y="603"/>
                    <a:pt x="8071" y="603"/>
                  </a:cubicBezTo>
                  <a:cubicBezTo>
                    <a:pt x="8160" y="603"/>
                    <a:pt x="8249" y="604"/>
                    <a:pt x="8339" y="607"/>
                  </a:cubicBezTo>
                  <a:cubicBezTo>
                    <a:pt x="12576" y="741"/>
                    <a:pt x="15478" y="3910"/>
                    <a:pt x="15344" y="8113"/>
                  </a:cubicBezTo>
                  <a:cubicBezTo>
                    <a:pt x="15279" y="10531"/>
                    <a:pt x="14381" y="12117"/>
                    <a:pt x="13184" y="12117"/>
                  </a:cubicBezTo>
                  <a:cubicBezTo>
                    <a:pt x="13159" y="12117"/>
                    <a:pt x="13134" y="12117"/>
                    <a:pt x="13109" y="12115"/>
                  </a:cubicBezTo>
                  <a:cubicBezTo>
                    <a:pt x="12442" y="12115"/>
                    <a:pt x="11909" y="11582"/>
                    <a:pt x="11942" y="10681"/>
                  </a:cubicBezTo>
                  <a:lnTo>
                    <a:pt x="12175" y="3576"/>
                  </a:lnTo>
                  <a:lnTo>
                    <a:pt x="11475" y="3543"/>
                  </a:lnTo>
                  <a:lnTo>
                    <a:pt x="11408" y="5811"/>
                  </a:lnTo>
                  <a:cubicBezTo>
                    <a:pt x="10774" y="4310"/>
                    <a:pt x="9307" y="3376"/>
                    <a:pt x="7706" y="3376"/>
                  </a:cubicBezTo>
                  <a:cubicBezTo>
                    <a:pt x="7641" y="3373"/>
                    <a:pt x="7578" y="3372"/>
                    <a:pt x="7515" y="3372"/>
                  </a:cubicBezTo>
                  <a:cubicBezTo>
                    <a:pt x="5111" y="3372"/>
                    <a:pt x="3367" y="5209"/>
                    <a:pt x="3269" y="7679"/>
                  </a:cubicBezTo>
                  <a:cubicBezTo>
                    <a:pt x="3102" y="10114"/>
                    <a:pt x="5037" y="12182"/>
                    <a:pt x="7472" y="12215"/>
                  </a:cubicBezTo>
                  <a:cubicBezTo>
                    <a:pt x="7555" y="12221"/>
                    <a:pt x="7637" y="12223"/>
                    <a:pt x="7719" y="12223"/>
                  </a:cubicBezTo>
                  <a:cubicBezTo>
                    <a:pt x="9260" y="12223"/>
                    <a:pt x="10678" y="11341"/>
                    <a:pt x="11375" y="9947"/>
                  </a:cubicBezTo>
                  <a:lnTo>
                    <a:pt x="11375" y="9947"/>
                  </a:lnTo>
                  <a:lnTo>
                    <a:pt x="11342" y="10881"/>
                  </a:lnTo>
                  <a:cubicBezTo>
                    <a:pt x="11342" y="12015"/>
                    <a:pt x="12075" y="12716"/>
                    <a:pt x="13009" y="12716"/>
                  </a:cubicBezTo>
                  <a:cubicBezTo>
                    <a:pt x="13039" y="12717"/>
                    <a:pt x="13069" y="12718"/>
                    <a:pt x="13099" y="12718"/>
                  </a:cubicBezTo>
                  <a:cubicBezTo>
                    <a:pt x="14719" y="12718"/>
                    <a:pt x="15847" y="10930"/>
                    <a:pt x="15945" y="8146"/>
                  </a:cubicBezTo>
                  <a:cubicBezTo>
                    <a:pt x="16078" y="3543"/>
                    <a:pt x="12876" y="140"/>
                    <a:pt x="8373" y="7"/>
                  </a:cubicBezTo>
                  <a:cubicBezTo>
                    <a:pt x="8260" y="3"/>
                    <a:pt x="8148" y="1"/>
                    <a:pt x="8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6"/>
            <p:cNvSpPr/>
            <p:nvPr/>
          </p:nvSpPr>
          <p:spPr>
            <a:xfrm>
              <a:off x="3056050" y="1932200"/>
              <a:ext cx="1420675" cy="1687600"/>
            </a:xfrm>
            <a:custGeom>
              <a:avLst/>
              <a:gdLst/>
              <a:ahLst/>
              <a:cxnLst/>
              <a:rect l="l" t="t" r="r" b="b"/>
              <a:pathLst>
                <a:path w="56827" h="67504" extrusionOk="0">
                  <a:moveTo>
                    <a:pt x="53571" y="1"/>
                  </a:moveTo>
                  <a:cubicBezTo>
                    <a:pt x="53100" y="1"/>
                    <a:pt x="52957" y="886"/>
                    <a:pt x="52957" y="886"/>
                  </a:cubicBezTo>
                  <a:cubicBezTo>
                    <a:pt x="52957" y="886"/>
                    <a:pt x="51434" y="5292"/>
                    <a:pt x="50943" y="5292"/>
                  </a:cubicBezTo>
                  <a:cubicBezTo>
                    <a:pt x="50936" y="5292"/>
                    <a:pt x="50929" y="5291"/>
                    <a:pt x="50922" y="5289"/>
                  </a:cubicBezTo>
                  <a:cubicBezTo>
                    <a:pt x="50455" y="5156"/>
                    <a:pt x="51289" y="2454"/>
                    <a:pt x="51623" y="1553"/>
                  </a:cubicBezTo>
                  <a:cubicBezTo>
                    <a:pt x="51914" y="768"/>
                    <a:pt x="51748" y="287"/>
                    <a:pt x="51347" y="287"/>
                  </a:cubicBezTo>
                  <a:cubicBezTo>
                    <a:pt x="51288" y="287"/>
                    <a:pt x="51224" y="298"/>
                    <a:pt x="51156" y="319"/>
                  </a:cubicBezTo>
                  <a:cubicBezTo>
                    <a:pt x="50822" y="453"/>
                    <a:pt x="49688" y="3154"/>
                    <a:pt x="49388" y="4022"/>
                  </a:cubicBezTo>
                  <a:cubicBezTo>
                    <a:pt x="49131" y="4715"/>
                    <a:pt x="48577" y="6319"/>
                    <a:pt x="48077" y="6319"/>
                  </a:cubicBezTo>
                  <a:cubicBezTo>
                    <a:pt x="47928" y="6319"/>
                    <a:pt x="47784" y="6176"/>
                    <a:pt x="47653" y="5823"/>
                  </a:cubicBezTo>
                  <a:cubicBezTo>
                    <a:pt x="47086" y="4289"/>
                    <a:pt x="46052" y="3321"/>
                    <a:pt x="45585" y="3255"/>
                  </a:cubicBezTo>
                  <a:cubicBezTo>
                    <a:pt x="45573" y="3254"/>
                    <a:pt x="45560" y="3253"/>
                    <a:pt x="45548" y="3253"/>
                  </a:cubicBezTo>
                  <a:cubicBezTo>
                    <a:pt x="45104" y="3253"/>
                    <a:pt x="44861" y="3831"/>
                    <a:pt x="45218" y="4155"/>
                  </a:cubicBezTo>
                  <a:cubicBezTo>
                    <a:pt x="45585" y="4589"/>
                    <a:pt x="45885" y="5056"/>
                    <a:pt x="46086" y="5556"/>
                  </a:cubicBezTo>
                  <a:cubicBezTo>
                    <a:pt x="46286" y="5956"/>
                    <a:pt x="46419" y="6390"/>
                    <a:pt x="46452" y="6857"/>
                  </a:cubicBezTo>
                  <a:cubicBezTo>
                    <a:pt x="46553" y="7724"/>
                    <a:pt x="46586" y="8625"/>
                    <a:pt x="46519" y="9526"/>
                  </a:cubicBezTo>
                  <a:lnTo>
                    <a:pt x="46519" y="9793"/>
                  </a:lnTo>
                  <a:lnTo>
                    <a:pt x="41582" y="22068"/>
                  </a:lnTo>
                  <a:lnTo>
                    <a:pt x="36078" y="9959"/>
                  </a:lnTo>
                  <a:cubicBezTo>
                    <a:pt x="34310" y="4122"/>
                    <a:pt x="27005" y="3855"/>
                    <a:pt x="27005" y="3855"/>
                  </a:cubicBezTo>
                  <a:lnTo>
                    <a:pt x="19800" y="3121"/>
                  </a:lnTo>
                  <a:cubicBezTo>
                    <a:pt x="18588" y="2655"/>
                    <a:pt x="17304" y="2442"/>
                    <a:pt x="16116" y="2442"/>
                  </a:cubicBezTo>
                  <a:cubicBezTo>
                    <a:pt x="14753" y="2442"/>
                    <a:pt x="13517" y="2722"/>
                    <a:pt x="12662" y="3221"/>
                  </a:cubicBezTo>
                  <a:cubicBezTo>
                    <a:pt x="10594" y="4422"/>
                    <a:pt x="9159" y="6490"/>
                    <a:pt x="8692" y="8825"/>
                  </a:cubicBezTo>
                  <a:cubicBezTo>
                    <a:pt x="7024" y="16998"/>
                    <a:pt x="1254" y="46319"/>
                    <a:pt x="787" y="59128"/>
                  </a:cubicBezTo>
                  <a:cubicBezTo>
                    <a:pt x="486" y="60529"/>
                    <a:pt x="253" y="61930"/>
                    <a:pt x="119" y="63364"/>
                  </a:cubicBezTo>
                  <a:cubicBezTo>
                    <a:pt x="0" y="65356"/>
                    <a:pt x="146" y="65573"/>
                    <a:pt x="345" y="65573"/>
                  </a:cubicBezTo>
                  <a:cubicBezTo>
                    <a:pt x="369" y="65573"/>
                    <a:pt x="394" y="65569"/>
                    <a:pt x="420" y="65566"/>
                  </a:cubicBezTo>
                  <a:cubicBezTo>
                    <a:pt x="1084" y="65505"/>
                    <a:pt x="901" y="62354"/>
                    <a:pt x="1257" y="62354"/>
                  </a:cubicBezTo>
                  <a:cubicBezTo>
                    <a:pt x="1294" y="62354"/>
                    <a:pt x="1337" y="62388"/>
                    <a:pt x="1387" y="62464"/>
                  </a:cubicBezTo>
                  <a:cubicBezTo>
                    <a:pt x="1881" y="63221"/>
                    <a:pt x="1237" y="67069"/>
                    <a:pt x="1895" y="67069"/>
                  </a:cubicBezTo>
                  <a:cubicBezTo>
                    <a:pt x="1903" y="67069"/>
                    <a:pt x="1912" y="67068"/>
                    <a:pt x="1921" y="67067"/>
                  </a:cubicBezTo>
                  <a:cubicBezTo>
                    <a:pt x="2921" y="66933"/>
                    <a:pt x="2521" y="62897"/>
                    <a:pt x="2521" y="62564"/>
                  </a:cubicBezTo>
                  <a:cubicBezTo>
                    <a:pt x="2521" y="62389"/>
                    <a:pt x="2650" y="62296"/>
                    <a:pt x="2772" y="62296"/>
                  </a:cubicBezTo>
                  <a:cubicBezTo>
                    <a:pt x="2883" y="62296"/>
                    <a:pt x="2988" y="62372"/>
                    <a:pt x="2988" y="62530"/>
                  </a:cubicBezTo>
                  <a:cubicBezTo>
                    <a:pt x="2988" y="62958"/>
                    <a:pt x="2956" y="67503"/>
                    <a:pt x="3850" y="67503"/>
                  </a:cubicBezTo>
                  <a:cubicBezTo>
                    <a:pt x="3863" y="67503"/>
                    <a:pt x="3876" y="67502"/>
                    <a:pt x="3889" y="67500"/>
                  </a:cubicBezTo>
                  <a:cubicBezTo>
                    <a:pt x="4389" y="67434"/>
                    <a:pt x="4189" y="66500"/>
                    <a:pt x="4189" y="66500"/>
                  </a:cubicBezTo>
                  <a:cubicBezTo>
                    <a:pt x="4189" y="66500"/>
                    <a:pt x="3889" y="62130"/>
                    <a:pt x="4322" y="62097"/>
                  </a:cubicBezTo>
                  <a:cubicBezTo>
                    <a:pt x="4328" y="62096"/>
                    <a:pt x="4334" y="62095"/>
                    <a:pt x="4340" y="62095"/>
                  </a:cubicBezTo>
                  <a:cubicBezTo>
                    <a:pt x="4796" y="62095"/>
                    <a:pt x="5056" y="64610"/>
                    <a:pt x="5056" y="65466"/>
                  </a:cubicBezTo>
                  <a:cubicBezTo>
                    <a:pt x="5081" y="66110"/>
                    <a:pt x="5327" y="66460"/>
                    <a:pt x="5602" y="66460"/>
                  </a:cubicBezTo>
                  <a:cubicBezTo>
                    <a:pt x="5697" y="66460"/>
                    <a:pt x="5796" y="66419"/>
                    <a:pt x="5890" y="66333"/>
                  </a:cubicBezTo>
                  <a:cubicBezTo>
                    <a:pt x="6157" y="66099"/>
                    <a:pt x="6124" y="63464"/>
                    <a:pt x="6090" y="62597"/>
                  </a:cubicBezTo>
                  <a:cubicBezTo>
                    <a:pt x="6063" y="61888"/>
                    <a:pt x="5924" y="60176"/>
                    <a:pt x="6440" y="60176"/>
                  </a:cubicBezTo>
                  <a:cubicBezTo>
                    <a:pt x="6555" y="60176"/>
                    <a:pt x="6702" y="60261"/>
                    <a:pt x="6891" y="60462"/>
                  </a:cubicBezTo>
                  <a:cubicBezTo>
                    <a:pt x="7829" y="61461"/>
                    <a:pt x="8905" y="61910"/>
                    <a:pt x="9395" y="61910"/>
                  </a:cubicBezTo>
                  <a:cubicBezTo>
                    <a:pt x="9445" y="61910"/>
                    <a:pt x="9489" y="61906"/>
                    <a:pt x="9526" y="61896"/>
                  </a:cubicBezTo>
                  <a:cubicBezTo>
                    <a:pt x="9960" y="61730"/>
                    <a:pt x="9926" y="61163"/>
                    <a:pt x="9526" y="60996"/>
                  </a:cubicBezTo>
                  <a:cubicBezTo>
                    <a:pt x="9059" y="60762"/>
                    <a:pt x="8659" y="60462"/>
                    <a:pt x="8292" y="60129"/>
                  </a:cubicBezTo>
                  <a:cubicBezTo>
                    <a:pt x="7992" y="59862"/>
                    <a:pt x="7725" y="59561"/>
                    <a:pt x="7525" y="59195"/>
                  </a:cubicBezTo>
                  <a:cubicBezTo>
                    <a:pt x="7491" y="59094"/>
                    <a:pt x="7425" y="58994"/>
                    <a:pt x="7358" y="58894"/>
                  </a:cubicBezTo>
                  <a:cubicBezTo>
                    <a:pt x="7525" y="56459"/>
                    <a:pt x="8959" y="35478"/>
                    <a:pt x="12662" y="21134"/>
                  </a:cubicBezTo>
                  <a:lnTo>
                    <a:pt x="13362" y="19333"/>
                  </a:lnTo>
                  <a:lnTo>
                    <a:pt x="13362" y="19333"/>
                  </a:lnTo>
                  <a:cubicBezTo>
                    <a:pt x="14063" y="22268"/>
                    <a:pt x="13629" y="28239"/>
                    <a:pt x="12095" y="30808"/>
                  </a:cubicBezTo>
                  <a:cubicBezTo>
                    <a:pt x="9559" y="35077"/>
                    <a:pt x="9760" y="45585"/>
                    <a:pt x="9760" y="45585"/>
                  </a:cubicBezTo>
                  <a:lnTo>
                    <a:pt x="33043" y="46485"/>
                  </a:lnTo>
                  <a:cubicBezTo>
                    <a:pt x="33043" y="46485"/>
                    <a:pt x="32876" y="42616"/>
                    <a:pt x="32676" y="37679"/>
                  </a:cubicBezTo>
                  <a:lnTo>
                    <a:pt x="32142" y="23169"/>
                  </a:lnTo>
                  <a:lnTo>
                    <a:pt x="32209" y="20400"/>
                  </a:lnTo>
                  <a:lnTo>
                    <a:pt x="32309" y="20100"/>
                  </a:lnTo>
                  <a:cubicBezTo>
                    <a:pt x="33443" y="21901"/>
                    <a:pt x="34844" y="24203"/>
                    <a:pt x="36579" y="27138"/>
                  </a:cubicBezTo>
                  <a:cubicBezTo>
                    <a:pt x="38295" y="30028"/>
                    <a:pt x="39932" y="31046"/>
                    <a:pt x="41387" y="31046"/>
                  </a:cubicBezTo>
                  <a:cubicBezTo>
                    <a:pt x="44854" y="31046"/>
                    <a:pt x="47286" y="25270"/>
                    <a:pt x="47286" y="25270"/>
                  </a:cubicBezTo>
                  <a:lnTo>
                    <a:pt x="52223" y="11260"/>
                  </a:lnTo>
                  <a:cubicBezTo>
                    <a:pt x="53491" y="9526"/>
                    <a:pt x="54658" y="7691"/>
                    <a:pt x="55726" y="5823"/>
                  </a:cubicBezTo>
                  <a:cubicBezTo>
                    <a:pt x="56827" y="3621"/>
                    <a:pt x="56626" y="3555"/>
                    <a:pt x="56326" y="3455"/>
                  </a:cubicBezTo>
                  <a:cubicBezTo>
                    <a:pt x="56305" y="3448"/>
                    <a:pt x="56284" y="3445"/>
                    <a:pt x="56262" y="3445"/>
                  </a:cubicBezTo>
                  <a:cubicBezTo>
                    <a:pt x="55605" y="3445"/>
                    <a:pt x="54544" y="6361"/>
                    <a:pt x="54169" y="6361"/>
                  </a:cubicBezTo>
                  <a:cubicBezTo>
                    <a:pt x="54119" y="6361"/>
                    <a:pt x="54081" y="6309"/>
                    <a:pt x="54058" y="6190"/>
                  </a:cubicBezTo>
                  <a:cubicBezTo>
                    <a:pt x="53824" y="5189"/>
                    <a:pt x="56259" y="1487"/>
                    <a:pt x="55459" y="1286"/>
                  </a:cubicBezTo>
                  <a:cubicBezTo>
                    <a:pt x="55427" y="1278"/>
                    <a:pt x="55395" y="1274"/>
                    <a:pt x="55363" y="1274"/>
                  </a:cubicBezTo>
                  <a:cubicBezTo>
                    <a:pt x="54346" y="1274"/>
                    <a:pt x="53120" y="5234"/>
                    <a:pt x="52990" y="5590"/>
                  </a:cubicBezTo>
                  <a:cubicBezTo>
                    <a:pt x="52940" y="5717"/>
                    <a:pt x="52830" y="5771"/>
                    <a:pt x="52722" y="5771"/>
                  </a:cubicBezTo>
                  <a:cubicBezTo>
                    <a:pt x="52547" y="5771"/>
                    <a:pt x="52374" y="5629"/>
                    <a:pt x="52457" y="5423"/>
                  </a:cubicBezTo>
                  <a:cubicBezTo>
                    <a:pt x="52690" y="4989"/>
                    <a:pt x="54692" y="286"/>
                    <a:pt x="53691" y="19"/>
                  </a:cubicBezTo>
                  <a:cubicBezTo>
                    <a:pt x="53649" y="6"/>
                    <a:pt x="53609" y="1"/>
                    <a:pt x="53571"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6"/>
            <p:cNvSpPr/>
            <p:nvPr/>
          </p:nvSpPr>
          <p:spPr>
            <a:xfrm>
              <a:off x="3390100" y="4717150"/>
              <a:ext cx="327750" cy="145500"/>
            </a:xfrm>
            <a:custGeom>
              <a:avLst/>
              <a:gdLst/>
              <a:ahLst/>
              <a:cxnLst/>
              <a:rect l="l" t="t" r="r" b="b"/>
              <a:pathLst>
                <a:path w="13110" h="5820" extrusionOk="0">
                  <a:moveTo>
                    <a:pt x="67" y="1"/>
                  </a:moveTo>
                  <a:lnTo>
                    <a:pt x="0" y="5538"/>
                  </a:lnTo>
                  <a:lnTo>
                    <a:pt x="434" y="5538"/>
                  </a:lnTo>
                  <a:cubicBezTo>
                    <a:pt x="1746" y="5627"/>
                    <a:pt x="5726" y="5820"/>
                    <a:pt x="8620" y="5820"/>
                  </a:cubicBezTo>
                  <a:cubicBezTo>
                    <a:pt x="10067" y="5820"/>
                    <a:pt x="11242" y="5771"/>
                    <a:pt x="11675" y="5638"/>
                  </a:cubicBezTo>
                  <a:cubicBezTo>
                    <a:pt x="13110" y="5204"/>
                    <a:pt x="7139" y="3803"/>
                    <a:pt x="7139" y="3803"/>
                  </a:cubicBezTo>
                  <a:lnTo>
                    <a:pt x="7139" y="67"/>
                  </a:lnTo>
                  <a:lnTo>
                    <a:pt x="6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6"/>
            <p:cNvSpPr/>
            <p:nvPr/>
          </p:nvSpPr>
          <p:spPr>
            <a:xfrm>
              <a:off x="3390925" y="4846400"/>
              <a:ext cx="295225" cy="5875"/>
            </a:xfrm>
            <a:custGeom>
              <a:avLst/>
              <a:gdLst/>
              <a:ahLst/>
              <a:cxnLst/>
              <a:rect l="l" t="t" r="r" b="b"/>
              <a:pathLst>
                <a:path w="11809" h="235" extrusionOk="0">
                  <a:moveTo>
                    <a:pt x="5905" y="1"/>
                  </a:moveTo>
                  <a:cubicBezTo>
                    <a:pt x="2636" y="1"/>
                    <a:pt x="1" y="34"/>
                    <a:pt x="1" y="101"/>
                  </a:cubicBezTo>
                  <a:cubicBezTo>
                    <a:pt x="1" y="168"/>
                    <a:pt x="2636" y="234"/>
                    <a:pt x="5905" y="234"/>
                  </a:cubicBezTo>
                  <a:cubicBezTo>
                    <a:pt x="9140" y="234"/>
                    <a:pt x="11809" y="168"/>
                    <a:pt x="11809" y="101"/>
                  </a:cubicBezTo>
                  <a:cubicBezTo>
                    <a:pt x="11809" y="34"/>
                    <a:pt x="9140" y="1"/>
                    <a:pt x="59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6"/>
            <p:cNvSpPr/>
            <p:nvPr/>
          </p:nvSpPr>
          <p:spPr>
            <a:xfrm>
              <a:off x="3570225" y="4814575"/>
              <a:ext cx="15875" cy="16975"/>
            </a:xfrm>
            <a:custGeom>
              <a:avLst/>
              <a:gdLst/>
              <a:ahLst/>
              <a:cxnLst/>
              <a:rect l="l" t="t" r="r" b="b"/>
              <a:pathLst>
                <a:path w="635" h="679" extrusionOk="0">
                  <a:moveTo>
                    <a:pt x="547" y="0"/>
                  </a:moveTo>
                  <a:cubicBezTo>
                    <a:pt x="484" y="0"/>
                    <a:pt x="317" y="99"/>
                    <a:pt x="200" y="273"/>
                  </a:cubicBezTo>
                  <a:cubicBezTo>
                    <a:pt x="34" y="440"/>
                    <a:pt x="0" y="640"/>
                    <a:pt x="34" y="674"/>
                  </a:cubicBezTo>
                  <a:cubicBezTo>
                    <a:pt x="41" y="677"/>
                    <a:pt x="48" y="679"/>
                    <a:pt x="57" y="679"/>
                  </a:cubicBezTo>
                  <a:cubicBezTo>
                    <a:pt x="129" y="679"/>
                    <a:pt x="251" y="556"/>
                    <a:pt x="401" y="407"/>
                  </a:cubicBezTo>
                  <a:cubicBezTo>
                    <a:pt x="534" y="240"/>
                    <a:pt x="634" y="40"/>
                    <a:pt x="567" y="6"/>
                  </a:cubicBezTo>
                  <a:cubicBezTo>
                    <a:pt x="563" y="2"/>
                    <a:pt x="556" y="0"/>
                    <a:pt x="5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6"/>
            <p:cNvSpPr/>
            <p:nvPr/>
          </p:nvSpPr>
          <p:spPr>
            <a:xfrm>
              <a:off x="3581050" y="4817100"/>
              <a:ext cx="15050" cy="21000"/>
            </a:xfrm>
            <a:custGeom>
              <a:avLst/>
              <a:gdLst/>
              <a:ahLst/>
              <a:cxnLst/>
              <a:rect l="l" t="t" r="r" b="b"/>
              <a:pathLst>
                <a:path w="602" h="840" extrusionOk="0">
                  <a:moveTo>
                    <a:pt x="520" y="0"/>
                  </a:moveTo>
                  <a:cubicBezTo>
                    <a:pt x="461" y="0"/>
                    <a:pt x="288" y="129"/>
                    <a:pt x="168" y="339"/>
                  </a:cubicBezTo>
                  <a:cubicBezTo>
                    <a:pt x="34" y="573"/>
                    <a:pt x="1" y="806"/>
                    <a:pt x="68" y="839"/>
                  </a:cubicBezTo>
                  <a:cubicBezTo>
                    <a:pt x="134" y="839"/>
                    <a:pt x="234" y="673"/>
                    <a:pt x="368" y="472"/>
                  </a:cubicBezTo>
                  <a:cubicBezTo>
                    <a:pt x="501" y="239"/>
                    <a:pt x="601" y="39"/>
                    <a:pt x="535" y="5"/>
                  </a:cubicBezTo>
                  <a:cubicBezTo>
                    <a:pt x="531" y="2"/>
                    <a:pt x="526" y="0"/>
                    <a:pt x="5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6"/>
            <p:cNvSpPr/>
            <p:nvPr/>
          </p:nvSpPr>
          <p:spPr>
            <a:xfrm>
              <a:off x="3392600" y="4815425"/>
              <a:ext cx="52550" cy="33525"/>
            </a:xfrm>
            <a:custGeom>
              <a:avLst/>
              <a:gdLst/>
              <a:ahLst/>
              <a:cxnLst/>
              <a:rect l="l" t="t" r="r" b="b"/>
              <a:pathLst>
                <a:path w="2102" h="1341" extrusionOk="0">
                  <a:moveTo>
                    <a:pt x="496" y="1"/>
                  </a:moveTo>
                  <a:cubicBezTo>
                    <a:pt x="464" y="1"/>
                    <a:pt x="432" y="2"/>
                    <a:pt x="401" y="6"/>
                  </a:cubicBezTo>
                  <a:cubicBezTo>
                    <a:pt x="134" y="6"/>
                    <a:pt x="0" y="106"/>
                    <a:pt x="34" y="139"/>
                  </a:cubicBezTo>
                  <a:cubicBezTo>
                    <a:pt x="34" y="156"/>
                    <a:pt x="67" y="156"/>
                    <a:pt x="130" y="156"/>
                  </a:cubicBezTo>
                  <a:cubicBezTo>
                    <a:pt x="192" y="156"/>
                    <a:pt x="284" y="156"/>
                    <a:pt x="401" y="173"/>
                  </a:cubicBezTo>
                  <a:cubicBezTo>
                    <a:pt x="667" y="206"/>
                    <a:pt x="934" y="306"/>
                    <a:pt x="1134" y="473"/>
                  </a:cubicBezTo>
                  <a:cubicBezTo>
                    <a:pt x="1368" y="673"/>
                    <a:pt x="1568" y="873"/>
                    <a:pt x="1768" y="1073"/>
                  </a:cubicBezTo>
                  <a:cubicBezTo>
                    <a:pt x="1935" y="1240"/>
                    <a:pt x="2035" y="1340"/>
                    <a:pt x="2068" y="1340"/>
                  </a:cubicBezTo>
                  <a:cubicBezTo>
                    <a:pt x="2102" y="1307"/>
                    <a:pt x="2035" y="1173"/>
                    <a:pt x="1902" y="973"/>
                  </a:cubicBezTo>
                  <a:cubicBezTo>
                    <a:pt x="1735" y="706"/>
                    <a:pt x="1535" y="473"/>
                    <a:pt x="1301" y="273"/>
                  </a:cubicBezTo>
                  <a:cubicBezTo>
                    <a:pt x="1062" y="123"/>
                    <a:pt x="770" y="1"/>
                    <a:pt x="4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6"/>
            <p:cNvSpPr/>
            <p:nvPr/>
          </p:nvSpPr>
          <p:spPr>
            <a:xfrm>
              <a:off x="3554375" y="4813450"/>
              <a:ext cx="18375" cy="8375"/>
            </a:xfrm>
            <a:custGeom>
              <a:avLst/>
              <a:gdLst/>
              <a:ahLst/>
              <a:cxnLst/>
              <a:rect l="l" t="t" r="r" b="b"/>
              <a:pathLst>
                <a:path w="735" h="335" extrusionOk="0">
                  <a:moveTo>
                    <a:pt x="617" y="0"/>
                  </a:moveTo>
                  <a:cubicBezTo>
                    <a:pt x="545" y="0"/>
                    <a:pt x="440" y="43"/>
                    <a:pt x="334" y="85"/>
                  </a:cubicBezTo>
                  <a:cubicBezTo>
                    <a:pt x="167" y="118"/>
                    <a:pt x="1" y="218"/>
                    <a:pt x="34" y="285"/>
                  </a:cubicBezTo>
                  <a:cubicBezTo>
                    <a:pt x="34" y="318"/>
                    <a:pt x="76" y="335"/>
                    <a:pt x="142" y="335"/>
                  </a:cubicBezTo>
                  <a:cubicBezTo>
                    <a:pt x="209" y="335"/>
                    <a:pt x="301" y="318"/>
                    <a:pt x="401" y="285"/>
                  </a:cubicBezTo>
                  <a:cubicBezTo>
                    <a:pt x="601" y="218"/>
                    <a:pt x="734" y="85"/>
                    <a:pt x="701" y="51"/>
                  </a:cubicBezTo>
                  <a:cubicBezTo>
                    <a:pt x="689" y="15"/>
                    <a:pt x="658"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6"/>
            <p:cNvSpPr/>
            <p:nvPr/>
          </p:nvSpPr>
          <p:spPr>
            <a:xfrm>
              <a:off x="3548550" y="4802225"/>
              <a:ext cx="20850" cy="5850"/>
            </a:xfrm>
            <a:custGeom>
              <a:avLst/>
              <a:gdLst/>
              <a:ahLst/>
              <a:cxnLst/>
              <a:rect l="l" t="t" r="r" b="b"/>
              <a:pathLst>
                <a:path w="834" h="234" extrusionOk="0">
                  <a:moveTo>
                    <a:pt x="400" y="0"/>
                  </a:moveTo>
                  <a:cubicBezTo>
                    <a:pt x="200" y="0"/>
                    <a:pt x="0" y="33"/>
                    <a:pt x="0" y="100"/>
                  </a:cubicBezTo>
                  <a:cubicBezTo>
                    <a:pt x="0" y="167"/>
                    <a:pt x="167" y="234"/>
                    <a:pt x="400" y="234"/>
                  </a:cubicBezTo>
                  <a:cubicBezTo>
                    <a:pt x="634" y="234"/>
                    <a:pt x="834" y="167"/>
                    <a:pt x="834" y="100"/>
                  </a:cubicBezTo>
                  <a:cubicBezTo>
                    <a:pt x="834" y="33"/>
                    <a:pt x="634" y="0"/>
                    <a:pt x="4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6"/>
            <p:cNvSpPr/>
            <p:nvPr/>
          </p:nvSpPr>
          <p:spPr>
            <a:xfrm>
              <a:off x="3571900" y="4635425"/>
              <a:ext cx="313825" cy="220200"/>
            </a:xfrm>
            <a:custGeom>
              <a:avLst/>
              <a:gdLst/>
              <a:ahLst/>
              <a:cxnLst/>
              <a:rect l="l" t="t" r="r" b="b"/>
              <a:pathLst>
                <a:path w="12553" h="8808" extrusionOk="0">
                  <a:moveTo>
                    <a:pt x="1701" y="1"/>
                  </a:moveTo>
                  <a:lnTo>
                    <a:pt x="0" y="5271"/>
                  </a:lnTo>
                  <a:lnTo>
                    <a:pt x="434" y="5404"/>
                  </a:lnTo>
                  <a:cubicBezTo>
                    <a:pt x="2235" y="6105"/>
                    <a:pt x="9740" y="8807"/>
                    <a:pt x="11108" y="8807"/>
                  </a:cubicBezTo>
                  <a:cubicBezTo>
                    <a:pt x="11116" y="8807"/>
                    <a:pt x="11124" y="8807"/>
                    <a:pt x="11131" y="8807"/>
                  </a:cubicBezTo>
                  <a:cubicBezTo>
                    <a:pt x="12552" y="8807"/>
                    <a:pt x="7305" y="5738"/>
                    <a:pt x="7305" y="5738"/>
                  </a:cubicBezTo>
                  <a:lnTo>
                    <a:pt x="8439" y="2135"/>
                  </a:lnTo>
                  <a:lnTo>
                    <a:pt x="170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6"/>
            <p:cNvSpPr/>
            <p:nvPr/>
          </p:nvSpPr>
          <p:spPr>
            <a:xfrm>
              <a:off x="3573550" y="4761250"/>
              <a:ext cx="282725" cy="87800"/>
            </a:xfrm>
            <a:custGeom>
              <a:avLst/>
              <a:gdLst/>
              <a:ahLst/>
              <a:cxnLst/>
              <a:rect l="l" t="t" r="r" b="b"/>
              <a:pathLst>
                <a:path w="11309" h="3512" extrusionOk="0">
                  <a:moveTo>
                    <a:pt x="48" y="0"/>
                  </a:moveTo>
                  <a:cubicBezTo>
                    <a:pt x="39" y="0"/>
                    <a:pt x="34" y="2"/>
                    <a:pt x="34" y="5"/>
                  </a:cubicBezTo>
                  <a:cubicBezTo>
                    <a:pt x="1" y="71"/>
                    <a:pt x="2503" y="905"/>
                    <a:pt x="5638" y="1873"/>
                  </a:cubicBezTo>
                  <a:cubicBezTo>
                    <a:pt x="8609" y="2799"/>
                    <a:pt x="11060" y="3511"/>
                    <a:pt x="11262" y="3511"/>
                  </a:cubicBezTo>
                  <a:cubicBezTo>
                    <a:pt x="11271" y="3511"/>
                    <a:pt x="11275" y="3510"/>
                    <a:pt x="11275" y="3507"/>
                  </a:cubicBezTo>
                  <a:cubicBezTo>
                    <a:pt x="11309" y="3440"/>
                    <a:pt x="8807" y="2606"/>
                    <a:pt x="5705" y="1639"/>
                  </a:cubicBezTo>
                  <a:cubicBezTo>
                    <a:pt x="2702" y="713"/>
                    <a:pt x="250" y="0"/>
                    <a:pt x="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6"/>
            <p:cNvSpPr/>
            <p:nvPr/>
          </p:nvSpPr>
          <p:spPr>
            <a:xfrm>
              <a:off x="3750350" y="4785225"/>
              <a:ext cx="18375" cy="13375"/>
            </a:xfrm>
            <a:custGeom>
              <a:avLst/>
              <a:gdLst/>
              <a:ahLst/>
              <a:cxnLst/>
              <a:rect l="l" t="t" r="r" b="b"/>
              <a:pathLst>
                <a:path w="735" h="535" extrusionOk="0">
                  <a:moveTo>
                    <a:pt x="704" y="1"/>
                  </a:moveTo>
                  <a:cubicBezTo>
                    <a:pt x="640" y="1"/>
                    <a:pt x="487" y="44"/>
                    <a:pt x="334" y="146"/>
                  </a:cubicBezTo>
                  <a:cubicBezTo>
                    <a:pt x="134" y="280"/>
                    <a:pt x="0" y="480"/>
                    <a:pt x="67" y="513"/>
                  </a:cubicBezTo>
                  <a:cubicBezTo>
                    <a:pt x="74" y="528"/>
                    <a:pt x="88" y="534"/>
                    <a:pt x="107" y="534"/>
                  </a:cubicBezTo>
                  <a:cubicBezTo>
                    <a:pt x="174" y="534"/>
                    <a:pt x="304" y="451"/>
                    <a:pt x="434" y="346"/>
                  </a:cubicBezTo>
                  <a:cubicBezTo>
                    <a:pt x="634" y="213"/>
                    <a:pt x="734" y="80"/>
                    <a:pt x="734" y="13"/>
                  </a:cubicBezTo>
                  <a:cubicBezTo>
                    <a:pt x="734" y="5"/>
                    <a:pt x="723" y="1"/>
                    <a:pt x="7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6"/>
            <p:cNvSpPr/>
            <p:nvPr/>
          </p:nvSpPr>
          <p:spPr>
            <a:xfrm>
              <a:off x="3759525" y="4791675"/>
              <a:ext cx="20025" cy="16000"/>
            </a:xfrm>
            <a:custGeom>
              <a:avLst/>
              <a:gdLst/>
              <a:ahLst/>
              <a:cxnLst/>
              <a:rect l="l" t="t" r="r" b="b"/>
              <a:pathLst>
                <a:path w="801" h="640" extrusionOk="0">
                  <a:moveTo>
                    <a:pt x="692" y="1"/>
                  </a:moveTo>
                  <a:cubicBezTo>
                    <a:pt x="615" y="1"/>
                    <a:pt x="458" y="91"/>
                    <a:pt x="301" y="222"/>
                  </a:cubicBezTo>
                  <a:cubicBezTo>
                    <a:pt x="100" y="389"/>
                    <a:pt x="0" y="589"/>
                    <a:pt x="34" y="622"/>
                  </a:cubicBezTo>
                  <a:cubicBezTo>
                    <a:pt x="46" y="634"/>
                    <a:pt x="61" y="640"/>
                    <a:pt x="79" y="640"/>
                  </a:cubicBezTo>
                  <a:cubicBezTo>
                    <a:pt x="162" y="640"/>
                    <a:pt x="303" y="525"/>
                    <a:pt x="467" y="389"/>
                  </a:cubicBezTo>
                  <a:cubicBezTo>
                    <a:pt x="634" y="222"/>
                    <a:pt x="801" y="55"/>
                    <a:pt x="734" y="22"/>
                  </a:cubicBezTo>
                  <a:cubicBezTo>
                    <a:pt x="727" y="7"/>
                    <a:pt x="712" y="1"/>
                    <a:pt x="6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6"/>
            <p:cNvSpPr/>
            <p:nvPr/>
          </p:nvSpPr>
          <p:spPr>
            <a:xfrm>
              <a:off x="3585225" y="4732025"/>
              <a:ext cx="40900" cy="44350"/>
            </a:xfrm>
            <a:custGeom>
              <a:avLst/>
              <a:gdLst/>
              <a:ahLst/>
              <a:cxnLst/>
              <a:rect l="l" t="t" r="r" b="b"/>
              <a:pathLst>
                <a:path w="1636" h="1774" extrusionOk="0">
                  <a:moveTo>
                    <a:pt x="148" y="1"/>
                  </a:moveTo>
                  <a:cubicBezTo>
                    <a:pt x="56" y="1"/>
                    <a:pt x="1" y="20"/>
                    <a:pt x="1" y="39"/>
                  </a:cubicBezTo>
                  <a:cubicBezTo>
                    <a:pt x="1" y="73"/>
                    <a:pt x="134" y="106"/>
                    <a:pt x="334" y="206"/>
                  </a:cubicBezTo>
                  <a:cubicBezTo>
                    <a:pt x="601" y="306"/>
                    <a:pt x="801" y="473"/>
                    <a:pt x="968" y="707"/>
                  </a:cubicBezTo>
                  <a:cubicBezTo>
                    <a:pt x="1135" y="940"/>
                    <a:pt x="1268" y="1207"/>
                    <a:pt x="1402" y="1474"/>
                  </a:cubicBezTo>
                  <a:cubicBezTo>
                    <a:pt x="1502" y="1674"/>
                    <a:pt x="1569" y="1774"/>
                    <a:pt x="1602" y="1774"/>
                  </a:cubicBezTo>
                  <a:cubicBezTo>
                    <a:pt x="1635" y="1774"/>
                    <a:pt x="1602" y="1641"/>
                    <a:pt x="1569" y="1407"/>
                  </a:cubicBezTo>
                  <a:cubicBezTo>
                    <a:pt x="1468" y="1107"/>
                    <a:pt x="1335" y="807"/>
                    <a:pt x="1168" y="573"/>
                  </a:cubicBezTo>
                  <a:cubicBezTo>
                    <a:pt x="968" y="306"/>
                    <a:pt x="701" y="106"/>
                    <a:pt x="401" y="39"/>
                  </a:cubicBezTo>
                  <a:cubicBezTo>
                    <a:pt x="302" y="11"/>
                    <a:pt x="216" y="1"/>
                    <a:pt x="1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6"/>
            <p:cNvSpPr/>
            <p:nvPr/>
          </p:nvSpPr>
          <p:spPr>
            <a:xfrm>
              <a:off x="3739500" y="4779375"/>
              <a:ext cx="18375" cy="6175"/>
            </a:xfrm>
            <a:custGeom>
              <a:avLst/>
              <a:gdLst/>
              <a:ahLst/>
              <a:cxnLst/>
              <a:rect l="l" t="t" r="r" b="b"/>
              <a:pathLst>
                <a:path w="735" h="247" extrusionOk="0">
                  <a:moveTo>
                    <a:pt x="499" y="0"/>
                  </a:moveTo>
                  <a:cubicBezTo>
                    <a:pt x="457" y="0"/>
                    <a:pt x="412" y="4"/>
                    <a:pt x="368" y="13"/>
                  </a:cubicBezTo>
                  <a:cubicBezTo>
                    <a:pt x="168" y="13"/>
                    <a:pt x="1" y="47"/>
                    <a:pt x="1" y="113"/>
                  </a:cubicBezTo>
                  <a:cubicBezTo>
                    <a:pt x="1" y="180"/>
                    <a:pt x="168" y="247"/>
                    <a:pt x="368" y="247"/>
                  </a:cubicBezTo>
                  <a:cubicBezTo>
                    <a:pt x="568" y="247"/>
                    <a:pt x="735" y="147"/>
                    <a:pt x="735" y="80"/>
                  </a:cubicBezTo>
                  <a:cubicBezTo>
                    <a:pt x="710" y="31"/>
                    <a:pt x="614" y="0"/>
                    <a:pt x="4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6"/>
            <p:cNvSpPr/>
            <p:nvPr/>
          </p:nvSpPr>
          <p:spPr>
            <a:xfrm>
              <a:off x="3737000" y="4765100"/>
              <a:ext cx="20875" cy="8375"/>
            </a:xfrm>
            <a:custGeom>
              <a:avLst/>
              <a:gdLst/>
              <a:ahLst/>
              <a:cxnLst/>
              <a:rect l="l" t="t" r="r" b="b"/>
              <a:pathLst>
                <a:path w="835" h="335" extrusionOk="0">
                  <a:moveTo>
                    <a:pt x="188" y="1"/>
                  </a:moveTo>
                  <a:cubicBezTo>
                    <a:pt x="109" y="1"/>
                    <a:pt x="51" y="17"/>
                    <a:pt x="34" y="51"/>
                  </a:cubicBezTo>
                  <a:cubicBezTo>
                    <a:pt x="1" y="84"/>
                    <a:pt x="201" y="217"/>
                    <a:pt x="401" y="284"/>
                  </a:cubicBezTo>
                  <a:cubicBezTo>
                    <a:pt x="501" y="318"/>
                    <a:pt x="610" y="334"/>
                    <a:pt x="693" y="334"/>
                  </a:cubicBezTo>
                  <a:cubicBezTo>
                    <a:pt x="776" y="334"/>
                    <a:pt x="835" y="318"/>
                    <a:pt x="835" y="284"/>
                  </a:cubicBezTo>
                  <a:cubicBezTo>
                    <a:pt x="835" y="217"/>
                    <a:pt x="701" y="84"/>
                    <a:pt x="468" y="51"/>
                  </a:cubicBezTo>
                  <a:cubicBezTo>
                    <a:pt x="368" y="17"/>
                    <a:pt x="268" y="1"/>
                    <a:pt x="1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6"/>
            <p:cNvSpPr/>
            <p:nvPr/>
          </p:nvSpPr>
          <p:spPr>
            <a:xfrm>
              <a:off x="3498500" y="1544875"/>
              <a:ext cx="326925" cy="495375"/>
            </a:xfrm>
            <a:custGeom>
              <a:avLst/>
              <a:gdLst/>
              <a:ahLst/>
              <a:cxnLst/>
              <a:rect l="l" t="t" r="r" b="b"/>
              <a:pathLst>
                <a:path w="13077" h="19815" extrusionOk="0">
                  <a:moveTo>
                    <a:pt x="7739" y="1"/>
                  </a:moveTo>
                  <a:lnTo>
                    <a:pt x="1602" y="4337"/>
                  </a:lnTo>
                  <a:lnTo>
                    <a:pt x="1" y="7773"/>
                  </a:lnTo>
                  <a:lnTo>
                    <a:pt x="2035" y="15278"/>
                  </a:lnTo>
                  <a:lnTo>
                    <a:pt x="2035" y="19181"/>
                  </a:lnTo>
                  <a:lnTo>
                    <a:pt x="9174" y="19815"/>
                  </a:lnTo>
                  <a:cubicBezTo>
                    <a:pt x="9074" y="19048"/>
                    <a:pt x="9507" y="15779"/>
                    <a:pt x="9507" y="15779"/>
                  </a:cubicBezTo>
                  <a:cubicBezTo>
                    <a:pt x="9507" y="15779"/>
                    <a:pt x="12510" y="15579"/>
                    <a:pt x="12776" y="12610"/>
                  </a:cubicBezTo>
                  <a:cubicBezTo>
                    <a:pt x="13043" y="9641"/>
                    <a:pt x="13077" y="2836"/>
                    <a:pt x="13077" y="2836"/>
                  </a:cubicBezTo>
                  <a:lnTo>
                    <a:pt x="7739"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6"/>
            <p:cNvSpPr/>
            <p:nvPr/>
          </p:nvSpPr>
          <p:spPr>
            <a:xfrm>
              <a:off x="3778700" y="1717000"/>
              <a:ext cx="38400" cy="20750"/>
            </a:xfrm>
            <a:custGeom>
              <a:avLst/>
              <a:gdLst/>
              <a:ahLst/>
              <a:cxnLst/>
              <a:rect l="l" t="t" r="r" b="b"/>
              <a:pathLst>
                <a:path w="1536" h="830" extrusionOk="0">
                  <a:moveTo>
                    <a:pt x="714" y="1"/>
                  </a:moveTo>
                  <a:cubicBezTo>
                    <a:pt x="530" y="1"/>
                    <a:pt x="343" y="52"/>
                    <a:pt x="167" y="154"/>
                  </a:cubicBezTo>
                  <a:cubicBezTo>
                    <a:pt x="34" y="254"/>
                    <a:pt x="1" y="321"/>
                    <a:pt x="1" y="354"/>
                  </a:cubicBezTo>
                  <a:cubicBezTo>
                    <a:pt x="4" y="357"/>
                    <a:pt x="9" y="359"/>
                    <a:pt x="17" y="359"/>
                  </a:cubicBezTo>
                  <a:cubicBezTo>
                    <a:pt x="88" y="359"/>
                    <a:pt x="344" y="250"/>
                    <a:pt x="660" y="250"/>
                  </a:cubicBezTo>
                  <a:cubicBezTo>
                    <a:pt x="695" y="250"/>
                    <a:pt x="731" y="251"/>
                    <a:pt x="768" y="254"/>
                  </a:cubicBezTo>
                  <a:cubicBezTo>
                    <a:pt x="835" y="254"/>
                    <a:pt x="868" y="254"/>
                    <a:pt x="935" y="288"/>
                  </a:cubicBezTo>
                  <a:cubicBezTo>
                    <a:pt x="599" y="455"/>
                    <a:pt x="1021" y="829"/>
                    <a:pt x="1285" y="829"/>
                  </a:cubicBezTo>
                  <a:cubicBezTo>
                    <a:pt x="1389" y="829"/>
                    <a:pt x="1468" y="772"/>
                    <a:pt x="1468" y="621"/>
                  </a:cubicBezTo>
                  <a:cubicBezTo>
                    <a:pt x="1468" y="588"/>
                    <a:pt x="1468" y="521"/>
                    <a:pt x="1468" y="488"/>
                  </a:cubicBezTo>
                  <a:cubicBezTo>
                    <a:pt x="1468" y="488"/>
                    <a:pt x="1483" y="503"/>
                    <a:pt x="1493" y="503"/>
                  </a:cubicBezTo>
                  <a:cubicBezTo>
                    <a:pt x="1498" y="503"/>
                    <a:pt x="1502" y="499"/>
                    <a:pt x="1502" y="488"/>
                  </a:cubicBezTo>
                  <a:cubicBezTo>
                    <a:pt x="1535" y="488"/>
                    <a:pt x="1502" y="388"/>
                    <a:pt x="1368" y="254"/>
                  </a:cubicBezTo>
                  <a:cubicBezTo>
                    <a:pt x="1181" y="85"/>
                    <a:pt x="951" y="1"/>
                    <a:pt x="7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6"/>
            <p:cNvSpPr/>
            <p:nvPr/>
          </p:nvSpPr>
          <p:spPr>
            <a:xfrm>
              <a:off x="3665300" y="1713325"/>
              <a:ext cx="38375" cy="24250"/>
            </a:xfrm>
            <a:custGeom>
              <a:avLst/>
              <a:gdLst/>
              <a:ahLst/>
              <a:cxnLst/>
              <a:rect l="l" t="t" r="r" b="b"/>
              <a:pathLst>
                <a:path w="1535" h="970" extrusionOk="0">
                  <a:moveTo>
                    <a:pt x="801" y="1"/>
                  </a:moveTo>
                  <a:cubicBezTo>
                    <a:pt x="600" y="1"/>
                    <a:pt x="367" y="34"/>
                    <a:pt x="200" y="168"/>
                  </a:cubicBezTo>
                  <a:cubicBezTo>
                    <a:pt x="67" y="234"/>
                    <a:pt x="0" y="334"/>
                    <a:pt x="33" y="368"/>
                  </a:cubicBezTo>
                  <a:cubicBezTo>
                    <a:pt x="33" y="368"/>
                    <a:pt x="297" y="262"/>
                    <a:pt x="660" y="262"/>
                  </a:cubicBezTo>
                  <a:cubicBezTo>
                    <a:pt x="705" y="262"/>
                    <a:pt x="752" y="264"/>
                    <a:pt x="801" y="268"/>
                  </a:cubicBezTo>
                  <a:cubicBezTo>
                    <a:pt x="834" y="268"/>
                    <a:pt x="901" y="268"/>
                    <a:pt x="967" y="301"/>
                  </a:cubicBezTo>
                  <a:cubicBezTo>
                    <a:pt x="645" y="462"/>
                    <a:pt x="972" y="969"/>
                    <a:pt x="1250" y="969"/>
                  </a:cubicBezTo>
                  <a:cubicBezTo>
                    <a:pt x="1318" y="969"/>
                    <a:pt x="1382" y="940"/>
                    <a:pt x="1434" y="868"/>
                  </a:cubicBezTo>
                  <a:cubicBezTo>
                    <a:pt x="1501" y="768"/>
                    <a:pt x="1534" y="601"/>
                    <a:pt x="1468" y="501"/>
                  </a:cubicBezTo>
                  <a:lnTo>
                    <a:pt x="1501" y="501"/>
                  </a:lnTo>
                  <a:cubicBezTo>
                    <a:pt x="1534" y="468"/>
                    <a:pt x="1501" y="368"/>
                    <a:pt x="1401" y="268"/>
                  </a:cubicBezTo>
                  <a:cubicBezTo>
                    <a:pt x="1234" y="134"/>
                    <a:pt x="1034" y="34"/>
                    <a:pt x="8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6"/>
            <p:cNvSpPr/>
            <p:nvPr/>
          </p:nvSpPr>
          <p:spPr>
            <a:xfrm>
              <a:off x="3737000" y="1724175"/>
              <a:ext cx="26725" cy="89875"/>
            </a:xfrm>
            <a:custGeom>
              <a:avLst/>
              <a:gdLst/>
              <a:ahLst/>
              <a:cxnLst/>
              <a:rect l="l" t="t" r="r" b="b"/>
              <a:pathLst>
                <a:path w="1069" h="3595" extrusionOk="0">
                  <a:moveTo>
                    <a:pt x="67" y="1"/>
                  </a:moveTo>
                  <a:lnTo>
                    <a:pt x="67" y="1"/>
                  </a:lnTo>
                  <a:cubicBezTo>
                    <a:pt x="201" y="768"/>
                    <a:pt x="368" y="1502"/>
                    <a:pt x="601" y="2235"/>
                  </a:cubicBezTo>
                  <a:cubicBezTo>
                    <a:pt x="701" y="2502"/>
                    <a:pt x="768" y="2803"/>
                    <a:pt x="868" y="3069"/>
                  </a:cubicBezTo>
                  <a:cubicBezTo>
                    <a:pt x="901" y="3169"/>
                    <a:pt x="935" y="3303"/>
                    <a:pt x="901" y="3403"/>
                  </a:cubicBezTo>
                  <a:cubicBezTo>
                    <a:pt x="901" y="3503"/>
                    <a:pt x="768" y="3503"/>
                    <a:pt x="668" y="3503"/>
                  </a:cubicBezTo>
                  <a:cubicBezTo>
                    <a:pt x="605" y="3494"/>
                    <a:pt x="545" y="3490"/>
                    <a:pt x="486" y="3490"/>
                  </a:cubicBezTo>
                  <a:cubicBezTo>
                    <a:pt x="325" y="3490"/>
                    <a:pt x="172" y="3521"/>
                    <a:pt x="1" y="3570"/>
                  </a:cubicBezTo>
                  <a:cubicBezTo>
                    <a:pt x="118" y="3586"/>
                    <a:pt x="234" y="3595"/>
                    <a:pt x="347" y="3595"/>
                  </a:cubicBezTo>
                  <a:cubicBezTo>
                    <a:pt x="459" y="3595"/>
                    <a:pt x="568" y="3586"/>
                    <a:pt x="668" y="3570"/>
                  </a:cubicBezTo>
                  <a:cubicBezTo>
                    <a:pt x="701" y="3586"/>
                    <a:pt x="735" y="3595"/>
                    <a:pt x="768" y="3595"/>
                  </a:cubicBezTo>
                  <a:cubicBezTo>
                    <a:pt x="801" y="3595"/>
                    <a:pt x="835" y="3586"/>
                    <a:pt x="868" y="3570"/>
                  </a:cubicBezTo>
                  <a:cubicBezTo>
                    <a:pt x="935" y="3570"/>
                    <a:pt x="1001" y="3503"/>
                    <a:pt x="1035" y="3436"/>
                  </a:cubicBezTo>
                  <a:cubicBezTo>
                    <a:pt x="1068" y="3303"/>
                    <a:pt x="1068" y="3169"/>
                    <a:pt x="1001" y="3036"/>
                  </a:cubicBezTo>
                  <a:lnTo>
                    <a:pt x="768" y="2202"/>
                  </a:lnTo>
                  <a:cubicBezTo>
                    <a:pt x="601" y="1568"/>
                    <a:pt x="434" y="1035"/>
                    <a:pt x="301" y="634"/>
                  </a:cubicBezTo>
                  <a:cubicBezTo>
                    <a:pt x="234" y="434"/>
                    <a:pt x="168" y="201"/>
                    <a:pt x="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6"/>
            <p:cNvSpPr/>
            <p:nvPr/>
          </p:nvSpPr>
          <p:spPr>
            <a:xfrm>
              <a:off x="3696150" y="1821750"/>
              <a:ext cx="55900" cy="29550"/>
            </a:xfrm>
            <a:custGeom>
              <a:avLst/>
              <a:gdLst/>
              <a:ahLst/>
              <a:cxnLst/>
              <a:rect l="l" t="t" r="r" b="b"/>
              <a:pathLst>
                <a:path w="2236" h="1182" extrusionOk="0">
                  <a:moveTo>
                    <a:pt x="267" y="0"/>
                  </a:moveTo>
                  <a:lnTo>
                    <a:pt x="267" y="0"/>
                  </a:lnTo>
                  <a:cubicBezTo>
                    <a:pt x="267" y="0"/>
                    <a:pt x="0" y="668"/>
                    <a:pt x="868" y="1068"/>
                  </a:cubicBezTo>
                  <a:cubicBezTo>
                    <a:pt x="1021" y="1144"/>
                    <a:pt x="1185" y="1181"/>
                    <a:pt x="1348" y="1181"/>
                  </a:cubicBezTo>
                  <a:cubicBezTo>
                    <a:pt x="1681" y="1181"/>
                    <a:pt x="2011" y="1026"/>
                    <a:pt x="2235" y="734"/>
                  </a:cubicBezTo>
                  <a:cubicBezTo>
                    <a:pt x="1401" y="701"/>
                    <a:pt x="601" y="100"/>
                    <a:pt x="267" y="0"/>
                  </a:cubicBezTo>
                  <a:close/>
                </a:path>
              </a:pathLst>
            </a:custGeom>
            <a:solidFill>
              <a:srgbClr val="EFED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6"/>
            <p:cNvSpPr/>
            <p:nvPr/>
          </p:nvSpPr>
          <p:spPr>
            <a:xfrm>
              <a:off x="3638600" y="1903475"/>
              <a:ext cx="97600" cy="54225"/>
            </a:xfrm>
            <a:custGeom>
              <a:avLst/>
              <a:gdLst/>
              <a:ahLst/>
              <a:cxnLst/>
              <a:rect l="l" t="t" r="r" b="b"/>
              <a:pathLst>
                <a:path w="3904" h="2169" extrusionOk="0">
                  <a:moveTo>
                    <a:pt x="1" y="0"/>
                  </a:moveTo>
                  <a:cubicBezTo>
                    <a:pt x="1" y="1"/>
                    <a:pt x="822" y="2169"/>
                    <a:pt x="3737" y="2169"/>
                  </a:cubicBezTo>
                  <a:cubicBezTo>
                    <a:pt x="3759" y="2169"/>
                    <a:pt x="3781" y="2169"/>
                    <a:pt x="3803" y="2169"/>
                  </a:cubicBezTo>
                  <a:lnTo>
                    <a:pt x="3903" y="1435"/>
                  </a:lnTo>
                  <a:cubicBezTo>
                    <a:pt x="2502" y="1335"/>
                    <a:pt x="1135" y="834"/>
                    <a:pt x="1"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6"/>
            <p:cNvSpPr/>
            <p:nvPr/>
          </p:nvSpPr>
          <p:spPr>
            <a:xfrm>
              <a:off x="3395100" y="1459350"/>
              <a:ext cx="487875" cy="489625"/>
            </a:xfrm>
            <a:custGeom>
              <a:avLst/>
              <a:gdLst/>
              <a:ahLst/>
              <a:cxnLst/>
              <a:rect l="l" t="t" r="r" b="b"/>
              <a:pathLst>
                <a:path w="19515" h="19585" extrusionOk="0">
                  <a:moveTo>
                    <a:pt x="10769" y="0"/>
                  </a:moveTo>
                  <a:cubicBezTo>
                    <a:pt x="9860" y="0"/>
                    <a:pt x="8971" y="516"/>
                    <a:pt x="8540" y="1420"/>
                  </a:cubicBezTo>
                  <a:cubicBezTo>
                    <a:pt x="8206" y="2121"/>
                    <a:pt x="8139" y="3088"/>
                    <a:pt x="7439" y="3388"/>
                  </a:cubicBezTo>
                  <a:cubicBezTo>
                    <a:pt x="7268" y="3469"/>
                    <a:pt x="7092" y="3501"/>
                    <a:pt x="6912" y="3501"/>
                  </a:cubicBezTo>
                  <a:cubicBezTo>
                    <a:pt x="6493" y="3501"/>
                    <a:pt x="6057" y="3328"/>
                    <a:pt x="5638" y="3188"/>
                  </a:cubicBezTo>
                  <a:cubicBezTo>
                    <a:pt x="5344" y="3097"/>
                    <a:pt x="5031" y="3045"/>
                    <a:pt x="4714" y="3045"/>
                  </a:cubicBezTo>
                  <a:cubicBezTo>
                    <a:pt x="4454" y="3045"/>
                    <a:pt x="4192" y="3080"/>
                    <a:pt x="3936" y="3155"/>
                  </a:cubicBezTo>
                  <a:cubicBezTo>
                    <a:pt x="3369" y="3322"/>
                    <a:pt x="2936" y="3789"/>
                    <a:pt x="2869" y="4389"/>
                  </a:cubicBezTo>
                  <a:cubicBezTo>
                    <a:pt x="2836" y="4923"/>
                    <a:pt x="3136" y="5423"/>
                    <a:pt x="3136" y="5957"/>
                  </a:cubicBezTo>
                  <a:cubicBezTo>
                    <a:pt x="3103" y="6757"/>
                    <a:pt x="2335" y="7325"/>
                    <a:pt x="1668" y="7725"/>
                  </a:cubicBezTo>
                  <a:cubicBezTo>
                    <a:pt x="968" y="8125"/>
                    <a:pt x="200" y="8625"/>
                    <a:pt x="34" y="9426"/>
                  </a:cubicBezTo>
                  <a:cubicBezTo>
                    <a:pt x="0" y="10093"/>
                    <a:pt x="301" y="10794"/>
                    <a:pt x="834" y="11227"/>
                  </a:cubicBezTo>
                  <a:cubicBezTo>
                    <a:pt x="1368" y="11628"/>
                    <a:pt x="1868" y="12095"/>
                    <a:pt x="2369" y="12562"/>
                  </a:cubicBezTo>
                  <a:cubicBezTo>
                    <a:pt x="2802" y="13095"/>
                    <a:pt x="3069" y="13863"/>
                    <a:pt x="2736" y="14463"/>
                  </a:cubicBezTo>
                  <a:cubicBezTo>
                    <a:pt x="2569" y="14763"/>
                    <a:pt x="2302" y="14997"/>
                    <a:pt x="2235" y="15330"/>
                  </a:cubicBezTo>
                  <a:cubicBezTo>
                    <a:pt x="2102" y="15897"/>
                    <a:pt x="2636" y="16331"/>
                    <a:pt x="3136" y="16631"/>
                  </a:cubicBezTo>
                  <a:cubicBezTo>
                    <a:pt x="3670" y="16965"/>
                    <a:pt x="4237" y="17165"/>
                    <a:pt x="4804" y="17265"/>
                  </a:cubicBezTo>
                  <a:cubicBezTo>
                    <a:pt x="4914" y="17279"/>
                    <a:pt x="5019" y="17287"/>
                    <a:pt x="5121" y="17287"/>
                  </a:cubicBezTo>
                  <a:cubicBezTo>
                    <a:pt x="5264" y="17287"/>
                    <a:pt x="5401" y="17271"/>
                    <a:pt x="5538" y="17232"/>
                  </a:cubicBezTo>
                  <a:cubicBezTo>
                    <a:pt x="5938" y="18432"/>
                    <a:pt x="6171" y="19433"/>
                    <a:pt x="6171" y="19433"/>
                  </a:cubicBezTo>
                  <a:cubicBezTo>
                    <a:pt x="6237" y="19539"/>
                    <a:pt x="6295" y="19585"/>
                    <a:pt x="6344" y="19585"/>
                  </a:cubicBezTo>
                  <a:cubicBezTo>
                    <a:pt x="6672" y="19585"/>
                    <a:pt x="6672" y="17599"/>
                    <a:pt x="6672" y="17599"/>
                  </a:cubicBezTo>
                  <a:cubicBezTo>
                    <a:pt x="6672" y="17599"/>
                    <a:pt x="6905" y="15063"/>
                    <a:pt x="6505" y="14096"/>
                  </a:cubicBezTo>
                  <a:cubicBezTo>
                    <a:pt x="6505" y="14096"/>
                    <a:pt x="6365" y="14152"/>
                    <a:pt x="6157" y="14152"/>
                  </a:cubicBezTo>
                  <a:cubicBezTo>
                    <a:pt x="5682" y="14152"/>
                    <a:pt x="4851" y="13862"/>
                    <a:pt x="4504" y="11961"/>
                  </a:cubicBezTo>
                  <a:cubicBezTo>
                    <a:pt x="4364" y="11141"/>
                    <a:pt x="5027" y="10537"/>
                    <a:pt x="5725" y="10537"/>
                  </a:cubicBezTo>
                  <a:cubicBezTo>
                    <a:pt x="6190" y="10537"/>
                    <a:pt x="6671" y="10806"/>
                    <a:pt x="6939" y="11461"/>
                  </a:cubicBezTo>
                  <a:lnTo>
                    <a:pt x="8206" y="11494"/>
                  </a:lnTo>
                  <a:cubicBezTo>
                    <a:pt x="8206" y="11494"/>
                    <a:pt x="8093" y="7021"/>
                    <a:pt x="10397" y="7021"/>
                  </a:cubicBezTo>
                  <a:cubicBezTo>
                    <a:pt x="10593" y="7021"/>
                    <a:pt x="10808" y="7054"/>
                    <a:pt x="11042" y="7124"/>
                  </a:cubicBezTo>
                  <a:cubicBezTo>
                    <a:pt x="12358" y="7527"/>
                    <a:pt x="13520" y="7723"/>
                    <a:pt x="14529" y="7723"/>
                  </a:cubicBezTo>
                  <a:cubicBezTo>
                    <a:pt x="17533" y="7723"/>
                    <a:pt x="19173" y="5985"/>
                    <a:pt x="19448" y="2788"/>
                  </a:cubicBezTo>
                  <a:cubicBezTo>
                    <a:pt x="19514" y="2454"/>
                    <a:pt x="19448" y="2087"/>
                    <a:pt x="19214" y="1821"/>
                  </a:cubicBezTo>
                  <a:cubicBezTo>
                    <a:pt x="18879" y="1512"/>
                    <a:pt x="18425" y="1342"/>
                    <a:pt x="17959" y="1342"/>
                  </a:cubicBezTo>
                  <a:cubicBezTo>
                    <a:pt x="17822" y="1342"/>
                    <a:pt x="17683" y="1357"/>
                    <a:pt x="17546" y="1387"/>
                  </a:cubicBezTo>
                  <a:cubicBezTo>
                    <a:pt x="16946" y="1554"/>
                    <a:pt x="16379" y="1721"/>
                    <a:pt x="15845" y="1987"/>
                  </a:cubicBezTo>
                  <a:cubicBezTo>
                    <a:pt x="15514" y="2124"/>
                    <a:pt x="15172" y="2192"/>
                    <a:pt x="14825" y="2192"/>
                  </a:cubicBezTo>
                  <a:cubicBezTo>
                    <a:pt x="14577" y="2192"/>
                    <a:pt x="14327" y="2157"/>
                    <a:pt x="14077" y="2087"/>
                  </a:cubicBezTo>
                  <a:cubicBezTo>
                    <a:pt x="13310" y="1787"/>
                    <a:pt x="12876" y="953"/>
                    <a:pt x="12209" y="486"/>
                  </a:cubicBezTo>
                  <a:cubicBezTo>
                    <a:pt x="11772" y="155"/>
                    <a:pt x="11268" y="0"/>
                    <a:pt x="107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6"/>
            <p:cNvSpPr/>
            <p:nvPr/>
          </p:nvSpPr>
          <p:spPr>
            <a:xfrm>
              <a:off x="3526025" y="1742175"/>
              <a:ext cx="30050" cy="54900"/>
            </a:xfrm>
            <a:custGeom>
              <a:avLst/>
              <a:gdLst/>
              <a:ahLst/>
              <a:cxnLst/>
              <a:rect l="l" t="t" r="r" b="b"/>
              <a:pathLst>
                <a:path w="1202" h="2196" extrusionOk="0">
                  <a:moveTo>
                    <a:pt x="614" y="1"/>
                  </a:moveTo>
                  <a:cubicBezTo>
                    <a:pt x="590" y="1"/>
                    <a:pt x="563" y="5"/>
                    <a:pt x="534" y="14"/>
                  </a:cubicBezTo>
                  <a:cubicBezTo>
                    <a:pt x="334" y="81"/>
                    <a:pt x="167" y="215"/>
                    <a:pt x="134" y="415"/>
                  </a:cubicBezTo>
                  <a:cubicBezTo>
                    <a:pt x="34" y="648"/>
                    <a:pt x="0" y="882"/>
                    <a:pt x="0" y="1149"/>
                  </a:cubicBezTo>
                  <a:cubicBezTo>
                    <a:pt x="0" y="1582"/>
                    <a:pt x="301" y="2016"/>
                    <a:pt x="701" y="2183"/>
                  </a:cubicBezTo>
                  <a:cubicBezTo>
                    <a:pt x="743" y="2191"/>
                    <a:pt x="784" y="2195"/>
                    <a:pt x="825" y="2195"/>
                  </a:cubicBezTo>
                  <a:cubicBezTo>
                    <a:pt x="947" y="2195"/>
                    <a:pt x="1059" y="2158"/>
                    <a:pt x="1135" y="2083"/>
                  </a:cubicBezTo>
                  <a:cubicBezTo>
                    <a:pt x="1168" y="2016"/>
                    <a:pt x="1201" y="1982"/>
                    <a:pt x="1168" y="1982"/>
                  </a:cubicBezTo>
                  <a:cubicBezTo>
                    <a:pt x="1168" y="1982"/>
                    <a:pt x="1135" y="2016"/>
                    <a:pt x="1068" y="2049"/>
                  </a:cubicBezTo>
                  <a:cubicBezTo>
                    <a:pt x="997" y="2073"/>
                    <a:pt x="910" y="2096"/>
                    <a:pt x="829" y="2096"/>
                  </a:cubicBezTo>
                  <a:cubicBezTo>
                    <a:pt x="796" y="2096"/>
                    <a:pt x="764" y="2092"/>
                    <a:pt x="734" y="2083"/>
                  </a:cubicBezTo>
                  <a:cubicBezTo>
                    <a:pt x="401" y="1882"/>
                    <a:pt x="167" y="1515"/>
                    <a:pt x="167" y="1115"/>
                  </a:cubicBezTo>
                  <a:cubicBezTo>
                    <a:pt x="167" y="915"/>
                    <a:pt x="167" y="682"/>
                    <a:pt x="267" y="481"/>
                  </a:cubicBezTo>
                  <a:cubicBezTo>
                    <a:pt x="301" y="315"/>
                    <a:pt x="401" y="181"/>
                    <a:pt x="567" y="114"/>
                  </a:cubicBezTo>
                  <a:cubicBezTo>
                    <a:pt x="585" y="109"/>
                    <a:pt x="603" y="106"/>
                    <a:pt x="620" y="106"/>
                  </a:cubicBezTo>
                  <a:cubicBezTo>
                    <a:pt x="702" y="106"/>
                    <a:pt x="779" y="166"/>
                    <a:pt x="834" y="248"/>
                  </a:cubicBezTo>
                  <a:cubicBezTo>
                    <a:pt x="868" y="315"/>
                    <a:pt x="868" y="348"/>
                    <a:pt x="868" y="348"/>
                  </a:cubicBezTo>
                  <a:cubicBezTo>
                    <a:pt x="868" y="348"/>
                    <a:pt x="934" y="315"/>
                    <a:pt x="901" y="215"/>
                  </a:cubicBezTo>
                  <a:cubicBezTo>
                    <a:pt x="868" y="148"/>
                    <a:pt x="834" y="81"/>
                    <a:pt x="768" y="48"/>
                  </a:cubicBezTo>
                  <a:cubicBezTo>
                    <a:pt x="720" y="24"/>
                    <a:pt x="673" y="1"/>
                    <a:pt x="614"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6"/>
            <p:cNvSpPr/>
            <p:nvPr/>
          </p:nvSpPr>
          <p:spPr>
            <a:xfrm>
              <a:off x="3295025" y="2904200"/>
              <a:ext cx="804775" cy="1885525"/>
            </a:xfrm>
            <a:custGeom>
              <a:avLst/>
              <a:gdLst/>
              <a:ahLst/>
              <a:cxnLst/>
              <a:rect l="l" t="t" r="r" b="b"/>
              <a:pathLst>
                <a:path w="32191" h="75421" extrusionOk="0">
                  <a:moveTo>
                    <a:pt x="13410" y="12376"/>
                  </a:moveTo>
                  <a:cubicBezTo>
                    <a:pt x="13410" y="12377"/>
                    <a:pt x="20248" y="36660"/>
                    <a:pt x="20315" y="38728"/>
                  </a:cubicBezTo>
                  <a:cubicBezTo>
                    <a:pt x="20348" y="39962"/>
                    <a:pt x="16546" y="52004"/>
                    <a:pt x="13610" y="61210"/>
                  </a:cubicBezTo>
                  <a:cubicBezTo>
                    <a:pt x="13410" y="43831"/>
                    <a:pt x="13143" y="15978"/>
                    <a:pt x="13410" y="12376"/>
                  </a:cubicBezTo>
                  <a:close/>
                  <a:moveTo>
                    <a:pt x="0" y="0"/>
                  </a:moveTo>
                  <a:lnTo>
                    <a:pt x="1568" y="75421"/>
                  </a:lnTo>
                  <a:lnTo>
                    <a:pt x="13744" y="75254"/>
                  </a:lnTo>
                  <a:cubicBezTo>
                    <a:pt x="13744" y="75254"/>
                    <a:pt x="13744" y="74420"/>
                    <a:pt x="13710" y="72952"/>
                  </a:cubicBezTo>
                  <a:lnTo>
                    <a:pt x="13710" y="72952"/>
                  </a:lnTo>
                  <a:lnTo>
                    <a:pt x="20882" y="74887"/>
                  </a:lnTo>
                  <a:cubicBezTo>
                    <a:pt x="20882" y="74887"/>
                    <a:pt x="27854" y="51370"/>
                    <a:pt x="30222" y="41730"/>
                  </a:cubicBezTo>
                  <a:cubicBezTo>
                    <a:pt x="32190" y="33657"/>
                    <a:pt x="23284" y="1868"/>
                    <a:pt x="23284" y="1868"/>
                  </a:cubicBezTo>
                  <a:lnTo>
                    <a:pt x="14044" y="1168"/>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6"/>
            <p:cNvSpPr/>
            <p:nvPr/>
          </p:nvSpPr>
          <p:spPr>
            <a:xfrm>
              <a:off x="3635275" y="4307700"/>
              <a:ext cx="51725" cy="433650"/>
            </a:xfrm>
            <a:custGeom>
              <a:avLst/>
              <a:gdLst/>
              <a:ahLst/>
              <a:cxnLst/>
              <a:rect l="l" t="t" r="r" b="b"/>
              <a:pathLst>
                <a:path w="2069" h="17346" extrusionOk="0">
                  <a:moveTo>
                    <a:pt x="1601" y="0"/>
                  </a:moveTo>
                  <a:lnTo>
                    <a:pt x="0" y="5070"/>
                  </a:lnTo>
                  <a:lnTo>
                    <a:pt x="100" y="16812"/>
                  </a:lnTo>
                  <a:lnTo>
                    <a:pt x="2068" y="17346"/>
                  </a:lnTo>
                  <a:lnTo>
                    <a:pt x="1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6"/>
            <p:cNvSpPr/>
            <p:nvPr/>
          </p:nvSpPr>
          <p:spPr>
            <a:xfrm>
              <a:off x="3625250" y="2957550"/>
              <a:ext cx="32550" cy="253550"/>
            </a:xfrm>
            <a:custGeom>
              <a:avLst/>
              <a:gdLst/>
              <a:ahLst/>
              <a:cxnLst/>
              <a:rect l="l" t="t" r="r" b="b"/>
              <a:pathLst>
                <a:path w="1302" h="10142" extrusionOk="0">
                  <a:moveTo>
                    <a:pt x="1135" y="1"/>
                  </a:moveTo>
                  <a:cubicBezTo>
                    <a:pt x="1068" y="134"/>
                    <a:pt x="1035" y="268"/>
                    <a:pt x="1035" y="401"/>
                  </a:cubicBezTo>
                  <a:cubicBezTo>
                    <a:pt x="1002" y="768"/>
                    <a:pt x="968" y="1135"/>
                    <a:pt x="968" y="1502"/>
                  </a:cubicBezTo>
                  <a:cubicBezTo>
                    <a:pt x="935" y="2469"/>
                    <a:pt x="1035" y="3737"/>
                    <a:pt x="1035" y="5171"/>
                  </a:cubicBezTo>
                  <a:cubicBezTo>
                    <a:pt x="1068" y="6372"/>
                    <a:pt x="935" y="7573"/>
                    <a:pt x="601" y="8740"/>
                  </a:cubicBezTo>
                  <a:cubicBezTo>
                    <a:pt x="334" y="9641"/>
                    <a:pt x="1" y="10141"/>
                    <a:pt x="34" y="10141"/>
                  </a:cubicBezTo>
                  <a:cubicBezTo>
                    <a:pt x="134" y="10041"/>
                    <a:pt x="201" y="9941"/>
                    <a:pt x="268" y="9808"/>
                  </a:cubicBezTo>
                  <a:cubicBezTo>
                    <a:pt x="468" y="9474"/>
                    <a:pt x="635" y="9141"/>
                    <a:pt x="735" y="8774"/>
                  </a:cubicBezTo>
                  <a:cubicBezTo>
                    <a:pt x="1135" y="7606"/>
                    <a:pt x="1302" y="6372"/>
                    <a:pt x="1268" y="5138"/>
                  </a:cubicBezTo>
                  <a:cubicBezTo>
                    <a:pt x="1235" y="3704"/>
                    <a:pt x="1135" y="2436"/>
                    <a:pt x="1135" y="1502"/>
                  </a:cubicBezTo>
                  <a:cubicBezTo>
                    <a:pt x="1135" y="568"/>
                    <a:pt x="1168" y="1"/>
                    <a:pt x="11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6"/>
            <p:cNvSpPr/>
            <p:nvPr/>
          </p:nvSpPr>
          <p:spPr>
            <a:xfrm>
              <a:off x="3581050" y="2968200"/>
              <a:ext cx="49850" cy="46175"/>
            </a:xfrm>
            <a:custGeom>
              <a:avLst/>
              <a:gdLst/>
              <a:ahLst/>
              <a:cxnLst/>
              <a:rect l="l" t="t" r="r" b="b"/>
              <a:pathLst>
                <a:path w="1994" h="1847" extrusionOk="0">
                  <a:moveTo>
                    <a:pt x="864" y="129"/>
                  </a:moveTo>
                  <a:cubicBezTo>
                    <a:pt x="1001" y="129"/>
                    <a:pt x="1140" y="154"/>
                    <a:pt x="1269" y="209"/>
                  </a:cubicBezTo>
                  <a:cubicBezTo>
                    <a:pt x="1502" y="309"/>
                    <a:pt x="1669" y="542"/>
                    <a:pt x="1702" y="776"/>
                  </a:cubicBezTo>
                  <a:cubicBezTo>
                    <a:pt x="1793" y="1276"/>
                    <a:pt x="1389" y="1636"/>
                    <a:pt x="974" y="1636"/>
                  </a:cubicBezTo>
                  <a:cubicBezTo>
                    <a:pt x="780" y="1636"/>
                    <a:pt x="584" y="1557"/>
                    <a:pt x="435" y="1376"/>
                  </a:cubicBezTo>
                  <a:cubicBezTo>
                    <a:pt x="268" y="1176"/>
                    <a:pt x="201" y="909"/>
                    <a:pt x="268" y="676"/>
                  </a:cubicBezTo>
                  <a:cubicBezTo>
                    <a:pt x="360" y="462"/>
                    <a:pt x="479" y="276"/>
                    <a:pt x="678" y="144"/>
                  </a:cubicBezTo>
                  <a:lnTo>
                    <a:pt x="678" y="144"/>
                  </a:lnTo>
                  <a:cubicBezTo>
                    <a:pt x="739" y="134"/>
                    <a:pt x="801" y="129"/>
                    <a:pt x="864" y="129"/>
                  </a:cubicBezTo>
                  <a:close/>
                  <a:moveTo>
                    <a:pt x="1002" y="0"/>
                  </a:moveTo>
                  <a:cubicBezTo>
                    <a:pt x="902" y="0"/>
                    <a:pt x="802" y="25"/>
                    <a:pt x="701" y="75"/>
                  </a:cubicBezTo>
                  <a:cubicBezTo>
                    <a:pt x="685" y="79"/>
                    <a:pt x="669" y="84"/>
                    <a:pt x="655" y="89"/>
                  </a:cubicBezTo>
                  <a:lnTo>
                    <a:pt x="655" y="89"/>
                  </a:lnTo>
                  <a:cubicBezTo>
                    <a:pt x="615" y="95"/>
                    <a:pt x="562" y="112"/>
                    <a:pt x="501" y="142"/>
                  </a:cubicBezTo>
                  <a:cubicBezTo>
                    <a:pt x="335" y="242"/>
                    <a:pt x="201" y="409"/>
                    <a:pt x="101" y="609"/>
                  </a:cubicBezTo>
                  <a:cubicBezTo>
                    <a:pt x="1" y="909"/>
                    <a:pt x="68" y="1276"/>
                    <a:pt x="268" y="1510"/>
                  </a:cubicBezTo>
                  <a:cubicBezTo>
                    <a:pt x="471" y="1745"/>
                    <a:pt x="725" y="1846"/>
                    <a:pt x="972" y="1846"/>
                  </a:cubicBezTo>
                  <a:cubicBezTo>
                    <a:pt x="1498" y="1846"/>
                    <a:pt x="1993" y="1388"/>
                    <a:pt x="1902" y="776"/>
                  </a:cubicBezTo>
                  <a:cubicBezTo>
                    <a:pt x="1869" y="442"/>
                    <a:pt x="1635" y="142"/>
                    <a:pt x="1302" y="75"/>
                  </a:cubicBezTo>
                  <a:cubicBezTo>
                    <a:pt x="1202" y="25"/>
                    <a:pt x="1102" y="0"/>
                    <a:pt x="10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6"/>
            <p:cNvSpPr/>
            <p:nvPr/>
          </p:nvSpPr>
          <p:spPr>
            <a:xfrm>
              <a:off x="3782875" y="2977575"/>
              <a:ext cx="116775" cy="76275"/>
            </a:xfrm>
            <a:custGeom>
              <a:avLst/>
              <a:gdLst/>
              <a:ahLst/>
              <a:cxnLst/>
              <a:rect l="l" t="t" r="r" b="b"/>
              <a:pathLst>
                <a:path w="4671" h="3051" extrusionOk="0">
                  <a:moveTo>
                    <a:pt x="34" y="0"/>
                  </a:moveTo>
                  <a:cubicBezTo>
                    <a:pt x="0" y="301"/>
                    <a:pt x="34" y="634"/>
                    <a:pt x="167" y="901"/>
                  </a:cubicBezTo>
                  <a:cubicBezTo>
                    <a:pt x="636" y="2221"/>
                    <a:pt x="1879" y="3051"/>
                    <a:pt x="3238" y="3051"/>
                  </a:cubicBezTo>
                  <a:cubicBezTo>
                    <a:pt x="3425" y="3051"/>
                    <a:pt x="3614" y="3035"/>
                    <a:pt x="3803" y="3003"/>
                  </a:cubicBezTo>
                  <a:cubicBezTo>
                    <a:pt x="4103" y="2969"/>
                    <a:pt x="4404" y="2836"/>
                    <a:pt x="4670" y="2669"/>
                  </a:cubicBezTo>
                  <a:cubicBezTo>
                    <a:pt x="4670" y="2658"/>
                    <a:pt x="4661" y="2653"/>
                    <a:pt x="4644" y="2653"/>
                  </a:cubicBezTo>
                  <a:cubicBezTo>
                    <a:pt x="4555" y="2653"/>
                    <a:pt x="4244" y="2775"/>
                    <a:pt x="3770" y="2802"/>
                  </a:cubicBezTo>
                  <a:cubicBezTo>
                    <a:pt x="3633" y="2822"/>
                    <a:pt x="3496" y="2831"/>
                    <a:pt x="3358" y="2831"/>
                  </a:cubicBezTo>
                  <a:cubicBezTo>
                    <a:pt x="2789" y="2831"/>
                    <a:pt x="2219" y="2671"/>
                    <a:pt x="1735" y="2402"/>
                  </a:cubicBezTo>
                  <a:cubicBezTo>
                    <a:pt x="1101" y="2035"/>
                    <a:pt x="634" y="1468"/>
                    <a:pt x="334" y="834"/>
                  </a:cubicBezTo>
                  <a:cubicBezTo>
                    <a:pt x="100" y="334"/>
                    <a:pt x="67" y="0"/>
                    <a:pt x="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6"/>
            <p:cNvSpPr/>
            <p:nvPr/>
          </p:nvSpPr>
          <p:spPr>
            <a:xfrm>
              <a:off x="3301700" y="2930875"/>
              <a:ext cx="130125" cy="130125"/>
            </a:xfrm>
            <a:custGeom>
              <a:avLst/>
              <a:gdLst/>
              <a:ahLst/>
              <a:cxnLst/>
              <a:rect l="l" t="t" r="r" b="b"/>
              <a:pathLst>
                <a:path w="5205" h="5205" extrusionOk="0">
                  <a:moveTo>
                    <a:pt x="4971" y="0"/>
                  </a:moveTo>
                  <a:lnTo>
                    <a:pt x="4971" y="0"/>
                  </a:lnTo>
                  <a:cubicBezTo>
                    <a:pt x="5004" y="401"/>
                    <a:pt x="5037" y="801"/>
                    <a:pt x="5037" y="1235"/>
                  </a:cubicBezTo>
                  <a:cubicBezTo>
                    <a:pt x="4904" y="3269"/>
                    <a:pt x="3303" y="4904"/>
                    <a:pt x="1235" y="5037"/>
                  </a:cubicBezTo>
                  <a:cubicBezTo>
                    <a:pt x="834" y="5037"/>
                    <a:pt x="401" y="5037"/>
                    <a:pt x="0" y="5004"/>
                  </a:cubicBezTo>
                  <a:lnTo>
                    <a:pt x="0" y="5004"/>
                  </a:lnTo>
                  <a:cubicBezTo>
                    <a:pt x="100" y="5037"/>
                    <a:pt x="200" y="5104"/>
                    <a:pt x="301" y="5104"/>
                  </a:cubicBezTo>
                  <a:cubicBezTo>
                    <a:pt x="601" y="5171"/>
                    <a:pt x="934" y="5204"/>
                    <a:pt x="1235" y="5204"/>
                  </a:cubicBezTo>
                  <a:cubicBezTo>
                    <a:pt x="3403" y="5171"/>
                    <a:pt x="5171" y="3403"/>
                    <a:pt x="5171" y="1235"/>
                  </a:cubicBezTo>
                  <a:cubicBezTo>
                    <a:pt x="5204" y="934"/>
                    <a:pt x="5171" y="601"/>
                    <a:pt x="5104" y="301"/>
                  </a:cubicBezTo>
                  <a:cubicBezTo>
                    <a:pt x="5037" y="101"/>
                    <a:pt x="4971" y="0"/>
                    <a:pt x="497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6"/>
            <p:cNvSpPr/>
            <p:nvPr/>
          </p:nvSpPr>
          <p:spPr>
            <a:xfrm>
              <a:off x="3335875" y="4711325"/>
              <a:ext cx="304425" cy="5850"/>
            </a:xfrm>
            <a:custGeom>
              <a:avLst/>
              <a:gdLst/>
              <a:ahLst/>
              <a:cxnLst/>
              <a:rect l="l" t="t" r="r" b="b"/>
              <a:pathLst>
                <a:path w="12177" h="234" extrusionOk="0">
                  <a:moveTo>
                    <a:pt x="6105" y="0"/>
                  </a:moveTo>
                  <a:cubicBezTo>
                    <a:pt x="2736" y="0"/>
                    <a:pt x="1" y="33"/>
                    <a:pt x="1" y="100"/>
                  </a:cubicBezTo>
                  <a:cubicBezTo>
                    <a:pt x="1" y="167"/>
                    <a:pt x="2736" y="234"/>
                    <a:pt x="6105" y="234"/>
                  </a:cubicBezTo>
                  <a:cubicBezTo>
                    <a:pt x="9474" y="234"/>
                    <a:pt x="12176" y="167"/>
                    <a:pt x="12176" y="100"/>
                  </a:cubicBezTo>
                  <a:cubicBezTo>
                    <a:pt x="12176" y="33"/>
                    <a:pt x="9474" y="0"/>
                    <a:pt x="610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6"/>
            <p:cNvSpPr/>
            <p:nvPr/>
          </p:nvSpPr>
          <p:spPr>
            <a:xfrm>
              <a:off x="3359225" y="3057625"/>
              <a:ext cx="18375" cy="1660375"/>
            </a:xfrm>
            <a:custGeom>
              <a:avLst/>
              <a:gdLst/>
              <a:ahLst/>
              <a:cxnLst/>
              <a:rect l="l" t="t" r="r" b="b"/>
              <a:pathLst>
                <a:path w="735" h="66415" extrusionOk="0">
                  <a:moveTo>
                    <a:pt x="68" y="1"/>
                  </a:moveTo>
                  <a:lnTo>
                    <a:pt x="68" y="1"/>
                  </a:lnTo>
                  <a:cubicBezTo>
                    <a:pt x="1" y="1"/>
                    <a:pt x="101" y="14878"/>
                    <a:pt x="268" y="33225"/>
                  </a:cubicBezTo>
                  <a:cubicBezTo>
                    <a:pt x="401" y="51571"/>
                    <a:pt x="601" y="66415"/>
                    <a:pt x="668" y="66415"/>
                  </a:cubicBezTo>
                  <a:cubicBezTo>
                    <a:pt x="735" y="66415"/>
                    <a:pt x="668" y="51571"/>
                    <a:pt x="501" y="33225"/>
                  </a:cubicBezTo>
                  <a:cubicBezTo>
                    <a:pt x="335" y="14878"/>
                    <a:pt x="134" y="1"/>
                    <a:pt x="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6"/>
            <p:cNvSpPr/>
            <p:nvPr/>
          </p:nvSpPr>
          <p:spPr>
            <a:xfrm>
              <a:off x="3641100" y="3181050"/>
              <a:ext cx="204350" cy="1327650"/>
            </a:xfrm>
            <a:custGeom>
              <a:avLst/>
              <a:gdLst/>
              <a:ahLst/>
              <a:cxnLst/>
              <a:rect l="l" t="t" r="r" b="b"/>
              <a:pathLst>
                <a:path w="8174" h="53106" extrusionOk="0">
                  <a:moveTo>
                    <a:pt x="1" y="1"/>
                  </a:moveTo>
                  <a:cubicBezTo>
                    <a:pt x="1" y="67"/>
                    <a:pt x="1" y="101"/>
                    <a:pt x="34" y="167"/>
                  </a:cubicBezTo>
                  <a:lnTo>
                    <a:pt x="134" y="568"/>
                  </a:lnTo>
                  <a:cubicBezTo>
                    <a:pt x="268" y="935"/>
                    <a:pt x="401" y="1468"/>
                    <a:pt x="601" y="2102"/>
                  </a:cubicBezTo>
                  <a:cubicBezTo>
                    <a:pt x="1035" y="3470"/>
                    <a:pt x="1635" y="5404"/>
                    <a:pt x="2369" y="7806"/>
                  </a:cubicBezTo>
                  <a:cubicBezTo>
                    <a:pt x="3103" y="10175"/>
                    <a:pt x="3970" y="13043"/>
                    <a:pt x="4904" y="16212"/>
                  </a:cubicBezTo>
                  <a:cubicBezTo>
                    <a:pt x="5405" y="17813"/>
                    <a:pt x="5872" y="19481"/>
                    <a:pt x="6372" y="21216"/>
                  </a:cubicBezTo>
                  <a:cubicBezTo>
                    <a:pt x="6839" y="22950"/>
                    <a:pt x="7339" y="24752"/>
                    <a:pt x="7740" y="26620"/>
                  </a:cubicBezTo>
                  <a:cubicBezTo>
                    <a:pt x="7840" y="27087"/>
                    <a:pt x="7906" y="27520"/>
                    <a:pt x="7940" y="27987"/>
                  </a:cubicBezTo>
                  <a:cubicBezTo>
                    <a:pt x="7806" y="28421"/>
                    <a:pt x="7639" y="28888"/>
                    <a:pt x="7506" y="29322"/>
                  </a:cubicBezTo>
                  <a:lnTo>
                    <a:pt x="6672" y="31957"/>
                  </a:lnTo>
                  <a:cubicBezTo>
                    <a:pt x="6138" y="33658"/>
                    <a:pt x="5605" y="35326"/>
                    <a:pt x="5138" y="36894"/>
                  </a:cubicBezTo>
                  <a:cubicBezTo>
                    <a:pt x="4137" y="40063"/>
                    <a:pt x="3236" y="42931"/>
                    <a:pt x="2502" y="45300"/>
                  </a:cubicBezTo>
                  <a:cubicBezTo>
                    <a:pt x="1769" y="47701"/>
                    <a:pt x="1168" y="49636"/>
                    <a:pt x="735" y="51004"/>
                  </a:cubicBezTo>
                  <a:cubicBezTo>
                    <a:pt x="568" y="51638"/>
                    <a:pt x="401" y="52171"/>
                    <a:pt x="301" y="52538"/>
                  </a:cubicBezTo>
                  <a:lnTo>
                    <a:pt x="167" y="52938"/>
                  </a:lnTo>
                  <a:cubicBezTo>
                    <a:pt x="167" y="53005"/>
                    <a:pt x="134" y="53039"/>
                    <a:pt x="134" y="53105"/>
                  </a:cubicBezTo>
                  <a:cubicBezTo>
                    <a:pt x="167" y="53039"/>
                    <a:pt x="167" y="53005"/>
                    <a:pt x="201" y="52938"/>
                  </a:cubicBezTo>
                  <a:cubicBezTo>
                    <a:pt x="234" y="52838"/>
                    <a:pt x="268" y="52705"/>
                    <a:pt x="334" y="52538"/>
                  </a:cubicBezTo>
                  <a:lnTo>
                    <a:pt x="835" y="51004"/>
                  </a:lnTo>
                  <a:cubicBezTo>
                    <a:pt x="1268" y="49669"/>
                    <a:pt x="1902" y="47735"/>
                    <a:pt x="2669" y="45366"/>
                  </a:cubicBezTo>
                  <a:lnTo>
                    <a:pt x="5338" y="36960"/>
                  </a:lnTo>
                  <a:cubicBezTo>
                    <a:pt x="5838" y="35393"/>
                    <a:pt x="6372" y="33725"/>
                    <a:pt x="6906" y="31990"/>
                  </a:cubicBezTo>
                  <a:lnTo>
                    <a:pt x="7740" y="29388"/>
                  </a:lnTo>
                  <a:cubicBezTo>
                    <a:pt x="7873" y="28921"/>
                    <a:pt x="8040" y="28521"/>
                    <a:pt x="8173" y="28021"/>
                  </a:cubicBezTo>
                  <a:cubicBezTo>
                    <a:pt x="8173" y="27887"/>
                    <a:pt x="8173" y="27754"/>
                    <a:pt x="8173" y="27654"/>
                  </a:cubicBezTo>
                  <a:cubicBezTo>
                    <a:pt x="8140" y="27520"/>
                    <a:pt x="8140" y="27387"/>
                    <a:pt x="8106" y="27287"/>
                  </a:cubicBezTo>
                  <a:cubicBezTo>
                    <a:pt x="8073" y="27053"/>
                    <a:pt x="8040" y="26820"/>
                    <a:pt x="7973" y="26553"/>
                  </a:cubicBezTo>
                  <a:cubicBezTo>
                    <a:pt x="7573" y="24685"/>
                    <a:pt x="7072" y="22884"/>
                    <a:pt x="6605" y="21149"/>
                  </a:cubicBezTo>
                  <a:cubicBezTo>
                    <a:pt x="6105" y="19415"/>
                    <a:pt x="5605" y="17747"/>
                    <a:pt x="5138" y="16145"/>
                  </a:cubicBezTo>
                  <a:cubicBezTo>
                    <a:pt x="4204" y="12977"/>
                    <a:pt x="3303" y="10108"/>
                    <a:pt x="2536" y="7739"/>
                  </a:cubicBezTo>
                  <a:cubicBezTo>
                    <a:pt x="1769" y="5338"/>
                    <a:pt x="1135" y="3436"/>
                    <a:pt x="701" y="2069"/>
                  </a:cubicBezTo>
                  <a:cubicBezTo>
                    <a:pt x="468" y="1435"/>
                    <a:pt x="301" y="901"/>
                    <a:pt x="201" y="534"/>
                  </a:cubicBezTo>
                  <a:cubicBezTo>
                    <a:pt x="134" y="368"/>
                    <a:pt x="101" y="234"/>
                    <a:pt x="34" y="134"/>
                  </a:cubicBezTo>
                  <a:cubicBezTo>
                    <a:pt x="34" y="101"/>
                    <a:pt x="34" y="67"/>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6"/>
            <p:cNvSpPr/>
            <p:nvPr/>
          </p:nvSpPr>
          <p:spPr>
            <a:xfrm>
              <a:off x="3637775" y="4646275"/>
              <a:ext cx="196000" cy="68400"/>
            </a:xfrm>
            <a:custGeom>
              <a:avLst/>
              <a:gdLst/>
              <a:ahLst/>
              <a:cxnLst/>
              <a:rect l="l" t="t" r="r" b="b"/>
              <a:pathLst>
                <a:path w="7840" h="2736" extrusionOk="0">
                  <a:moveTo>
                    <a:pt x="0" y="0"/>
                  </a:moveTo>
                  <a:lnTo>
                    <a:pt x="0" y="0"/>
                  </a:lnTo>
                  <a:cubicBezTo>
                    <a:pt x="334" y="200"/>
                    <a:pt x="701" y="401"/>
                    <a:pt x="1068" y="501"/>
                  </a:cubicBezTo>
                  <a:cubicBezTo>
                    <a:pt x="1735" y="801"/>
                    <a:pt x="2736" y="1168"/>
                    <a:pt x="3836" y="1568"/>
                  </a:cubicBezTo>
                  <a:cubicBezTo>
                    <a:pt x="4937" y="1935"/>
                    <a:pt x="5904" y="2269"/>
                    <a:pt x="6638" y="2469"/>
                  </a:cubicBezTo>
                  <a:cubicBezTo>
                    <a:pt x="7039" y="2602"/>
                    <a:pt x="7439" y="2702"/>
                    <a:pt x="7839" y="2736"/>
                  </a:cubicBezTo>
                  <a:cubicBezTo>
                    <a:pt x="7472" y="2569"/>
                    <a:pt x="7105" y="2402"/>
                    <a:pt x="6705" y="2302"/>
                  </a:cubicBezTo>
                  <a:lnTo>
                    <a:pt x="3903" y="1335"/>
                  </a:lnTo>
                  <a:lnTo>
                    <a:pt x="1134" y="367"/>
                  </a:lnTo>
                  <a:cubicBezTo>
                    <a:pt x="767" y="200"/>
                    <a:pt x="401" y="67"/>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6"/>
            <p:cNvSpPr/>
            <p:nvPr/>
          </p:nvSpPr>
          <p:spPr>
            <a:xfrm>
              <a:off x="3443475" y="3767800"/>
              <a:ext cx="124275" cy="213825"/>
            </a:xfrm>
            <a:custGeom>
              <a:avLst/>
              <a:gdLst/>
              <a:ahLst/>
              <a:cxnLst/>
              <a:rect l="l" t="t" r="r" b="b"/>
              <a:pathLst>
                <a:path w="4971" h="8553" extrusionOk="0">
                  <a:moveTo>
                    <a:pt x="2732" y="134"/>
                  </a:moveTo>
                  <a:cubicBezTo>
                    <a:pt x="2925" y="134"/>
                    <a:pt x="3119" y="159"/>
                    <a:pt x="3302" y="214"/>
                  </a:cubicBezTo>
                  <a:cubicBezTo>
                    <a:pt x="3703" y="381"/>
                    <a:pt x="4103" y="648"/>
                    <a:pt x="4336" y="1015"/>
                  </a:cubicBezTo>
                  <a:cubicBezTo>
                    <a:pt x="4637" y="1482"/>
                    <a:pt x="4770" y="2016"/>
                    <a:pt x="4737" y="2583"/>
                  </a:cubicBezTo>
                  <a:cubicBezTo>
                    <a:pt x="4737" y="3183"/>
                    <a:pt x="4703" y="3817"/>
                    <a:pt x="4670" y="4517"/>
                  </a:cubicBezTo>
                  <a:cubicBezTo>
                    <a:pt x="4637" y="5218"/>
                    <a:pt x="4603" y="5918"/>
                    <a:pt x="4470" y="6619"/>
                  </a:cubicBezTo>
                  <a:cubicBezTo>
                    <a:pt x="4403" y="6986"/>
                    <a:pt x="4270" y="7319"/>
                    <a:pt x="4070" y="7620"/>
                  </a:cubicBezTo>
                  <a:cubicBezTo>
                    <a:pt x="3869" y="7920"/>
                    <a:pt x="3569" y="8153"/>
                    <a:pt x="3236" y="8253"/>
                  </a:cubicBezTo>
                  <a:cubicBezTo>
                    <a:pt x="3079" y="8289"/>
                    <a:pt x="2920" y="8306"/>
                    <a:pt x="2763" y="8306"/>
                  </a:cubicBezTo>
                  <a:cubicBezTo>
                    <a:pt x="2186" y="8306"/>
                    <a:pt x="1628" y="8072"/>
                    <a:pt x="1234" y="7653"/>
                  </a:cubicBezTo>
                  <a:cubicBezTo>
                    <a:pt x="767" y="7153"/>
                    <a:pt x="467" y="6519"/>
                    <a:pt x="367" y="5818"/>
                  </a:cubicBezTo>
                  <a:cubicBezTo>
                    <a:pt x="200" y="4617"/>
                    <a:pt x="267" y="3417"/>
                    <a:pt x="600" y="2282"/>
                  </a:cubicBezTo>
                  <a:cubicBezTo>
                    <a:pt x="667" y="1815"/>
                    <a:pt x="834" y="1382"/>
                    <a:pt x="1067" y="981"/>
                  </a:cubicBezTo>
                  <a:cubicBezTo>
                    <a:pt x="1234" y="681"/>
                    <a:pt x="1468" y="448"/>
                    <a:pt x="1801" y="314"/>
                  </a:cubicBezTo>
                  <a:cubicBezTo>
                    <a:pt x="1963" y="233"/>
                    <a:pt x="2137" y="189"/>
                    <a:pt x="2308" y="189"/>
                  </a:cubicBezTo>
                  <a:cubicBezTo>
                    <a:pt x="2420" y="189"/>
                    <a:pt x="2530" y="208"/>
                    <a:pt x="2635" y="248"/>
                  </a:cubicBezTo>
                  <a:cubicBezTo>
                    <a:pt x="2579" y="191"/>
                    <a:pt x="2522" y="158"/>
                    <a:pt x="2466" y="150"/>
                  </a:cubicBezTo>
                  <a:lnTo>
                    <a:pt x="2466" y="150"/>
                  </a:lnTo>
                  <a:cubicBezTo>
                    <a:pt x="2554" y="140"/>
                    <a:pt x="2643" y="134"/>
                    <a:pt x="2732" y="134"/>
                  </a:cubicBezTo>
                  <a:close/>
                  <a:moveTo>
                    <a:pt x="2727" y="1"/>
                  </a:moveTo>
                  <a:cubicBezTo>
                    <a:pt x="2565" y="1"/>
                    <a:pt x="2400" y="17"/>
                    <a:pt x="2235" y="47"/>
                  </a:cubicBezTo>
                  <a:cubicBezTo>
                    <a:pt x="2107" y="69"/>
                    <a:pt x="1966" y="117"/>
                    <a:pt x="1838" y="184"/>
                  </a:cubicBezTo>
                  <a:lnTo>
                    <a:pt x="1838" y="184"/>
                  </a:lnTo>
                  <a:cubicBezTo>
                    <a:pt x="1814" y="193"/>
                    <a:pt x="1791" y="203"/>
                    <a:pt x="1768" y="214"/>
                  </a:cubicBezTo>
                  <a:cubicBezTo>
                    <a:pt x="1401" y="348"/>
                    <a:pt x="1134" y="615"/>
                    <a:pt x="934" y="915"/>
                  </a:cubicBezTo>
                  <a:cubicBezTo>
                    <a:pt x="701" y="1315"/>
                    <a:pt x="534" y="1749"/>
                    <a:pt x="434" y="2216"/>
                  </a:cubicBezTo>
                  <a:cubicBezTo>
                    <a:pt x="67" y="3417"/>
                    <a:pt x="0" y="4651"/>
                    <a:pt x="133" y="5852"/>
                  </a:cubicBezTo>
                  <a:cubicBezTo>
                    <a:pt x="234" y="6585"/>
                    <a:pt x="567" y="7286"/>
                    <a:pt x="1067" y="7820"/>
                  </a:cubicBezTo>
                  <a:cubicBezTo>
                    <a:pt x="1509" y="8287"/>
                    <a:pt x="2133" y="8553"/>
                    <a:pt x="2765" y="8553"/>
                  </a:cubicBezTo>
                  <a:cubicBezTo>
                    <a:pt x="2945" y="8553"/>
                    <a:pt x="3125" y="8531"/>
                    <a:pt x="3302" y="8487"/>
                  </a:cubicBezTo>
                  <a:cubicBezTo>
                    <a:pt x="3703" y="8353"/>
                    <a:pt x="4036" y="8120"/>
                    <a:pt x="4270" y="7753"/>
                  </a:cubicBezTo>
                  <a:cubicBezTo>
                    <a:pt x="4470" y="7419"/>
                    <a:pt x="4637" y="7052"/>
                    <a:pt x="4703" y="6686"/>
                  </a:cubicBezTo>
                  <a:cubicBezTo>
                    <a:pt x="4803" y="5952"/>
                    <a:pt x="4870" y="5251"/>
                    <a:pt x="4870" y="4517"/>
                  </a:cubicBezTo>
                  <a:cubicBezTo>
                    <a:pt x="4904" y="3817"/>
                    <a:pt x="4937" y="3183"/>
                    <a:pt x="4937" y="2583"/>
                  </a:cubicBezTo>
                  <a:cubicBezTo>
                    <a:pt x="4970" y="1982"/>
                    <a:pt x="4803" y="1415"/>
                    <a:pt x="4470" y="915"/>
                  </a:cubicBezTo>
                  <a:cubicBezTo>
                    <a:pt x="4203" y="514"/>
                    <a:pt x="3769" y="214"/>
                    <a:pt x="3302" y="81"/>
                  </a:cubicBezTo>
                  <a:cubicBezTo>
                    <a:pt x="3119" y="26"/>
                    <a:pt x="2925" y="1"/>
                    <a:pt x="27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6"/>
            <p:cNvSpPr/>
            <p:nvPr/>
          </p:nvSpPr>
          <p:spPr>
            <a:xfrm>
              <a:off x="3802050" y="3865375"/>
              <a:ext cx="115100" cy="10450"/>
            </a:xfrm>
            <a:custGeom>
              <a:avLst/>
              <a:gdLst/>
              <a:ahLst/>
              <a:cxnLst/>
              <a:rect l="l" t="t" r="r" b="b"/>
              <a:pathLst>
                <a:path w="4604" h="418" extrusionOk="0">
                  <a:moveTo>
                    <a:pt x="3555" y="1"/>
                  </a:moveTo>
                  <a:cubicBezTo>
                    <a:pt x="3124" y="1"/>
                    <a:pt x="2691" y="25"/>
                    <a:pt x="2269" y="81"/>
                  </a:cubicBezTo>
                  <a:cubicBezTo>
                    <a:pt x="1502" y="114"/>
                    <a:pt x="734" y="214"/>
                    <a:pt x="1" y="381"/>
                  </a:cubicBezTo>
                  <a:cubicBezTo>
                    <a:pt x="294" y="406"/>
                    <a:pt x="587" y="417"/>
                    <a:pt x="880" y="417"/>
                  </a:cubicBezTo>
                  <a:cubicBezTo>
                    <a:pt x="1354" y="417"/>
                    <a:pt x="1828" y="389"/>
                    <a:pt x="2302" y="347"/>
                  </a:cubicBezTo>
                  <a:cubicBezTo>
                    <a:pt x="3069" y="314"/>
                    <a:pt x="3837" y="214"/>
                    <a:pt x="4604" y="47"/>
                  </a:cubicBezTo>
                  <a:cubicBezTo>
                    <a:pt x="4259" y="17"/>
                    <a:pt x="3907" y="1"/>
                    <a:pt x="35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6"/>
            <p:cNvSpPr/>
            <p:nvPr/>
          </p:nvSpPr>
          <p:spPr>
            <a:xfrm>
              <a:off x="3811225" y="3875725"/>
              <a:ext cx="85925" cy="25025"/>
            </a:xfrm>
            <a:custGeom>
              <a:avLst/>
              <a:gdLst/>
              <a:ahLst/>
              <a:cxnLst/>
              <a:rect l="l" t="t" r="r" b="b"/>
              <a:pathLst>
                <a:path w="3437" h="1001" extrusionOk="0">
                  <a:moveTo>
                    <a:pt x="1" y="0"/>
                  </a:moveTo>
                  <a:lnTo>
                    <a:pt x="1" y="0"/>
                  </a:lnTo>
                  <a:cubicBezTo>
                    <a:pt x="1068" y="467"/>
                    <a:pt x="2235" y="801"/>
                    <a:pt x="3436" y="1001"/>
                  </a:cubicBezTo>
                  <a:cubicBezTo>
                    <a:pt x="2903" y="701"/>
                    <a:pt x="2336" y="501"/>
                    <a:pt x="1735" y="367"/>
                  </a:cubicBezTo>
                  <a:cubicBezTo>
                    <a:pt x="1168" y="167"/>
                    <a:pt x="601" y="34"/>
                    <a:pt x="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6"/>
            <p:cNvSpPr/>
            <p:nvPr/>
          </p:nvSpPr>
          <p:spPr>
            <a:xfrm>
              <a:off x="3950500" y="3797700"/>
              <a:ext cx="108425" cy="213775"/>
            </a:xfrm>
            <a:custGeom>
              <a:avLst/>
              <a:gdLst/>
              <a:ahLst/>
              <a:cxnLst/>
              <a:rect l="l" t="t" r="r" b="b"/>
              <a:pathLst>
                <a:path w="4337" h="8551" extrusionOk="0">
                  <a:moveTo>
                    <a:pt x="2730" y="128"/>
                  </a:moveTo>
                  <a:cubicBezTo>
                    <a:pt x="2848" y="128"/>
                    <a:pt x="2964" y="146"/>
                    <a:pt x="3069" y="186"/>
                  </a:cubicBezTo>
                  <a:cubicBezTo>
                    <a:pt x="3269" y="252"/>
                    <a:pt x="3436" y="353"/>
                    <a:pt x="3536" y="519"/>
                  </a:cubicBezTo>
                  <a:cubicBezTo>
                    <a:pt x="3603" y="619"/>
                    <a:pt x="3636" y="719"/>
                    <a:pt x="3636" y="719"/>
                  </a:cubicBezTo>
                  <a:cubicBezTo>
                    <a:pt x="3636" y="619"/>
                    <a:pt x="3603" y="553"/>
                    <a:pt x="3569" y="486"/>
                  </a:cubicBezTo>
                  <a:cubicBezTo>
                    <a:pt x="3551" y="450"/>
                    <a:pt x="3531" y="416"/>
                    <a:pt x="3509" y="384"/>
                  </a:cubicBezTo>
                  <a:lnTo>
                    <a:pt x="3509" y="384"/>
                  </a:lnTo>
                  <a:cubicBezTo>
                    <a:pt x="3670" y="538"/>
                    <a:pt x="3786" y="720"/>
                    <a:pt x="3903" y="953"/>
                  </a:cubicBezTo>
                  <a:cubicBezTo>
                    <a:pt x="4136" y="1620"/>
                    <a:pt x="4203" y="2354"/>
                    <a:pt x="4136" y="3088"/>
                  </a:cubicBezTo>
                  <a:cubicBezTo>
                    <a:pt x="4136" y="4189"/>
                    <a:pt x="3936" y="5256"/>
                    <a:pt x="3503" y="6257"/>
                  </a:cubicBezTo>
                  <a:cubicBezTo>
                    <a:pt x="3269" y="6857"/>
                    <a:pt x="2902" y="7358"/>
                    <a:pt x="2435" y="7791"/>
                  </a:cubicBezTo>
                  <a:cubicBezTo>
                    <a:pt x="2168" y="8025"/>
                    <a:pt x="1902" y="8191"/>
                    <a:pt x="1601" y="8292"/>
                  </a:cubicBezTo>
                  <a:cubicBezTo>
                    <a:pt x="1523" y="8318"/>
                    <a:pt x="1442" y="8330"/>
                    <a:pt x="1362" y="8330"/>
                  </a:cubicBezTo>
                  <a:cubicBezTo>
                    <a:pt x="1136" y="8330"/>
                    <a:pt x="915" y="8230"/>
                    <a:pt x="767" y="8058"/>
                  </a:cubicBezTo>
                  <a:cubicBezTo>
                    <a:pt x="567" y="7791"/>
                    <a:pt x="434" y="7458"/>
                    <a:pt x="400" y="7124"/>
                  </a:cubicBezTo>
                  <a:cubicBezTo>
                    <a:pt x="334" y="6790"/>
                    <a:pt x="300" y="6457"/>
                    <a:pt x="267" y="6123"/>
                  </a:cubicBezTo>
                  <a:cubicBezTo>
                    <a:pt x="234" y="5490"/>
                    <a:pt x="234" y="4856"/>
                    <a:pt x="334" y="4222"/>
                  </a:cubicBezTo>
                  <a:cubicBezTo>
                    <a:pt x="501" y="3155"/>
                    <a:pt x="834" y="2087"/>
                    <a:pt x="1368" y="1153"/>
                  </a:cubicBezTo>
                  <a:cubicBezTo>
                    <a:pt x="1568" y="786"/>
                    <a:pt x="1835" y="486"/>
                    <a:pt x="2202" y="252"/>
                  </a:cubicBezTo>
                  <a:cubicBezTo>
                    <a:pt x="2363" y="172"/>
                    <a:pt x="2549" y="128"/>
                    <a:pt x="2730" y="128"/>
                  </a:cubicBezTo>
                  <a:close/>
                  <a:moveTo>
                    <a:pt x="2680" y="1"/>
                  </a:moveTo>
                  <a:cubicBezTo>
                    <a:pt x="2493" y="1"/>
                    <a:pt x="2304" y="44"/>
                    <a:pt x="2135" y="119"/>
                  </a:cubicBezTo>
                  <a:cubicBezTo>
                    <a:pt x="1768" y="353"/>
                    <a:pt x="1435" y="653"/>
                    <a:pt x="1234" y="1053"/>
                  </a:cubicBezTo>
                  <a:cubicBezTo>
                    <a:pt x="667" y="2020"/>
                    <a:pt x="300" y="3054"/>
                    <a:pt x="134" y="4155"/>
                  </a:cubicBezTo>
                  <a:cubicBezTo>
                    <a:pt x="34" y="4822"/>
                    <a:pt x="0" y="5490"/>
                    <a:pt x="34" y="6123"/>
                  </a:cubicBezTo>
                  <a:cubicBezTo>
                    <a:pt x="67" y="6490"/>
                    <a:pt x="134" y="6824"/>
                    <a:pt x="200" y="7157"/>
                  </a:cubicBezTo>
                  <a:cubicBezTo>
                    <a:pt x="234" y="7524"/>
                    <a:pt x="367" y="7891"/>
                    <a:pt x="567" y="8191"/>
                  </a:cubicBezTo>
                  <a:cubicBezTo>
                    <a:pt x="701" y="8358"/>
                    <a:pt x="867" y="8458"/>
                    <a:pt x="1068" y="8525"/>
                  </a:cubicBezTo>
                  <a:cubicBezTo>
                    <a:pt x="1168" y="8542"/>
                    <a:pt x="1268" y="8550"/>
                    <a:pt x="1368" y="8550"/>
                  </a:cubicBezTo>
                  <a:cubicBezTo>
                    <a:pt x="1468" y="8550"/>
                    <a:pt x="1568" y="8542"/>
                    <a:pt x="1668" y="8525"/>
                  </a:cubicBezTo>
                  <a:cubicBezTo>
                    <a:pt x="2002" y="8425"/>
                    <a:pt x="2335" y="8225"/>
                    <a:pt x="2602" y="7991"/>
                  </a:cubicBezTo>
                  <a:cubicBezTo>
                    <a:pt x="3069" y="7524"/>
                    <a:pt x="3469" y="6957"/>
                    <a:pt x="3736" y="6357"/>
                  </a:cubicBezTo>
                  <a:cubicBezTo>
                    <a:pt x="4170" y="5323"/>
                    <a:pt x="4337" y="4222"/>
                    <a:pt x="4337" y="3088"/>
                  </a:cubicBezTo>
                  <a:cubicBezTo>
                    <a:pt x="4337" y="2154"/>
                    <a:pt x="4270" y="1387"/>
                    <a:pt x="4003" y="886"/>
                  </a:cubicBezTo>
                  <a:cubicBezTo>
                    <a:pt x="3903" y="719"/>
                    <a:pt x="3770" y="553"/>
                    <a:pt x="3603" y="419"/>
                  </a:cubicBezTo>
                  <a:cubicBezTo>
                    <a:pt x="3551" y="394"/>
                    <a:pt x="3520" y="368"/>
                    <a:pt x="3477" y="342"/>
                  </a:cubicBezTo>
                  <a:lnTo>
                    <a:pt x="3477" y="342"/>
                  </a:lnTo>
                  <a:cubicBezTo>
                    <a:pt x="3379" y="220"/>
                    <a:pt x="3250" y="135"/>
                    <a:pt x="3102" y="86"/>
                  </a:cubicBezTo>
                  <a:cubicBezTo>
                    <a:pt x="2971" y="27"/>
                    <a:pt x="2826" y="1"/>
                    <a:pt x="26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6"/>
            <p:cNvSpPr/>
            <p:nvPr/>
          </p:nvSpPr>
          <p:spPr>
            <a:xfrm>
              <a:off x="4209850" y="1863450"/>
              <a:ext cx="232675" cy="345275"/>
            </a:xfrm>
            <a:custGeom>
              <a:avLst/>
              <a:gdLst/>
              <a:ahLst/>
              <a:cxnLst/>
              <a:rect l="l" t="t" r="r" b="b"/>
              <a:pathLst>
                <a:path w="9307" h="13811" extrusionOk="0">
                  <a:moveTo>
                    <a:pt x="7039" y="0"/>
                  </a:moveTo>
                  <a:lnTo>
                    <a:pt x="0" y="1735"/>
                  </a:lnTo>
                  <a:lnTo>
                    <a:pt x="2802" y="13810"/>
                  </a:lnTo>
                  <a:lnTo>
                    <a:pt x="9307" y="12376"/>
                  </a:lnTo>
                  <a:lnTo>
                    <a:pt x="70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6"/>
            <p:cNvSpPr/>
            <p:nvPr/>
          </p:nvSpPr>
          <p:spPr>
            <a:xfrm>
              <a:off x="4229025" y="1885950"/>
              <a:ext cx="195175" cy="277725"/>
            </a:xfrm>
            <a:custGeom>
              <a:avLst/>
              <a:gdLst/>
              <a:ahLst/>
              <a:cxnLst/>
              <a:rect l="l" t="t" r="r" b="b"/>
              <a:pathLst>
                <a:path w="7807" h="11109" extrusionOk="0">
                  <a:moveTo>
                    <a:pt x="5771" y="1"/>
                  </a:moveTo>
                  <a:lnTo>
                    <a:pt x="0" y="1469"/>
                  </a:lnTo>
                  <a:lnTo>
                    <a:pt x="2135" y="11109"/>
                  </a:lnTo>
                  <a:lnTo>
                    <a:pt x="7806" y="9708"/>
                  </a:lnTo>
                  <a:lnTo>
                    <a:pt x="57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6"/>
            <p:cNvSpPr/>
            <p:nvPr/>
          </p:nvSpPr>
          <p:spPr>
            <a:xfrm>
              <a:off x="4339100" y="2151975"/>
              <a:ext cx="35050" cy="29875"/>
            </a:xfrm>
            <a:custGeom>
              <a:avLst/>
              <a:gdLst/>
              <a:ahLst/>
              <a:cxnLst/>
              <a:rect l="l" t="t" r="r" b="b"/>
              <a:pathLst>
                <a:path w="1402" h="1195" extrusionOk="0">
                  <a:moveTo>
                    <a:pt x="801" y="1"/>
                  </a:moveTo>
                  <a:cubicBezTo>
                    <a:pt x="267" y="1"/>
                    <a:pt x="1" y="635"/>
                    <a:pt x="368" y="1002"/>
                  </a:cubicBezTo>
                  <a:cubicBezTo>
                    <a:pt x="490" y="1135"/>
                    <a:pt x="646" y="1194"/>
                    <a:pt x="799" y="1194"/>
                  </a:cubicBezTo>
                  <a:cubicBezTo>
                    <a:pt x="1105" y="1194"/>
                    <a:pt x="1402" y="957"/>
                    <a:pt x="1402" y="601"/>
                  </a:cubicBezTo>
                  <a:cubicBezTo>
                    <a:pt x="1402" y="268"/>
                    <a:pt x="1135" y="1"/>
                    <a:pt x="8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6"/>
            <p:cNvSpPr/>
            <p:nvPr/>
          </p:nvSpPr>
          <p:spPr>
            <a:xfrm>
              <a:off x="4265725" y="1889300"/>
              <a:ext cx="65075" cy="15875"/>
            </a:xfrm>
            <a:custGeom>
              <a:avLst/>
              <a:gdLst/>
              <a:ahLst/>
              <a:cxnLst/>
              <a:rect l="l" t="t" r="r" b="b"/>
              <a:pathLst>
                <a:path w="2603" h="635" extrusionOk="0">
                  <a:moveTo>
                    <a:pt x="2602" y="0"/>
                  </a:moveTo>
                  <a:lnTo>
                    <a:pt x="0" y="601"/>
                  </a:lnTo>
                  <a:lnTo>
                    <a:pt x="34" y="634"/>
                  </a:lnTo>
                  <a:lnTo>
                    <a:pt x="2602" y="34"/>
                  </a:lnTo>
                  <a:lnTo>
                    <a:pt x="260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6"/>
            <p:cNvSpPr/>
            <p:nvPr/>
          </p:nvSpPr>
          <p:spPr>
            <a:xfrm>
              <a:off x="4241525" y="1907650"/>
              <a:ext cx="146800" cy="126775"/>
            </a:xfrm>
            <a:custGeom>
              <a:avLst/>
              <a:gdLst/>
              <a:ahLst/>
              <a:cxnLst/>
              <a:rect l="l" t="t" r="r" b="b"/>
              <a:pathLst>
                <a:path w="5872" h="5071" extrusionOk="0">
                  <a:moveTo>
                    <a:pt x="4971" y="0"/>
                  </a:moveTo>
                  <a:lnTo>
                    <a:pt x="1" y="1101"/>
                  </a:lnTo>
                  <a:lnTo>
                    <a:pt x="901" y="5070"/>
                  </a:lnTo>
                  <a:lnTo>
                    <a:pt x="5872" y="3970"/>
                  </a:lnTo>
                  <a:lnTo>
                    <a:pt x="4971"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6"/>
            <p:cNvSpPr/>
            <p:nvPr/>
          </p:nvSpPr>
          <p:spPr>
            <a:xfrm>
              <a:off x="4267375" y="2015225"/>
              <a:ext cx="130950" cy="65900"/>
            </a:xfrm>
            <a:custGeom>
              <a:avLst/>
              <a:gdLst/>
              <a:ahLst/>
              <a:cxnLst/>
              <a:rect l="l" t="t" r="r" b="b"/>
              <a:pathLst>
                <a:path w="5238" h="2636" extrusionOk="0">
                  <a:moveTo>
                    <a:pt x="4904" y="0"/>
                  </a:moveTo>
                  <a:lnTo>
                    <a:pt x="1" y="1234"/>
                  </a:lnTo>
                  <a:lnTo>
                    <a:pt x="368" y="2635"/>
                  </a:lnTo>
                  <a:lnTo>
                    <a:pt x="5238" y="1535"/>
                  </a:lnTo>
                  <a:lnTo>
                    <a:pt x="490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6"/>
            <p:cNvSpPr/>
            <p:nvPr/>
          </p:nvSpPr>
          <p:spPr>
            <a:xfrm>
              <a:off x="4280725" y="2066925"/>
              <a:ext cx="131800" cy="81750"/>
            </a:xfrm>
            <a:custGeom>
              <a:avLst/>
              <a:gdLst/>
              <a:ahLst/>
              <a:cxnLst/>
              <a:rect l="l" t="t" r="r" b="b"/>
              <a:pathLst>
                <a:path w="5272" h="3270" extrusionOk="0">
                  <a:moveTo>
                    <a:pt x="4804" y="0"/>
                  </a:moveTo>
                  <a:lnTo>
                    <a:pt x="1" y="1135"/>
                  </a:lnTo>
                  <a:lnTo>
                    <a:pt x="434" y="3269"/>
                  </a:lnTo>
                  <a:lnTo>
                    <a:pt x="5271" y="2069"/>
                  </a:lnTo>
                  <a:lnTo>
                    <a:pt x="48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6"/>
            <p:cNvSpPr/>
            <p:nvPr/>
          </p:nvSpPr>
          <p:spPr>
            <a:xfrm>
              <a:off x="3370900" y="2438850"/>
              <a:ext cx="509575" cy="101775"/>
            </a:xfrm>
            <a:custGeom>
              <a:avLst/>
              <a:gdLst/>
              <a:ahLst/>
              <a:cxnLst/>
              <a:rect l="l" t="t" r="r" b="b"/>
              <a:pathLst>
                <a:path w="20383" h="4071" extrusionOk="0">
                  <a:moveTo>
                    <a:pt x="568" y="1"/>
                  </a:moveTo>
                  <a:cubicBezTo>
                    <a:pt x="435" y="735"/>
                    <a:pt x="234" y="1835"/>
                    <a:pt x="1" y="3136"/>
                  </a:cubicBezTo>
                  <a:cubicBezTo>
                    <a:pt x="2870" y="3236"/>
                    <a:pt x="6272" y="3403"/>
                    <a:pt x="9975" y="3570"/>
                  </a:cubicBezTo>
                  <a:cubicBezTo>
                    <a:pt x="13844" y="3770"/>
                    <a:pt x="17480" y="3937"/>
                    <a:pt x="20382" y="4070"/>
                  </a:cubicBezTo>
                  <a:lnTo>
                    <a:pt x="20349" y="935"/>
                  </a:lnTo>
                  <a:cubicBezTo>
                    <a:pt x="17447" y="801"/>
                    <a:pt x="13911" y="634"/>
                    <a:pt x="10108" y="468"/>
                  </a:cubicBezTo>
                  <a:cubicBezTo>
                    <a:pt x="6606" y="301"/>
                    <a:pt x="3337" y="134"/>
                    <a:pt x="5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6"/>
            <p:cNvSpPr/>
            <p:nvPr/>
          </p:nvSpPr>
          <p:spPr>
            <a:xfrm>
              <a:off x="3248325" y="2098600"/>
              <a:ext cx="746400" cy="113450"/>
            </a:xfrm>
            <a:custGeom>
              <a:avLst/>
              <a:gdLst/>
              <a:ahLst/>
              <a:cxnLst/>
              <a:rect l="l" t="t" r="r" b="b"/>
              <a:pathLst>
                <a:path w="29856" h="4538" extrusionOk="0">
                  <a:moveTo>
                    <a:pt x="1468" y="1"/>
                  </a:moveTo>
                  <a:cubicBezTo>
                    <a:pt x="901" y="1002"/>
                    <a:pt x="401" y="2069"/>
                    <a:pt x="0" y="3137"/>
                  </a:cubicBezTo>
                  <a:cubicBezTo>
                    <a:pt x="3136" y="3270"/>
                    <a:pt x="8873" y="3503"/>
                    <a:pt x="15478" y="3804"/>
                  </a:cubicBezTo>
                  <a:cubicBezTo>
                    <a:pt x="21349" y="4071"/>
                    <a:pt x="26586" y="4337"/>
                    <a:pt x="29855" y="4538"/>
                  </a:cubicBezTo>
                  <a:cubicBezTo>
                    <a:pt x="29388" y="3403"/>
                    <a:pt x="28888" y="2303"/>
                    <a:pt x="28321" y="1269"/>
                  </a:cubicBezTo>
                  <a:cubicBezTo>
                    <a:pt x="25085" y="1135"/>
                    <a:pt x="20582" y="935"/>
                    <a:pt x="15645" y="701"/>
                  </a:cubicBezTo>
                  <a:cubicBezTo>
                    <a:pt x="9874" y="435"/>
                    <a:pt x="4737" y="168"/>
                    <a:pt x="14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6"/>
            <p:cNvSpPr/>
            <p:nvPr/>
          </p:nvSpPr>
          <p:spPr>
            <a:xfrm>
              <a:off x="3711150" y="2029400"/>
              <a:ext cx="154300" cy="25875"/>
            </a:xfrm>
            <a:custGeom>
              <a:avLst/>
              <a:gdLst/>
              <a:ahLst/>
              <a:cxnLst/>
              <a:rect l="l" t="t" r="r" b="b"/>
              <a:pathLst>
                <a:path w="6172" h="1035" extrusionOk="0">
                  <a:moveTo>
                    <a:pt x="701" y="0"/>
                  </a:moveTo>
                  <a:cubicBezTo>
                    <a:pt x="501" y="267"/>
                    <a:pt x="268" y="534"/>
                    <a:pt x="1" y="734"/>
                  </a:cubicBezTo>
                  <a:cubicBezTo>
                    <a:pt x="2202" y="834"/>
                    <a:pt x="4304" y="934"/>
                    <a:pt x="6172" y="1034"/>
                  </a:cubicBezTo>
                  <a:cubicBezTo>
                    <a:pt x="4404" y="467"/>
                    <a:pt x="2569" y="134"/>
                    <a:pt x="70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6"/>
            <p:cNvSpPr/>
            <p:nvPr/>
          </p:nvSpPr>
          <p:spPr>
            <a:xfrm>
              <a:off x="3486000" y="2936700"/>
              <a:ext cx="399475" cy="62575"/>
            </a:xfrm>
            <a:custGeom>
              <a:avLst/>
              <a:gdLst/>
              <a:ahLst/>
              <a:cxnLst/>
              <a:rect l="l" t="t" r="r" b="b"/>
              <a:pathLst>
                <a:path w="15979" h="2503" extrusionOk="0">
                  <a:moveTo>
                    <a:pt x="0" y="1"/>
                  </a:moveTo>
                  <a:lnTo>
                    <a:pt x="15978" y="2503"/>
                  </a:lnTo>
                  <a:lnTo>
                    <a:pt x="15978" y="701"/>
                  </a:lnTo>
                  <a:cubicBezTo>
                    <a:pt x="12876" y="568"/>
                    <a:pt x="8873" y="401"/>
                    <a:pt x="4537" y="201"/>
                  </a:cubicBezTo>
                  <a:lnTo>
                    <a:pt x="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6"/>
            <p:cNvSpPr/>
            <p:nvPr/>
          </p:nvSpPr>
          <p:spPr>
            <a:xfrm>
              <a:off x="3880450" y="2462200"/>
              <a:ext cx="45875" cy="40900"/>
            </a:xfrm>
            <a:custGeom>
              <a:avLst/>
              <a:gdLst/>
              <a:ahLst/>
              <a:cxnLst/>
              <a:rect l="l" t="t" r="r" b="b"/>
              <a:pathLst>
                <a:path w="1835" h="1636" extrusionOk="0">
                  <a:moveTo>
                    <a:pt x="0" y="1"/>
                  </a:moveTo>
                  <a:lnTo>
                    <a:pt x="634" y="1635"/>
                  </a:lnTo>
                  <a:lnTo>
                    <a:pt x="1835" y="67"/>
                  </a:lnTo>
                  <a:lnTo>
                    <a:pt x="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6"/>
            <p:cNvSpPr/>
            <p:nvPr/>
          </p:nvSpPr>
          <p:spPr>
            <a:xfrm>
              <a:off x="3305025" y="2771600"/>
              <a:ext cx="578775" cy="105100"/>
            </a:xfrm>
            <a:custGeom>
              <a:avLst/>
              <a:gdLst/>
              <a:ahLst/>
              <a:cxnLst/>
              <a:rect l="l" t="t" r="r" b="b"/>
              <a:pathLst>
                <a:path w="23151" h="4204" extrusionOk="0">
                  <a:moveTo>
                    <a:pt x="701" y="0"/>
                  </a:moveTo>
                  <a:cubicBezTo>
                    <a:pt x="468" y="1134"/>
                    <a:pt x="201" y="2235"/>
                    <a:pt x="1" y="3136"/>
                  </a:cubicBezTo>
                  <a:cubicBezTo>
                    <a:pt x="3170" y="3236"/>
                    <a:pt x="7373" y="3436"/>
                    <a:pt x="11976" y="3636"/>
                  </a:cubicBezTo>
                  <a:cubicBezTo>
                    <a:pt x="16212" y="3836"/>
                    <a:pt x="20082" y="4036"/>
                    <a:pt x="23151" y="4203"/>
                  </a:cubicBezTo>
                  <a:lnTo>
                    <a:pt x="23117" y="1034"/>
                  </a:lnTo>
                  <a:cubicBezTo>
                    <a:pt x="20082" y="901"/>
                    <a:pt x="16279" y="734"/>
                    <a:pt x="12143" y="534"/>
                  </a:cubicBezTo>
                  <a:cubicBezTo>
                    <a:pt x="7773" y="334"/>
                    <a:pt x="3803" y="134"/>
                    <a:pt x="70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6"/>
            <p:cNvSpPr/>
            <p:nvPr/>
          </p:nvSpPr>
          <p:spPr>
            <a:xfrm>
              <a:off x="3292525" y="2854150"/>
              <a:ext cx="592100" cy="95925"/>
            </a:xfrm>
            <a:custGeom>
              <a:avLst/>
              <a:gdLst/>
              <a:ahLst/>
              <a:cxnLst/>
              <a:rect l="l" t="t" r="r" b="b"/>
              <a:pathLst>
                <a:path w="23684" h="3837" extrusionOk="0">
                  <a:moveTo>
                    <a:pt x="467" y="1"/>
                  </a:moveTo>
                  <a:cubicBezTo>
                    <a:pt x="167" y="1135"/>
                    <a:pt x="0" y="1902"/>
                    <a:pt x="0" y="1902"/>
                  </a:cubicBezTo>
                  <a:lnTo>
                    <a:pt x="5838" y="3003"/>
                  </a:lnTo>
                  <a:cubicBezTo>
                    <a:pt x="7839" y="3069"/>
                    <a:pt x="10008" y="3170"/>
                    <a:pt x="12276" y="3303"/>
                  </a:cubicBezTo>
                  <a:cubicBezTo>
                    <a:pt x="16612" y="3503"/>
                    <a:pt x="20582" y="3670"/>
                    <a:pt x="23684" y="3837"/>
                  </a:cubicBezTo>
                  <a:lnTo>
                    <a:pt x="23651" y="1068"/>
                  </a:lnTo>
                  <a:cubicBezTo>
                    <a:pt x="20582" y="935"/>
                    <a:pt x="16679" y="768"/>
                    <a:pt x="12443" y="568"/>
                  </a:cubicBezTo>
                  <a:cubicBezTo>
                    <a:pt x="7839" y="368"/>
                    <a:pt x="3636" y="167"/>
                    <a:pt x="46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6"/>
            <p:cNvSpPr/>
            <p:nvPr/>
          </p:nvSpPr>
          <p:spPr>
            <a:xfrm>
              <a:off x="3323375" y="2688200"/>
              <a:ext cx="559600" cy="103425"/>
            </a:xfrm>
            <a:custGeom>
              <a:avLst/>
              <a:gdLst/>
              <a:ahLst/>
              <a:cxnLst/>
              <a:rect l="l" t="t" r="r" b="b"/>
              <a:pathLst>
                <a:path w="22384" h="4137" extrusionOk="0">
                  <a:moveTo>
                    <a:pt x="668" y="0"/>
                  </a:moveTo>
                  <a:cubicBezTo>
                    <a:pt x="468" y="968"/>
                    <a:pt x="267" y="2069"/>
                    <a:pt x="1" y="3103"/>
                  </a:cubicBezTo>
                  <a:cubicBezTo>
                    <a:pt x="3103" y="3236"/>
                    <a:pt x="7072" y="3403"/>
                    <a:pt x="11409" y="3603"/>
                  </a:cubicBezTo>
                  <a:cubicBezTo>
                    <a:pt x="15545" y="3803"/>
                    <a:pt x="19348" y="4003"/>
                    <a:pt x="22383" y="4137"/>
                  </a:cubicBezTo>
                  <a:lnTo>
                    <a:pt x="22350" y="1001"/>
                  </a:lnTo>
                  <a:cubicBezTo>
                    <a:pt x="19348" y="868"/>
                    <a:pt x="15612" y="701"/>
                    <a:pt x="11542" y="501"/>
                  </a:cubicBezTo>
                  <a:cubicBezTo>
                    <a:pt x="7473" y="334"/>
                    <a:pt x="3703" y="167"/>
                    <a:pt x="66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6"/>
            <p:cNvSpPr/>
            <p:nvPr/>
          </p:nvSpPr>
          <p:spPr>
            <a:xfrm>
              <a:off x="3202450" y="2262900"/>
              <a:ext cx="830625" cy="116775"/>
            </a:xfrm>
            <a:custGeom>
              <a:avLst/>
              <a:gdLst/>
              <a:ahLst/>
              <a:cxnLst/>
              <a:rect l="l" t="t" r="r" b="b"/>
              <a:pathLst>
                <a:path w="33225" h="4671" extrusionOk="0">
                  <a:moveTo>
                    <a:pt x="768" y="0"/>
                  </a:moveTo>
                  <a:cubicBezTo>
                    <a:pt x="401" y="1268"/>
                    <a:pt x="168" y="2402"/>
                    <a:pt x="1" y="3236"/>
                  </a:cubicBezTo>
                  <a:cubicBezTo>
                    <a:pt x="2336" y="3303"/>
                    <a:pt x="9074" y="3570"/>
                    <a:pt x="17013" y="3936"/>
                  </a:cubicBezTo>
                  <a:cubicBezTo>
                    <a:pt x="22984" y="4237"/>
                    <a:pt x="28288" y="4504"/>
                    <a:pt x="31557" y="4670"/>
                  </a:cubicBezTo>
                  <a:lnTo>
                    <a:pt x="33225" y="2469"/>
                  </a:lnTo>
                  <a:cubicBezTo>
                    <a:pt x="33225" y="2469"/>
                    <a:pt x="33124" y="2102"/>
                    <a:pt x="32924" y="1501"/>
                  </a:cubicBezTo>
                  <a:cubicBezTo>
                    <a:pt x="29889" y="1401"/>
                    <a:pt x="23951" y="1168"/>
                    <a:pt x="17113" y="834"/>
                  </a:cubicBezTo>
                  <a:cubicBezTo>
                    <a:pt x="9808" y="467"/>
                    <a:pt x="3537" y="167"/>
                    <a:pt x="76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6"/>
            <p:cNvSpPr/>
            <p:nvPr/>
          </p:nvSpPr>
          <p:spPr>
            <a:xfrm>
              <a:off x="3197450" y="2345450"/>
              <a:ext cx="792250" cy="114275"/>
            </a:xfrm>
            <a:custGeom>
              <a:avLst/>
              <a:gdLst/>
              <a:ahLst/>
              <a:cxnLst/>
              <a:rect l="l" t="t" r="r" b="b"/>
              <a:pathLst>
                <a:path w="31690" h="4571" extrusionOk="0">
                  <a:moveTo>
                    <a:pt x="201" y="1"/>
                  </a:moveTo>
                  <a:cubicBezTo>
                    <a:pt x="67" y="668"/>
                    <a:pt x="1" y="1068"/>
                    <a:pt x="1" y="1068"/>
                  </a:cubicBezTo>
                  <a:lnTo>
                    <a:pt x="7706" y="2836"/>
                  </a:lnTo>
                  <a:cubicBezTo>
                    <a:pt x="7706" y="2836"/>
                    <a:pt x="7639" y="3070"/>
                    <a:pt x="7573" y="3537"/>
                  </a:cubicBezTo>
                  <a:cubicBezTo>
                    <a:pt x="10308" y="3670"/>
                    <a:pt x="13577" y="3803"/>
                    <a:pt x="17080" y="3970"/>
                  </a:cubicBezTo>
                  <a:cubicBezTo>
                    <a:pt x="21816" y="4170"/>
                    <a:pt x="26119" y="4370"/>
                    <a:pt x="29322" y="4571"/>
                  </a:cubicBezTo>
                  <a:lnTo>
                    <a:pt x="31690" y="1468"/>
                  </a:lnTo>
                  <a:cubicBezTo>
                    <a:pt x="28421" y="1368"/>
                    <a:pt x="23151" y="1135"/>
                    <a:pt x="17213" y="868"/>
                  </a:cubicBezTo>
                  <a:cubicBezTo>
                    <a:pt x="9274" y="501"/>
                    <a:pt x="2536" y="134"/>
                    <a:pt x="20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6"/>
            <p:cNvSpPr/>
            <p:nvPr/>
          </p:nvSpPr>
          <p:spPr>
            <a:xfrm>
              <a:off x="3355900" y="2522250"/>
              <a:ext cx="525400" cy="102600"/>
            </a:xfrm>
            <a:custGeom>
              <a:avLst/>
              <a:gdLst/>
              <a:ahLst/>
              <a:cxnLst/>
              <a:rect l="l" t="t" r="r" b="b"/>
              <a:pathLst>
                <a:path w="21016" h="4104" extrusionOk="0">
                  <a:moveTo>
                    <a:pt x="568" y="0"/>
                  </a:moveTo>
                  <a:cubicBezTo>
                    <a:pt x="401" y="968"/>
                    <a:pt x="201" y="2035"/>
                    <a:pt x="1" y="3136"/>
                  </a:cubicBezTo>
                  <a:cubicBezTo>
                    <a:pt x="2936" y="3236"/>
                    <a:pt x="6539" y="3403"/>
                    <a:pt x="10408" y="3570"/>
                  </a:cubicBezTo>
                  <a:cubicBezTo>
                    <a:pt x="14377" y="3770"/>
                    <a:pt x="18047" y="3937"/>
                    <a:pt x="21016" y="4103"/>
                  </a:cubicBezTo>
                  <a:lnTo>
                    <a:pt x="20982" y="934"/>
                  </a:lnTo>
                  <a:cubicBezTo>
                    <a:pt x="18047" y="834"/>
                    <a:pt x="14444" y="668"/>
                    <a:pt x="10575" y="467"/>
                  </a:cubicBezTo>
                  <a:cubicBezTo>
                    <a:pt x="6872" y="301"/>
                    <a:pt x="3436" y="134"/>
                    <a:pt x="56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6"/>
            <p:cNvSpPr/>
            <p:nvPr/>
          </p:nvSpPr>
          <p:spPr>
            <a:xfrm>
              <a:off x="3221650" y="2180325"/>
              <a:ext cx="803925" cy="116775"/>
            </a:xfrm>
            <a:custGeom>
              <a:avLst/>
              <a:gdLst/>
              <a:ahLst/>
              <a:cxnLst/>
              <a:rect l="l" t="t" r="r" b="b"/>
              <a:pathLst>
                <a:path w="32157" h="4671" extrusionOk="0">
                  <a:moveTo>
                    <a:pt x="1034" y="1"/>
                  </a:moveTo>
                  <a:cubicBezTo>
                    <a:pt x="634" y="1102"/>
                    <a:pt x="300" y="2203"/>
                    <a:pt x="0" y="3203"/>
                  </a:cubicBezTo>
                  <a:cubicBezTo>
                    <a:pt x="2802" y="3270"/>
                    <a:pt x="9073" y="3537"/>
                    <a:pt x="16412" y="3870"/>
                  </a:cubicBezTo>
                  <a:cubicBezTo>
                    <a:pt x="23217" y="4204"/>
                    <a:pt x="29121" y="4504"/>
                    <a:pt x="32156" y="4671"/>
                  </a:cubicBezTo>
                  <a:cubicBezTo>
                    <a:pt x="31889" y="3837"/>
                    <a:pt x="31456" y="2670"/>
                    <a:pt x="30955" y="1402"/>
                  </a:cubicBezTo>
                  <a:cubicBezTo>
                    <a:pt x="27720" y="1269"/>
                    <a:pt x="22449" y="1035"/>
                    <a:pt x="16545" y="768"/>
                  </a:cubicBezTo>
                  <a:cubicBezTo>
                    <a:pt x="9907" y="468"/>
                    <a:pt x="4136" y="168"/>
                    <a:pt x="103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6"/>
            <p:cNvSpPr/>
            <p:nvPr/>
          </p:nvSpPr>
          <p:spPr>
            <a:xfrm>
              <a:off x="3340900" y="2604800"/>
              <a:ext cx="541225" cy="103450"/>
            </a:xfrm>
            <a:custGeom>
              <a:avLst/>
              <a:gdLst/>
              <a:ahLst/>
              <a:cxnLst/>
              <a:rect l="l" t="t" r="r" b="b"/>
              <a:pathLst>
                <a:path w="21649" h="4138" extrusionOk="0">
                  <a:moveTo>
                    <a:pt x="567" y="1"/>
                  </a:moveTo>
                  <a:cubicBezTo>
                    <a:pt x="467" y="668"/>
                    <a:pt x="334" y="1302"/>
                    <a:pt x="234" y="1969"/>
                  </a:cubicBezTo>
                  <a:cubicBezTo>
                    <a:pt x="167" y="2336"/>
                    <a:pt x="100" y="2736"/>
                    <a:pt x="0" y="3136"/>
                  </a:cubicBezTo>
                  <a:cubicBezTo>
                    <a:pt x="3036" y="3270"/>
                    <a:pt x="6772" y="3437"/>
                    <a:pt x="10841" y="3637"/>
                  </a:cubicBezTo>
                  <a:cubicBezTo>
                    <a:pt x="14944" y="3803"/>
                    <a:pt x="18647" y="4004"/>
                    <a:pt x="21649" y="4137"/>
                  </a:cubicBezTo>
                  <a:lnTo>
                    <a:pt x="21616" y="1001"/>
                  </a:lnTo>
                  <a:cubicBezTo>
                    <a:pt x="18647" y="868"/>
                    <a:pt x="14977" y="701"/>
                    <a:pt x="11008" y="534"/>
                  </a:cubicBezTo>
                  <a:cubicBezTo>
                    <a:pt x="7105" y="334"/>
                    <a:pt x="3503" y="168"/>
                    <a:pt x="56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6"/>
            <p:cNvSpPr/>
            <p:nvPr/>
          </p:nvSpPr>
          <p:spPr>
            <a:xfrm>
              <a:off x="3334225" y="1987200"/>
              <a:ext cx="255200" cy="55575"/>
            </a:xfrm>
            <a:custGeom>
              <a:avLst/>
              <a:gdLst/>
              <a:ahLst/>
              <a:cxnLst/>
              <a:rect l="l" t="t" r="r" b="b"/>
              <a:pathLst>
                <a:path w="10208" h="2223" extrusionOk="0">
                  <a:moveTo>
                    <a:pt x="4539" y="0"/>
                  </a:moveTo>
                  <a:cubicBezTo>
                    <a:pt x="3489" y="0"/>
                    <a:pt x="2364" y="191"/>
                    <a:pt x="1335" y="754"/>
                  </a:cubicBezTo>
                  <a:cubicBezTo>
                    <a:pt x="834" y="1021"/>
                    <a:pt x="401" y="1355"/>
                    <a:pt x="0" y="1755"/>
                  </a:cubicBezTo>
                  <a:cubicBezTo>
                    <a:pt x="2736" y="1888"/>
                    <a:pt x="6271" y="2022"/>
                    <a:pt x="10208" y="2222"/>
                  </a:cubicBezTo>
                  <a:cubicBezTo>
                    <a:pt x="9607" y="1788"/>
                    <a:pt x="9073" y="1321"/>
                    <a:pt x="8573" y="821"/>
                  </a:cubicBezTo>
                  <a:cubicBezTo>
                    <a:pt x="8573" y="821"/>
                    <a:pt x="6719" y="0"/>
                    <a:pt x="453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6"/>
            <p:cNvSpPr/>
            <p:nvPr/>
          </p:nvSpPr>
          <p:spPr>
            <a:xfrm>
              <a:off x="3286675" y="2035225"/>
              <a:ext cx="667175" cy="90100"/>
            </a:xfrm>
            <a:custGeom>
              <a:avLst/>
              <a:gdLst/>
              <a:ahLst/>
              <a:cxnLst/>
              <a:rect l="l" t="t" r="r" b="b"/>
              <a:pathLst>
                <a:path w="26687" h="3604" extrusionOk="0">
                  <a:moveTo>
                    <a:pt x="1735" y="1"/>
                  </a:moveTo>
                  <a:cubicBezTo>
                    <a:pt x="1068" y="735"/>
                    <a:pt x="468" y="1535"/>
                    <a:pt x="1" y="2403"/>
                  </a:cubicBezTo>
                  <a:cubicBezTo>
                    <a:pt x="3270" y="2503"/>
                    <a:pt x="8374" y="2736"/>
                    <a:pt x="14111" y="3003"/>
                  </a:cubicBezTo>
                  <a:cubicBezTo>
                    <a:pt x="19014" y="3236"/>
                    <a:pt x="23451" y="3437"/>
                    <a:pt x="26687" y="3603"/>
                  </a:cubicBezTo>
                  <a:cubicBezTo>
                    <a:pt x="26320" y="2970"/>
                    <a:pt x="25886" y="2403"/>
                    <a:pt x="25319" y="1902"/>
                  </a:cubicBezTo>
                  <a:cubicBezTo>
                    <a:pt x="24852" y="1569"/>
                    <a:pt x="24318" y="1268"/>
                    <a:pt x="23785" y="1035"/>
                  </a:cubicBezTo>
                  <a:cubicBezTo>
                    <a:pt x="21650" y="968"/>
                    <a:pt x="19248" y="868"/>
                    <a:pt x="16679" y="735"/>
                  </a:cubicBezTo>
                  <a:cubicBezTo>
                    <a:pt x="16107" y="1116"/>
                    <a:pt x="15512" y="1270"/>
                    <a:pt x="14927" y="1270"/>
                  </a:cubicBezTo>
                  <a:cubicBezTo>
                    <a:pt x="14080" y="1270"/>
                    <a:pt x="13253" y="949"/>
                    <a:pt x="12543" y="535"/>
                  </a:cubicBezTo>
                  <a:cubicBezTo>
                    <a:pt x="8340" y="334"/>
                    <a:pt x="4571" y="168"/>
                    <a:pt x="17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6"/>
            <p:cNvSpPr/>
            <p:nvPr/>
          </p:nvSpPr>
          <p:spPr>
            <a:xfrm>
              <a:off x="3285025" y="2095275"/>
              <a:ext cx="671325" cy="35050"/>
            </a:xfrm>
            <a:custGeom>
              <a:avLst/>
              <a:gdLst/>
              <a:ahLst/>
              <a:cxnLst/>
              <a:rect l="l" t="t" r="r" b="b"/>
              <a:pathLst>
                <a:path w="26853" h="1402" extrusionOk="0">
                  <a:moveTo>
                    <a:pt x="67" y="1"/>
                  </a:moveTo>
                  <a:cubicBezTo>
                    <a:pt x="34" y="34"/>
                    <a:pt x="0" y="101"/>
                    <a:pt x="0" y="134"/>
                  </a:cubicBezTo>
                  <a:cubicBezTo>
                    <a:pt x="3269" y="301"/>
                    <a:pt x="8406" y="568"/>
                    <a:pt x="14177" y="834"/>
                  </a:cubicBezTo>
                  <a:cubicBezTo>
                    <a:pt x="19114" y="1068"/>
                    <a:pt x="23617" y="1268"/>
                    <a:pt x="26853" y="1402"/>
                  </a:cubicBezTo>
                  <a:lnTo>
                    <a:pt x="26753" y="1201"/>
                  </a:lnTo>
                  <a:cubicBezTo>
                    <a:pt x="23517" y="1035"/>
                    <a:pt x="19080" y="834"/>
                    <a:pt x="14177" y="601"/>
                  </a:cubicBezTo>
                  <a:cubicBezTo>
                    <a:pt x="8440" y="367"/>
                    <a:pt x="3369" y="101"/>
                    <a:pt x="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6"/>
            <p:cNvSpPr/>
            <p:nvPr/>
          </p:nvSpPr>
          <p:spPr>
            <a:xfrm>
              <a:off x="3703650" y="2047750"/>
              <a:ext cx="176825" cy="13350"/>
            </a:xfrm>
            <a:custGeom>
              <a:avLst/>
              <a:gdLst/>
              <a:ahLst/>
              <a:cxnLst/>
              <a:rect l="l" t="t" r="r" b="b"/>
              <a:pathLst>
                <a:path w="7073" h="534" extrusionOk="0">
                  <a:moveTo>
                    <a:pt x="301" y="0"/>
                  </a:moveTo>
                  <a:cubicBezTo>
                    <a:pt x="201" y="100"/>
                    <a:pt x="101" y="167"/>
                    <a:pt x="0" y="234"/>
                  </a:cubicBezTo>
                  <a:cubicBezTo>
                    <a:pt x="2569" y="367"/>
                    <a:pt x="5004" y="467"/>
                    <a:pt x="7072" y="534"/>
                  </a:cubicBezTo>
                  <a:cubicBezTo>
                    <a:pt x="6905" y="467"/>
                    <a:pt x="6672" y="400"/>
                    <a:pt x="6472" y="300"/>
                  </a:cubicBezTo>
                  <a:cubicBezTo>
                    <a:pt x="4604" y="200"/>
                    <a:pt x="2502" y="100"/>
                    <a:pt x="3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6"/>
            <p:cNvSpPr/>
            <p:nvPr/>
          </p:nvSpPr>
          <p:spPr>
            <a:xfrm>
              <a:off x="3330050" y="2031075"/>
              <a:ext cx="270225" cy="17525"/>
            </a:xfrm>
            <a:custGeom>
              <a:avLst/>
              <a:gdLst/>
              <a:ahLst/>
              <a:cxnLst/>
              <a:rect l="l" t="t" r="r" b="b"/>
              <a:pathLst>
                <a:path w="10809" h="701" extrusionOk="0">
                  <a:moveTo>
                    <a:pt x="167" y="0"/>
                  </a:moveTo>
                  <a:cubicBezTo>
                    <a:pt x="101" y="67"/>
                    <a:pt x="67" y="100"/>
                    <a:pt x="0" y="167"/>
                  </a:cubicBezTo>
                  <a:cubicBezTo>
                    <a:pt x="2836" y="334"/>
                    <a:pt x="6605" y="500"/>
                    <a:pt x="10808" y="701"/>
                  </a:cubicBezTo>
                  <a:cubicBezTo>
                    <a:pt x="10675" y="634"/>
                    <a:pt x="10508" y="534"/>
                    <a:pt x="10375" y="434"/>
                  </a:cubicBezTo>
                  <a:cubicBezTo>
                    <a:pt x="6438" y="267"/>
                    <a:pt x="2903" y="133"/>
                    <a:pt x="1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6"/>
            <p:cNvSpPr/>
            <p:nvPr/>
          </p:nvSpPr>
          <p:spPr>
            <a:xfrm>
              <a:off x="3247500" y="2177000"/>
              <a:ext cx="748050" cy="38375"/>
            </a:xfrm>
            <a:custGeom>
              <a:avLst/>
              <a:gdLst/>
              <a:ahLst/>
              <a:cxnLst/>
              <a:rect l="l" t="t" r="r" b="b"/>
              <a:pathLst>
                <a:path w="29922" h="1535" extrusionOk="0">
                  <a:moveTo>
                    <a:pt x="33" y="1"/>
                  </a:moveTo>
                  <a:cubicBezTo>
                    <a:pt x="33" y="34"/>
                    <a:pt x="33" y="67"/>
                    <a:pt x="0" y="134"/>
                  </a:cubicBezTo>
                  <a:cubicBezTo>
                    <a:pt x="3102" y="301"/>
                    <a:pt x="8873" y="601"/>
                    <a:pt x="15511" y="901"/>
                  </a:cubicBezTo>
                  <a:cubicBezTo>
                    <a:pt x="21415" y="1168"/>
                    <a:pt x="26686" y="1402"/>
                    <a:pt x="29921" y="1535"/>
                  </a:cubicBezTo>
                  <a:cubicBezTo>
                    <a:pt x="29921" y="1468"/>
                    <a:pt x="29888" y="1435"/>
                    <a:pt x="29888" y="1368"/>
                  </a:cubicBezTo>
                  <a:cubicBezTo>
                    <a:pt x="26619" y="1201"/>
                    <a:pt x="21382" y="935"/>
                    <a:pt x="15511" y="668"/>
                  </a:cubicBezTo>
                  <a:cubicBezTo>
                    <a:pt x="8906" y="367"/>
                    <a:pt x="3169" y="134"/>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6"/>
            <p:cNvSpPr/>
            <p:nvPr/>
          </p:nvSpPr>
          <p:spPr>
            <a:xfrm>
              <a:off x="3221650" y="2260400"/>
              <a:ext cx="804750" cy="40050"/>
            </a:xfrm>
            <a:custGeom>
              <a:avLst/>
              <a:gdLst/>
              <a:ahLst/>
              <a:cxnLst/>
              <a:rect l="l" t="t" r="r" b="b"/>
              <a:pathLst>
                <a:path w="32190" h="1602" extrusionOk="0">
                  <a:moveTo>
                    <a:pt x="0" y="0"/>
                  </a:moveTo>
                  <a:lnTo>
                    <a:pt x="0" y="100"/>
                  </a:lnTo>
                  <a:cubicBezTo>
                    <a:pt x="2769" y="267"/>
                    <a:pt x="9040" y="601"/>
                    <a:pt x="16378" y="934"/>
                  </a:cubicBezTo>
                  <a:cubicBezTo>
                    <a:pt x="23217" y="1234"/>
                    <a:pt x="29154" y="1501"/>
                    <a:pt x="32190" y="1601"/>
                  </a:cubicBezTo>
                  <a:cubicBezTo>
                    <a:pt x="32190" y="1568"/>
                    <a:pt x="32156" y="1535"/>
                    <a:pt x="32123" y="1468"/>
                  </a:cubicBezTo>
                  <a:cubicBezTo>
                    <a:pt x="29121" y="1301"/>
                    <a:pt x="23217" y="1001"/>
                    <a:pt x="16412" y="701"/>
                  </a:cubicBezTo>
                  <a:cubicBezTo>
                    <a:pt x="9073" y="334"/>
                    <a:pt x="2802" y="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6"/>
            <p:cNvSpPr/>
            <p:nvPr/>
          </p:nvSpPr>
          <p:spPr>
            <a:xfrm>
              <a:off x="3202450" y="2343775"/>
              <a:ext cx="788925" cy="39225"/>
            </a:xfrm>
            <a:custGeom>
              <a:avLst/>
              <a:gdLst/>
              <a:ahLst/>
              <a:cxnLst/>
              <a:rect l="l" t="t" r="r" b="b"/>
              <a:pathLst>
                <a:path w="31557" h="1569" extrusionOk="0">
                  <a:moveTo>
                    <a:pt x="1" y="1"/>
                  </a:moveTo>
                  <a:cubicBezTo>
                    <a:pt x="1" y="34"/>
                    <a:pt x="1" y="68"/>
                    <a:pt x="1" y="68"/>
                  </a:cubicBezTo>
                  <a:cubicBezTo>
                    <a:pt x="2336" y="234"/>
                    <a:pt x="9074" y="568"/>
                    <a:pt x="17013" y="935"/>
                  </a:cubicBezTo>
                  <a:cubicBezTo>
                    <a:pt x="22951" y="1235"/>
                    <a:pt x="28188" y="1435"/>
                    <a:pt x="31457" y="1569"/>
                  </a:cubicBezTo>
                  <a:lnTo>
                    <a:pt x="31557" y="1435"/>
                  </a:lnTo>
                  <a:cubicBezTo>
                    <a:pt x="28321" y="1269"/>
                    <a:pt x="23017" y="1002"/>
                    <a:pt x="17013" y="701"/>
                  </a:cubicBezTo>
                  <a:cubicBezTo>
                    <a:pt x="9074" y="335"/>
                    <a:pt x="2369" y="3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6"/>
            <p:cNvSpPr/>
            <p:nvPr/>
          </p:nvSpPr>
          <p:spPr>
            <a:xfrm>
              <a:off x="3385100" y="2433850"/>
              <a:ext cx="544575" cy="30050"/>
            </a:xfrm>
            <a:custGeom>
              <a:avLst/>
              <a:gdLst/>
              <a:ahLst/>
              <a:cxnLst/>
              <a:rect l="l" t="t" r="r" b="b"/>
              <a:pathLst>
                <a:path w="21783" h="1202" extrusionOk="0">
                  <a:moveTo>
                    <a:pt x="33" y="1"/>
                  </a:moveTo>
                  <a:cubicBezTo>
                    <a:pt x="33" y="67"/>
                    <a:pt x="33" y="134"/>
                    <a:pt x="0" y="201"/>
                  </a:cubicBezTo>
                  <a:cubicBezTo>
                    <a:pt x="2769" y="334"/>
                    <a:pt x="6038" y="501"/>
                    <a:pt x="9540" y="668"/>
                  </a:cubicBezTo>
                  <a:cubicBezTo>
                    <a:pt x="13343" y="834"/>
                    <a:pt x="16879" y="1001"/>
                    <a:pt x="19781" y="1135"/>
                  </a:cubicBezTo>
                  <a:lnTo>
                    <a:pt x="21649" y="1201"/>
                  </a:lnTo>
                  <a:lnTo>
                    <a:pt x="21782" y="1035"/>
                  </a:lnTo>
                  <a:cubicBezTo>
                    <a:pt x="18580" y="868"/>
                    <a:pt x="14277" y="634"/>
                    <a:pt x="9540" y="434"/>
                  </a:cubicBezTo>
                  <a:cubicBezTo>
                    <a:pt x="6071" y="267"/>
                    <a:pt x="2802" y="134"/>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6"/>
            <p:cNvSpPr/>
            <p:nvPr/>
          </p:nvSpPr>
          <p:spPr>
            <a:xfrm>
              <a:off x="3370075" y="2517250"/>
              <a:ext cx="510400" cy="28375"/>
            </a:xfrm>
            <a:custGeom>
              <a:avLst/>
              <a:gdLst/>
              <a:ahLst/>
              <a:cxnLst/>
              <a:rect l="l" t="t" r="r" b="b"/>
              <a:pathLst>
                <a:path w="20416" h="1135" extrusionOk="0">
                  <a:moveTo>
                    <a:pt x="34" y="0"/>
                  </a:moveTo>
                  <a:cubicBezTo>
                    <a:pt x="34" y="67"/>
                    <a:pt x="34" y="134"/>
                    <a:pt x="1" y="200"/>
                  </a:cubicBezTo>
                  <a:cubicBezTo>
                    <a:pt x="2869" y="334"/>
                    <a:pt x="6305" y="501"/>
                    <a:pt x="9974" y="667"/>
                  </a:cubicBezTo>
                  <a:cubicBezTo>
                    <a:pt x="13877" y="868"/>
                    <a:pt x="17480" y="1034"/>
                    <a:pt x="20415" y="1134"/>
                  </a:cubicBezTo>
                  <a:lnTo>
                    <a:pt x="20415" y="934"/>
                  </a:lnTo>
                  <a:cubicBezTo>
                    <a:pt x="17480" y="801"/>
                    <a:pt x="13877" y="634"/>
                    <a:pt x="9974" y="434"/>
                  </a:cubicBezTo>
                  <a:cubicBezTo>
                    <a:pt x="6305" y="267"/>
                    <a:pt x="2869" y="10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6"/>
            <p:cNvSpPr/>
            <p:nvPr/>
          </p:nvSpPr>
          <p:spPr>
            <a:xfrm>
              <a:off x="3355075" y="2600625"/>
              <a:ext cx="527050" cy="29225"/>
            </a:xfrm>
            <a:custGeom>
              <a:avLst/>
              <a:gdLst/>
              <a:ahLst/>
              <a:cxnLst/>
              <a:rect l="l" t="t" r="r" b="b"/>
              <a:pathLst>
                <a:path w="21082" h="1169" extrusionOk="0">
                  <a:moveTo>
                    <a:pt x="34" y="1"/>
                  </a:moveTo>
                  <a:cubicBezTo>
                    <a:pt x="34" y="34"/>
                    <a:pt x="34" y="101"/>
                    <a:pt x="0" y="168"/>
                  </a:cubicBezTo>
                  <a:cubicBezTo>
                    <a:pt x="2936" y="335"/>
                    <a:pt x="6538" y="501"/>
                    <a:pt x="10441" y="701"/>
                  </a:cubicBezTo>
                  <a:cubicBezTo>
                    <a:pt x="14410" y="868"/>
                    <a:pt x="18080" y="1035"/>
                    <a:pt x="21082" y="1168"/>
                  </a:cubicBezTo>
                  <a:lnTo>
                    <a:pt x="21082" y="968"/>
                  </a:lnTo>
                  <a:cubicBezTo>
                    <a:pt x="18113" y="802"/>
                    <a:pt x="14444" y="635"/>
                    <a:pt x="10441" y="435"/>
                  </a:cubicBezTo>
                  <a:cubicBezTo>
                    <a:pt x="6572" y="268"/>
                    <a:pt x="2969" y="10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6"/>
            <p:cNvSpPr/>
            <p:nvPr/>
          </p:nvSpPr>
          <p:spPr>
            <a:xfrm>
              <a:off x="3340050" y="2683200"/>
              <a:ext cx="542075" cy="30050"/>
            </a:xfrm>
            <a:custGeom>
              <a:avLst/>
              <a:gdLst/>
              <a:ahLst/>
              <a:cxnLst/>
              <a:rect l="l" t="t" r="r" b="b"/>
              <a:pathLst>
                <a:path w="21683" h="1202" extrusionOk="0">
                  <a:moveTo>
                    <a:pt x="34" y="0"/>
                  </a:moveTo>
                  <a:lnTo>
                    <a:pt x="1" y="200"/>
                  </a:lnTo>
                  <a:cubicBezTo>
                    <a:pt x="3036" y="367"/>
                    <a:pt x="6806" y="534"/>
                    <a:pt x="10875" y="734"/>
                  </a:cubicBezTo>
                  <a:cubicBezTo>
                    <a:pt x="14978" y="934"/>
                    <a:pt x="18681" y="1068"/>
                    <a:pt x="21683" y="1201"/>
                  </a:cubicBezTo>
                  <a:lnTo>
                    <a:pt x="21683" y="1034"/>
                  </a:lnTo>
                  <a:cubicBezTo>
                    <a:pt x="18681" y="868"/>
                    <a:pt x="14945" y="667"/>
                    <a:pt x="10875" y="501"/>
                  </a:cubicBezTo>
                  <a:cubicBezTo>
                    <a:pt x="6839" y="301"/>
                    <a:pt x="3070" y="134"/>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6"/>
            <p:cNvSpPr/>
            <p:nvPr/>
          </p:nvSpPr>
          <p:spPr>
            <a:xfrm>
              <a:off x="3322550" y="2766600"/>
              <a:ext cx="560425" cy="30875"/>
            </a:xfrm>
            <a:custGeom>
              <a:avLst/>
              <a:gdLst/>
              <a:ahLst/>
              <a:cxnLst/>
              <a:rect l="l" t="t" r="r" b="b"/>
              <a:pathLst>
                <a:path w="22417" h="1235" extrusionOk="0">
                  <a:moveTo>
                    <a:pt x="67" y="0"/>
                  </a:moveTo>
                  <a:cubicBezTo>
                    <a:pt x="67" y="33"/>
                    <a:pt x="34" y="100"/>
                    <a:pt x="0" y="167"/>
                  </a:cubicBezTo>
                  <a:cubicBezTo>
                    <a:pt x="3102" y="334"/>
                    <a:pt x="7105" y="534"/>
                    <a:pt x="11442" y="734"/>
                  </a:cubicBezTo>
                  <a:cubicBezTo>
                    <a:pt x="15578" y="934"/>
                    <a:pt x="19381" y="1101"/>
                    <a:pt x="22416" y="1234"/>
                  </a:cubicBezTo>
                  <a:lnTo>
                    <a:pt x="22416" y="1034"/>
                  </a:lnTo>
                  <a:cubicBezTo>
                    <a:pt x="19381" y="867"/>
                    <a:pt x="15578" y="667"/>
                    <a:pt x="11442" y="500"/>
                  </a:cubicBezTo>
                  <a:cubicBezTo>
                    <a:pt x="7105" y="300"/>
                    <a:pt x="3136" y="133"/>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6"/>
            <p:cNvSpPr/>
            <p:nvPr/>
          </p:nvSpPr>
          <p:spPr>
            <a:xfrm>
              <a:off x="3304200" y="2849150"/>
              <a:ext cx="579600" cy="31700"/>
            </a:xfrm>
            <a:custGeom>
              <a:avLst/>
              <a:gdLst/>
              <a:ahLst/>
              <a:cxnLst/>
              <a:rect l="l" t="t" r="r" b="b"/>
              <a:pathLst>
                <a:path w="23184" h="1268" extrusionOk="0">
                  <a:moveTo>
                    <a:pt x="34" y="0"/>
                  </a:moveTo>
                  <a:cubicBezTo>
                    <a:pt x="34" y="67"/>
                    <a:pt x="0" y="134"/>
                    <a:pt x="0" y="201"/>
                  </a:cubicBezTo>
                  <a:cubicBezTo>
                    <a:pt x="3169" y="367"/>
                    <a:pt x="7372" y="568"/>
                    <a:pt x="12009" y="768"/>
                  </a:cubicBezTo>
                  <a:cubicBezTo>
                    <a:pt x="16245" y="968"/>
                    <a:pt x="20115" y="1135"/>
                    <a:pt x="23184" y="1268"/>
                  </a:cubicBezTo>
                  <a:lnTo>
                    <a:pt x="23184" y="1068"/>
                  </a:lnTo>
                  <a:cubicBezTo>
                    <a:pt x="20115" y="934"/>
                    <a:pt x="16245" y="734"/>
                    <a:pt x="12009" y="534"/>
                  </a:cubicBezTo>
                  <a:cubicBezTo>
                    <a:pt x="7406" y="334"/>
                    <a:pt x="3203" y="134"/>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6"/>
            <p:cNvSpPr/>
            <p:nvPr/>
          </p:nvSpPr>
          <p:spPr>
            <a:xfrm>
              <a:off x="3438450" y="2929200"/>
              <a:ext cx="447025" cy="25050"/>
            </a:xfrm>
            <a:custGeom>
              <a:avLst/>
              <a:gdLst/>
              <a:ahLst/>
              <a:cxnLst/>
              <a:rect l="l" t="t" r="r" b="b"/>
              <a:pathLst>
                <a:path w="17881" h="1002" extrusionOk="0">
                  <a:moveTo>
                    <a:pt x="1" y="1"/>
                  </a:moveTo>
                  <a:lnTo>
                    <a:pt x="1635" y="301"/>
                  </a:lnTo>
                  <a:lnTo>
                    <a:pt x="1902" y="301"/>
                  </a:lnTo>
                  <a:lnTo>
                    <a:pt x="6439" y="501"/>
                  </a:lnTo>
                  <a:cubicBezTo>
                    <a:pt x="10775" y="735"/>
                    <a:pt x="14745" y="901"/>
                    <a:pt x="17847" y="1001"/>
                  </a:cubicBezTo>
                  <a:lnTo>
                    <a:pt x="17880" y="1001"/>
                  </a:lnTo>
                  <a:lnTo>
                    <a:pt x="17880" y="835"/>
                  </a:lnTo>
                  <a:cubicBezTo>
                    <a:pt x="14778" y="668"/>
                    <a:pt x="10775" y="468"/>
                    <a:pt x="6472" y="268"/>
                  </a:cubicBezTo>
                  <a:cubicBezTo>
                    <a:pt x="4171" y="168"/>
                    <a:pt x="2002" y="1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6"/>
            <p:cNvSpPr/>
            <p:nvPr/>
          </p:nvSpPr>
          <p:spPr>
            <a:xfrm>
              <a:off x="3855425" y="2267075"/>
              <a:ext cx="29200" cy="271050"/>
            </a:xfrm>
            <a:custGeom>
              <a:avLst/>
              <a:gdLst/>
              <a:ahLst/>
              <a:cxnLst/>
              <a:rect l="l" t="t" r="r" b="b"/>
              <a:pathLst>
                <a:path w="1168" h="10842" extrusionOk="0">
                  <a:moveTo>
                    <a:pt x="34" y="0"/>
                  </a:moveTo>
                  <a:lnTo>
                    <a:pt x="34" y="0"/>
                  </a:lnTo>
                  <a:cubicBezTo>
                    <a:pt x="0" y="0"/>
                    <a:pt x="167" y="2435"/>
                    <a:pt x="467" y="5437"/>
                  </a:cubicBezTo>
                  <a:cubicBezTo>
                    <a:pt x="734" y="8439"/>
                    <a:pt x="1035" y="10841"/>
                    <a:pt x="1101" y="10841"/>
                  </a:cubicBezTo>
                  <a:cubicBezTo>
                    <a:pt x="1168" y="10841"/>
                    <a:pt x="968" y="8439"/>
                    <a:pt x="701" y="5437"/>
                  </a:cubicBezTo>
                  <a:cubicBezTo>
                    <a:pt x="401" y="2435"/>
                    <a:pt x="101"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6"/>
            <p:cNvSpPr/>
            <p:nvPr/>
          </p:nvSpPr>
          <p:spPr>
            <a:xfrm>
              <a:off x="3849575" y="2237825"/>
              <a:ext cx="28400" cy="36825"/>
            </a:xfrm>
            <a:custGeom>
              <a:avLst/>
              <a:gdLst/>
              <a:ahLst/>
              <a:cxnLst/>
              <a:rect l="l" t="t" r="r" b="b"/>
              <a:pathLst>
                <a:path w="1136" h="1473" extrusionOk="0">
                  <a:moveTo>
                    <a:pt x="1057" y="0"/>
                  </a:moveTo>
                  <a:cubicBezTo>
                    <a:pt x="978" y="0"/>
                    <a:pt x="753" y="290"/>
                    <a:pt x="468" y="670"/>
                  </a:cubicBezTo>
                  <a:cubicBezTo>
                    <a:pt x="168" y="1070"/>
                    <a:pt x="1" y="1437"/>
                    <a:pt x="34" y="1470"/>
                  </a:cubicBezTo>
                  <a:cubicBezTo>
                    <a:pt x="38" y="1472"/>
                    <a:pt x="42" y="1473"/>
                    <a:pt x="46" y="1473"/>
                  </a:cubicBezTo>
                  <a:cubicBezTo>
                    <a:pt x="128" y="1473"/>
                    <a:pt x="381" y="1183"/>
                    <a:pt x="635" y="803"/>
                  </a:cubicBezTo>
                  <a:cubicBezTo>
                    <a:pt x="935" y="403"/>
                    <a:pt x="1135" y="36"/>
                    <a:pt x="1068" y="3"/>
                  </a:cubicBezTo>
                  <a:cubicBezTo>
                    <a:pt x="1065" y="1"/>
                    <a:pt x="1061" y="0"/>
                    <a:pt x="10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6"/>
            <p:cNvSpPr/>
            <p:nvPr/>
          </p:nvSpPr>
          <p:spPr>
            <a:xfrm>
              <a:off x="3451800" y="2563050"/>
              <a:ext cx="330275" cy="173600"/>
            </a:xfrm>
            <a:custGeom>
              <a:avLst/>
              <a:gdLst/>
              <a:ahLst/>
              <a:cxnLst/>
              <a:rect l="l" t="t" r="r" b="b"/>
              <a:pathLst>
                <a:path w="13211" h="6944" extrusionOk="0">
                  <a:moveTo>
                    <a:pt x="13171" y="1"/>
                  </a:moveTo>
                  <a:cubicBezTo>
                    <a:pt x="13016" y="1"/>
                    <a:pt x="10097" y="1479"/>
                    <a:pt x="6539" y="3372"/>
                  </a:cubicBezTo>
                  <a:cubicBezTo>
                    <a:pt x="2903" y="5273"/>
                    <a:pt x="1" y="6874"/>
                    <a:pt x="34" y="6941"/>
                  </a:cubicBezTo>
                  <a:cubicBezTo>
                    <a:pt x="35" y="6943"/>
                    <a:pt x="37" y="6943"/>
                    <a:pt x="40" y="6943"/>
                  </a:cubicBezTo>
                  <a:cubicBezTo>
                    <a:pt x="192" y="6943"/>
                    <a:pt x="3112" y="5434"/>
                    <a:pt x="6672" y="3572"/>
                  </a:cubicBezTo>
                  <a:cubicBezTo>
                    <a:pt x="10308" y="1671"/>
                    <a:pt x="13210" y="36"/>
                    <a:pt x="13177" y="3"/>
                  </a:cubicBezTo>
                  <a:cubicBezTo>
                    <a:pt x="13176" y="1"/>
                    <a:pt x="13174" y="1"/>
                    <a:pt x="131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6"/>
            <p:cNvSpPr/>
            <p:nvPr/>
          </p:nvSpPr>
          <p:spPr>
            <a:xfrm>
              <a:off x="3562725" y="2634825"/>
              <a:ext cx="236025" cy="45900"/>
            </a:xfrm>
            <a:custGeom>
              <a:avLst/>
              <a:gdLst/>
              <a:ahLst/>
              <a:cxnLst/>
              <a:rect l="l" t="t" r="r" b="b"/>
              <a:pathLst>
                <a:path w="9441" h="1836" extrusionOk="0">
                  <a:moveTo>
                    <a:pt x="9440" y="1"/>
                  </a:moveTo>
                  <a:cubicBezTo>
                    <a:pt x="8973" y="1"/>
                    <a:pt x="8506" y="34"/>
                    <a:pt x="8073" y="101"/>
                  </a:cubicBezTo>
                  <a:cubicBezTo>
                    <a:pt x="7172" y="234"/>
                    <a:pt x="6004" y="401"/>
                    <a:pt x="4670" y="668"/>
                  </a:cubicBezTo>
                  <a:cubicBezTo>
                    <a:pt x="3369" y="935"/>
                    <a:pt x="2168" y="1201"/>
                    <a:pt x="1334" y="1435"/>
                  </a:cubicBezTo>
                  <a:cubicBezTo>
                    <a:pt x="867" y="1535"/>
                    <a:pt x="434" y="1668"/>
                    <a:pt x="0" y="1835"/>
                  </a:cubicBezTo>
                  <a:cubicBezTo>
                    <a:pt x="467" y="1802"/>
                    <a:pt x="934" y="1702"/>
                    <a:pt x="1401" y="1602"/>
                  </a:cubicBezTo>
                  <a:lnTo>
                    <a:pt x="4737" y="901"/>
                  </a:lnTo>
                  <a:lnTo>
                    <a:pt x="8073" y="301"/>
                  </a:lnTo>
                  <a:cubicBezTo>
                    <a:pt x="8540" y="234"/>
                    <a:pt x="8973" y="134"/>
                    <a:pt x="94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6"/>
            <p:cNvSpPr/>
            <p:nvPr/>
          </p:nvSpPr>
          <p:spPr>
            <a:xfrm>
              <a:off x="3375075" y="2315425"/>
              <a:ext cx="25050" cy="181000"/>
            </a:xfrm>
            <a:custGeom>
              <a:avLst/>
              <a:gdLst/>
              <a:ahLst/>
              <a:cxnLst/>
              <a:rect l="l" t="t" r="r" b="b"/>
              <a:pathLst>
                <a:path w="1002" h="7240" extrusionOk="0">
                  <a:moveTo>
                    <a:pt x="968" y="1"/>
                  </a:moveTo>
                  <a:cubicBezTo>
                    <a:pt x="868" y="368"/>
                    <a:pt x="801" y="701"/>
                    <a:pt x="801" y="1068"/>
                  </a:cubicBezTo>
                  <a:cubicBezTo>
                    <a:pt x="735" y="1735"/>
                    <a:pt x="635" y="2636"/>
                    <a:pt x="501" y="3637"/>
                  </a:cubicBezTo>
                  <a:cubicBezTo>
                    <a:pt x="368" y="4637"/>
                    <a:pt x="234" y="5538"/>
                    <a:pt x="134" y="6172"/>
                  </a:cubicBezTo>
                  <a:cubicBezTo>
                    <a:pt x="34" y="6539"/>
                    <a:pt x="1" y="6906"/>
                    <a:pt x="1" y="7239"/>
                  </a:cubicBezTo>
                  <a:cubicBezTo>
                    <a:pt x="134" y="6939"/>
                    <a:pt x="234" y="6572"/>
                    <a:pt x="301" y="6239"/>
                  </a:cubicBezTo>
                  <a:cubicBezTo>
                    <a:pt x="434" y="5571"/>
                    <a:pt x="601" y="4671"/>
                    <a:pt x="735" y="3670"/>
                  </a:cubicBezTo>
                  <a:cubicBezTo>
                    <a:pt x="868" y="2669"/>
                    <a:pt x="935" y="1735"/>
                    <a:pt x="968" y="1068"/>
                  </a:cubicBezTo>
                  <a:cubicBezTo>
                    <a:pt x="1001" y="735"/>
                    <a:pt x="1001" y="368"/>
                    <a:pt x="9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6"/>
            <p:cNvSpPr/>
            <p:nvPr/>
          </p:nvSpPr>
          <p:spPr>
            <a:xfrm>
              <a:off x="3548550" y="2008550"/>
              <a:ext cx="181800" cy="62350"/>
            </a:xfrm>
            <a:custGeom>
              <a:avLst/>
              <a:gdLst/>
              <a:ahLst/>
              <a:cxnLst/>
              <a:rect l="l" t="t" r="r" b="b"/>
              <a:pathLst>
                <a:path w="7272" h="2494" extrusionOk="0">
                  <a:moveTo>
                    <a:pt x="0" y="0"/>
                  </a:moveTo>
                  <a:cubicBezTo>
                    <a:pt x="0" y="0"/>
                    <a:pt x="67" y="100"/>
                    <a:pt x="200" y="267"/>
                  </a:cubicBezTo>
                  <a:cubicBezTo>
                    <a:pt x="400" y="501"/>
                    <a:pt x="634" y="734"/>
                    <a:pt x="867" y="934"/>
                  </a:cubicBezTo>
                  <a:cubicBezTo>
                    <a:pt x="1668" y="1602"/>
                    <a:pt x="2569" y="2102"/>
                    <a:pt x="3569" y="2369"/>
                  </a:cubicBezTo>
                  <a:cubicBezTo>
                    <a:pt x="3853" y="2452"/>
                    <a:pt x="4136" y="2494"/>
                    <a:pt x="4420" y="2494"/>
                  </a:cubicBezTo>
                  <a:cubicBezTo>
                    <a:pt x="4703" y="2494"/>
                    <a:pt x="4987" y="2452"/>
                    <a:pt x="5270" y="2369"/>
                  </a:cubicBezTo>
                  <a:cubicBezTo>
                    <a:pt x="5737" y="2235"/>
                    <a:pt x="6138" y="1968"/>
                    <a:pt x="6471" y="1635"/>
                  </a:cubicBezTo>
                  <a:cubicBezTo>
                    <a:pt x="6671" y="1435"/>
                    <a:pt x="6905" y="1201"/>
                    <a:pt x="7072" y="968"/>
                  </a:cubicBezTo>
                  <a:cubicBezTo>
                    <a:pt x="7172" y="868"/>
                    <a:pt x="7205" y="768"/>
                    <a:pt x="7272" y="668"/>
                  </a:cubicBezTo>
                  <a:cubicBezTo>
                    <a:pt x="7271" y="666"/>
                    <a:pt x="7269" y="666"/>
                    <a:pt x="7267" y="666"/>
                  </a:cubicBezTo>
                  <a:cubicBezTo>
                    <a:pt x="7215" y="666"/>
                    <a:pt x="6916" y="1055"/>
                    <a:pt x="6371" y="1568"/>
                  </a:cubicBezTo>
                  <a:cubicBezTo>
                    <a:pt x="6038" y="1835"/>
                    <a:pt x="5637" y="2069"/>
                    <a:pt x="5204" y="2202"/>
                  </a:cubicBezTo>
                  <a:cubicBezTo>
                    <a:pt x="4984" y="2260"/>
                    <a:pt x="4752" y="2287"/>
                    <a:pt x="4516" y="2287"/>
                  </a:cubicBezTo>
                  <a:cubicBezTo>
                    <a:pt x="4213" y="2287"/>
                    <a:pt x="3902" y="2244"/>
                    <a:pt x="3603" y="2169"/>
                  </a:cubicBezTo>
                  <a:cubicBezTo>
                    <a:pt x="2669" y="1902"/>
                    <a:pt x="1768" y="1435"/>
                    <a:pt x="967" y="801"/>
                  </a:cubicBezTo>
                  <a:cubicBezTo>
                    <a:pt x="367" y="334"/>
                    <a:pt x="33"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8" name="Google Shape;3028;p76"/>
          <p:cNvGrpSpPr/>
          <p:nvPr/>
        </p:nvGrpSpPr>
        <p:grpSpPr>
          <a:xfrm>
            <a:off x="2518103" y="2015117"/>
            <a:ext cx="1605121" cy="1696826"/>
            <a:chOff x="1722225" y="620875"/>
            <a:chExt cx="4160500" cy="4398200"/>
          </a:xfrm>
        </p:grpSpPr>
        <p:sp>
          <p:nvSpPr>
            <p:cNvPr id="3029" name="Google Shape;3029;p76"/>
            <p:cNvSpPr/>
            <p:nvPr/>
          </p:nvSpPr>
          <p:spPr>
            <a:xfrm>
              <a:off x="4631800" y="3923100"/>
              <a:ext cx="774750" cy="918050"/>
            </a:xfrm>
            <a:custGeom>
              <a:avLst/>
              <a:gdLst/>
              <a:ahLst/>
              <a:cxnLst/>
              <a:rect l="l" t="t" r="r" b="b"/>
              <a:pathLst>
                <a:path w="30990" h="36722" extrusionOk="0">
                  <a:moveTo>
                    <a:pt x="21310" y="1898"/>
                  </a:moveTo>
                  <a:cubicBezTo>
                    <a:pt x="22182" y="1898"/>
                    <a:pt x="23068" y="2072"/>
                    <a:pt x="23918" y="2442"/>
                  </a:cubicBezTo>
                  <a:cubicBezTo>
                    <a:pt x="27220" y="3876"/>
                    <a:pt x="28755" y="7679"/>
                    <a:pt x="27387" y="11014"/>
                  </a:cubicBezTo>
                  <a:lnTo>
                    <a:pt x="26320" y="13349"/>
                  </a:lnTo>
                  <a:lnTo>
                    <a:pt x="14244" y="8079"/>
                  </a:lnTo>
                  <a:lnTo>
                    <a:pt x="15312" y="5777"/>
                  </a:lnTo>
                  <a:cubicBezTo>
                    <a:pt x="16402" y="3350"/>
                    <a:pt x="18797" y="1898"/>
                    <a:pt x="21310" y="1898"/>
                  </a:cubicBezTo>
                  <a:close/>
                  <a:moveTo>
                    <a:pt x="16022" y="18280"/>
                  </a:moveTo>
                  <a:cubicBezTo>
                    <a:pt x="16341" y="18280"/>
                    <a:pt x="16675" y="18344"/>
                    <a:pt x="17013" y="18486"/>
                  </a:cubicBezTo>
                  <a:cubicBezTo>
                    <a:pt x="19315" y="19454"/>
                    <a:pt x="18948" y="22823"/>
                    <a:pt x="16513" y="23256"/>
                  </a:cubicBezTo>
                  <a:cubicBezTo>
                    <a:pt x="16313" y="24424"/>
                    <a:pt x="15979" y="26325"/>
                    <a:pt x="15979" y="26325"/>
                  </a:cubicBezTo>
                  <a:lnTo>
                    <a:pt x="12243" y="24691"/>
                  </a:lnTo>
                  <a:lnTo>
                    <a:pt x="14011" y="22222"/>
                  </a:lnTo>
                  <a:cubicBezTo>
                    <a:pt x="12787" y="20458"/>
                    <a:pt x="14162" y="18280"/>
                    <a:pt x="16022" y="18280"/>
                  </a:cubicBezTo>
                  <a:close/>
                  <a:moveTo>
                    <a:pt x="21345" y="0"/>
                  </a:moveTo>
                  <a:cubicBezTo>
                    <a:pt x="18114" y="0"/>
                    <a:pt x="15032" y="1896"/>
                    <a:pt x="13644" y="5043"/>
                  </a:cubicBezTo>
                  <a:lnTo>
                    <a:pt x="12577" y="7412"/>
                  </a:lnTo>
                  <a:cubicBezTo>
                    <a:pt x="12175" y="7304"/>
                    <a:pt x="11768" y="7252"/>
                    <a:pt x="11367" y="7252"/>
                  </a:cubicBezTo>
                  <a:cubicBezTo>
                    <a:pt x="9537" y="7252"/>
                    <a:pt x="7811" y="8330"/>
                    <a:pt x="7073" y="10080"/>
                  </a:cubicBezTo>
                  <a:lnTo>
                    <a:pt x="1035" y="23890"/>
                  </a:lnTo>
                  <a:cubicBezTo>
                    <a:pt x="1" y="26292"/>
                    <a:pt x="1102" y="29061"/>
                    <a:pt x="3470" y="30095"/>
                  </a:cubicBezTo>
                  <a:lnTo>
                    <a:pt x="17814" y="36333"/>
                  </a:lnTo>
                  <a:cubicBezTo>
                    <a:pt x="18427" y="36597"/>
                    <a:pt x="19065" y="36722"/>
                    <a:pt x="19691" y="36722"/>
                  </a:cubicBezTo>
                  <a:cubicBezTo>
                    <a:pt x="21517" y="36722"/>
                    <a:pt x="23248" y="35661"/>
                    <a:pt x="24018" y="33897"/>
                  </a:cubicBezTo>
                  <a:lnTo>
                    <a:pt x="30022" y="20088"/>
                  </a:lnTo>
                  <a:cubicBezTo>
                    <a:pt x="30990" y="17853"/>
                    <a:pt x="30089" y="15251"/>
                    <a:pt x="27988" y="14083"/>
                  </a:cubicBezTo>
                  <a:lnTo>
                    <a:pt x="29022" y="11748"/>
                  </a:lnTo>
                  <a:cubicBezTo>
                    <a:pt x="30890" y="7512"/>
                    <a:pt x="28955" y="2542"/>
                    <a:pt x="24685" y="707"/>
                  </a:cubicBezTo>
                  <a:cubicBezTo>
                    <a:pt x="23597" y="227"/>
                    <a:pt x="22462" y="0"/>
                    <a:pt x="2134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6"/>
            <p:cNvSpPr/>
            <p:nvPr/>
          </p:nvSpPr>
          <p:spPr>
            <a:xfrm>
              <a:off x="2099175" y="1514850"/>
              <a:ext cx="1104975" cy="1133350"/>
            </a:xfrm>
            <a:custGeom>
              <a:avLst/>
              <a:gdLst/>
              <a:ahLst/>
              <a:cxnLst/>
              <a:rect l="l" t="t" r="r" b="b"/>
              <a:pathLst>
                <a:path w="44199" h="45334" extrusionOk="0">
                  <a:moveTo>
                    <a:pt x="21712" y="12877"/>
                  </a:moveTo>
                  <a:cubicBezTo>
                    <a:pt x="25001" y="12877"/>
                    <a:pt x="28311" y="14474"/>
                    <a:pt x="30255" y="17847"/>
                  </a:cubicBezTo>
                  <a:cubicBezTo>
                    <a:pt x="32957" y="22584"/>
                    <a:pt x="31323" y="28621"/>
                    <a:pt x="26619" y="31323"/>
                  </a:cubicBezTo>
                  <a:cubicBezTo>
                    <a:pt x="25000" y="32257"/>
                    <a:pt x="23313" y="32676"/>
                    <a:pt x="21682" y="32676"/>
                  </a:cubicBezTo>
                  <a:cubicBezTo>
                    <a:pt x="15619" y="32676"/>
                    <a:pt x="10329" y="26885"/>
                    <a:pt x="12142" y="20182"/>
                  </a:cubicBezTo>
                  <a:cubicBezTo>
                    <a:pt x="13428" y="15432"/>
                    <a:pt x="17553" y="12877"/>
                    <a:pt x="21712" y="12877"/>
                  </a:cubicBezTo>
                  <a:close/>
                  <a:moveTo>
                    <a:pt x="22817" y="1"/>
                  </a:moveTo>
                  <a:lnTo>
                    <a:pt x="17813" y="535"/>
                  </a:lnTo>
                  <a:lnTo>
                    <a:pt x="17513" y="4804"/>
                  </a:lnTo>
                  <a:lnTo>
                    <a:pt x="13777" y="6706"/>
                  </a:lnTo>
                  <a:lnTo>
                    <a:pt x="9807" y="3904"/>
                  </a:lnTo>
                  <a:lnTo>
                    <a:pt x="5771" y="6806"/>
                  </a:lnTo>
                  <a:lnTo>
                    <a:pt x="7873" y="11309"/>
                  </a:lnTo>
                  <a:lnTo>
                    <a:pt x="5471" y="14912"/>
                  </a:lnTo>
                  <a:lnTo>
                    <a:pt x="1134" y="14678"/>
                  </a:lnTo>
                  <a:lnTo>
                    <a:pt x="0" y="20049"/>
                  </a:lnTo>
                  <a:lnTo>
                    <a:pt x="4137" y="21650"/>
                  </a:lnTo>
                  <a:lnTo>
                    <a:pt x="4470" y="26153"/>
                  </a:lnTo>
                  <a:lnTo>
                    <a:pt x="200" y="28588"/>
                  </a:lnTo>
                  <a:lnTo>
                    <a:pt x="2235" y="33258"/>
                  </a:lnTo>
                  <a:lnTo>
                    <a:pt x="6672" y="32558"/>
                  </a:lnTo>
                  <a:lnTo>
                    <a:pt x="9607" y="35927"/>
                  </a:lnTo>
                  <a:lnTo>
                    <a:pt x="8073" y="40163"/>
                  </a:lnTo>
                  <a:lnTo>
                    <a:pt x="12109" y="43032"/>
                  </a:lnTo>
                  <a:lnTo>
                    <a:pt x="15278" y="39596"/>
                  </a:lnTo>
                  <a:lnTo>
                    <a:pt x="19681" y="40797"/>
                  </a:lnTo>
                  <a:lnTo>
                    <a:pt x="21049" y="45333"/>
                  </a:lnTo>
                  <a:lnTo>
                    <a:pt x="25952" y="45000"/>
                  </a:lnTo>
                  <a:lnTo>
                    <a:pt x="26586" y="40930"/>
                  </a:lnTo>
                  <a:lnTo>
                    <a:pt x="30756" y="38528"/>
                  </a:lnTo>
                  <a:lnTo>
                    <a:pt x="34191" y="41264"/>
                  </a:lnTo>
                  <a:lnTo>
                    <a:pt x="38528" y="38028"/>
                  </a:lnTo>
                  <a:lnTo>
                    <a:pt x="36326" y="34225"/>
                  </a:lnTo>
                  <a:lnTo>
                    <a:pt x="38461" y="30389"/>
                  </a:lnTo>
                  <a:lnTo>
                    <a:pt x="42864" y="30690"/>
                  </a:lnTo>
                  <a:lnTo>
                    <a:pt x="44199" y="25686"/>
                  </a:lnTo>
                  <a:lnTo>
                    <a:pt x="40429" y="23651"/>
                  </a:lnTo>
                  <a:lnTo>
                    <a:pt x="39929" y="19115"/>
                  </a:lnTo>
                  <a:lnTo>
                    <a:pt x="43631" y="16679"/>
                  </a:lnTo>
                  <a:lnTo>
                    <a:pt x="41230" y="12476"/>
                  </a:lnTo>
                  <a:lnTo>
                    <a:pt x="37460" y="13044"/>
                  </a:lnTo>
                  <a:lnTo>
                    <a:pt x="34358" y="9107"/>
                  </a:lnTo>
                  <a:lnTo>
                    <a:pt x="35959" y="5238"/>
                  </a:lnTo>
                  <a:lnTo>
                    <a:pt x="31756" y="2436"/>
                  </a:lnTo>
                  <a:lnTo>
                    <a:pt x="28587" y="5605"/>
                  </a:lnTo>
                  <a:lnTo>
                    <a:pt x="24484" y="4871"/>
                  </a:lnTo>
                  <a:lnTo>
                    <a:pt x="2281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6"/>
            <p:cNvSpPr/>
            <p:nvPr/>
          </p:nvSpPr>
          <p:spPr>
            <a:xfrm>
              <a:off x="2146700" y="781875"/>
              <a:ext cx="265225" cy="417775"/>
            </a:xfrm>
            <a:custGeom>
              <a:avLst/>
              <a:gdLst/>
              <a:ahLst/>
              <a:cxnLst/>
              <a:rect l="l" t="t" r="r" b="b"/>
              <a:pathLst>
                <a:path w="10609" h="16711" extrusionOk="0">
                  <a:moveTo>
                    <a:pt x="5556" y="2508"/>
                  </a:moveTo>
                  <a:cubicBezTo>
                    <a:pt x="7506" y="2508"/>
                    <a:pt x="8966" y="4712"/>
                    <a:pt x="7840" y="6937"/>
                  </a:cubicBezTo>
                  <a:cubicBezTo>
                    <a:pt x="7639" y="7304"/>
                    <a:pt x="7339" y="7604"/>
                    <a:pt x="6972" y="7804"/>
                  </a:cubicBezTo>
                  <a:cubicBezTo>
                    <a:pt x="6472" y="8097"/>
                    <a:pt x="5970" y="8227"/>
                    <a:pt x="5497" y="8227"/>
                  </a:cubicBezTo>
                  <a:cubicBezTo>
                    <a:pt x="3543" y="8227"/>
                    <a:pt x="2082" y="6004"/>
                    <a:pt x="3236" y="3802"/>
                  </a:cubicBezTo>
                  <a:cubicBezTo>
                    <a:pt x="3403" y="3435"/>
                    <a:pt x="3703" y="3134"/>
                    <a:pt x="4070" y="2934"/>
                  </a:cubicBezTo>
                  <a:cubicBezTo>
                    <a:pt x="4574" y="2640"/>
                    <a:pt x="5080" y="2508"/>
                    <a:pt x="5556" y="2508"/>
                  </a:cubicBezTo>
                  <a:close/>
                  <a:moveTo>
                    <a:pt x="5694" y="1"/>
                  </a:moveTo>
                  <a:cubicBezTo>
                    <a:pt x="4827" y="1"/>
                    <a:pt x="3902" y="198"/>
                    <a:pt x="2969" y="633"/>
                  </a:cubicBezTo>
                  <a:cubicBezTo>
                    <a:pt x="2102" y="1033"/>
                    <a:pt x="1402" y="1700"/>
                    <a:pt x="968" y="2567"/>
                  </a:cubicBezTo>
                  <a:cubicBezTo>
                    <a:pt x="1" y="4435"/>
                    <a:pt x="434" y="6570"/>
                    <a:pt x="1302" y="8338"/>
                  </a:cubicBezTo>
                  <a:lnTo>
                    <a:pt x="4270" y="15910"/>
                  </a:lnTo>
                  <a:cubicBezTo>
                    <a:pt x="4487" y="16444"/>
                    <a:pt x="4979" y="16711"/>
                    <a:pt x="5471" y="16711"/>
                  </a:cubicBezTo>
                  <a:cubicBezTo>
                    <a:pt x="5963" y="16711"/>
                    <a:pt x="6455" y="16444"/>
                    <a:pt x="6672" y="15910"/>
                  </a:cubicBezTo>
                  <a:lnTo>
                    <a:pt x="9574" y="8305"/>
                  </a:lnTo>
                  <a:cubicBezTo>
                    <a:pt x="10608" y="5970"/>
                    <a:pt x="10575" y="4669"/>
                    <a:pt x="10575" y="4669"/>
                  </a:cubicBezTo>
                  <a:cubicBezTo>
                    <a:pt x="10575" y="1960"/>
                    <a:pt x="8423" y="1"/>
                    <a:pt x="569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6"/>
            <p:cNvSpPr/>
            <p:nvPr/>
          </p:nvSpPr>
          <p:spPr>
            <a:xfrm>
              <a:off x="2058300" y="4393650"/>
              <a:ext cx="316925" cy="314525"/>
            </a:xfrm>
            <a:custGeom>
              <a:avLst/>
              <a:gdLst/>
              <a:ahLst/>
              <a:cxnLst/>
              <a:rect l="l" t="t" r="r" b="b"/>
              <a:pathLst>
                <a:path w="12677" h="12581" extrusionOk="0">
                  <a:moveTo>
                    <a:pt x="6371" y="1"/>
                  </a:moveTo>
                  <a:cubicBezTo>
                    <a:pt x="5710" y="1"/>
                    <a:pt x="5047" y="102"/>
                    <a:pt x="4404" y="298"/>
                  </a:cubicBezTo>
                  <a:cubicBezTo>
                    <a:pt x="1769" y="1165"/>
                    <a:pt x="1" y="3601"/>
                    <a:pt x="34" y="6369"/>
                  </a:cubicBezTo>
                  <a:cubicBezTo>
                    <a:pt x="34" y="7637"/>
                    <a:pt x="434" y="8838"/>
                    <a:pt x="1135" y="9872"/>
                  </a:cubicBezTo>
                  <a:cubicBezTo>
                    <a:pt x="2314" y="11561"/>
                    <a:pt x="4225" y="12580"/>
                    <a:pt x="6255" y="12580"/>
                  </a:cubicBezTo>
                  <a:cubicBezTo>
                    <a:pt x="6349" y="12580"/>
                    <a:pt x="6444" y="12578"/>
                    <a:pt x="6539" y="12574"/>
                  </a:cubicBezTo>
                  <a:cubicBezTo>
                    <a:pt x="7339" y="12540"/>
                    <a:pt x="8140" y="12374"/>
                    <a:pt x="8874" y="12040"/>
                  </a:cubicBezTo>
                  <a:cubicBezTo>
                    <a:pt x="9441" y="11806"/>
                    <a:pt x="9941" y="11473"/>
                    <a:pt x="10408" y="11073"/>
                  </a:cubicBezTo>
                  <a:cubicBezTo>
                    <a:pt x="10575" y="10939"/>
                    <a:pt x="10742" y="10772"/>
                    <a:pt x="10875" y="10606"/>
                  </a:cubicBezTo>
                  <a:cubicBezTo>
                    <a:pt x="11009" y="10506"/>
                    <a:pt x="11109" y="10372"/>
                    <a:pt x="11175" y="10239"/>
                  </a:cubicBezTo>
                  <a:lnTo>
                    <a:pt x="11376" y="10005"/>
                  </a:lnTo>
                  <a:cubicBezTo>
                    <a:pt x="11376" y="9972"/>
                    <a:pt x="11409" y="9972"/>
                    <a:pt x="11409" y="9938"/>
                  </a:cubicBezTo>
                  <a:lnTo>
                    <a:pt x="11409" y="9938"/>
                  </a:lnTo>
                  <a:cubicBezTo>
                    <a:pt x="11075" y="10305"/>
                    <a:pt x="10742" y="10672"/>
                    <a:pt x="10342" y="11006"/>
                  </a:cubicBezTo>
                  <a:cubicBezTo>
                    <a:pt x="9908" y="11406"/>
                    <a:pt x="9374" y="11706"/>
                    <a:pt x="8840" y="11940"/>
                  </a:cubicBezTo>
                  <a:cubicBezTo>
                    <a:pt x="8107" y="12240"/>
                    <a:pt x="7339" y="12407"/>
                    <a:pt x="6539" y="12407"/>
                  </a:cubicBezTo>
                  <a:cubicBezTo>
                    <a:pt x="6469" y="12409"/>
                    <a:pt x="6400" y="12410"/>
                    <a:pt x="6331" y="12410"/>
                  </a:cubicBezTo>
                  <a:cubicBezTo>
                    <a:pt x="5438" y="12410"/>
                    <a:pt x="4575" y="12211"/>
                    <a:pt x="3770" y="11840"/>
                  </a:cubicBezTo>
                  <a:cubicBezTo>
                    <a:pt x="2803" y="11373"/>
                    <a:pt x="1936" y="10639"/>
                    <a:pt x="1335" y="9738"/>
                  </a:cubicBezTo>
                  <a:cubicBezTo>
                    <a:pt x="1002" y="9271"/>
                    <a:pt x="735" y="8738"/>
                    <a:pt x="568" y="8171"/>
                  </a:cubicBezTo>
                  <a:cubicBezTo>
                    <a:pt x="368" y="7603"/>
                    <a:pt x="268" y="6970"/>
                    <a:pt x="268" y="6369"/>
                  </a:cubicBezTo>
                  <a:cubicBezTo>
                    <a:pt x="234" y="3701"/>
                    <a:pt x="1969" y="1332"/>
                    <a:pt x="4504" y="498"/>
                  </a:cubicBezTo>
                  <a:cubicBezTo>
                    <a:pt x="5112" y="302"/>
                    <a:pt x="5748" y="201"/>
                    <a:pt x="6387" y="201"/>
                  </a:cubicBezTo>
                  <a:cubicBezTo>
                    <a:pt x="6941" y="201"/>
                    <a:pt x="7498" y="277"/>
                    <a:pt x="8040" y="432"/>
                  </a:cubicBezTo>
                  <a:cubicBezTo>
                    <a:pt x="9107" y="732"/>
                    <a:pt x="10041" y="1299"/>
                    <a:pt x="10809" y="2099"/>
                  </a:cubicBezTo>
                  <a:cubicBezTo>
                    <a:pt x="12009" y="3367"/>
                    <a:pt x="12643" y="5102"/>
                    <a:pt x="12476" y="6870"/>
                  </a:cubicBezTo>
                  <a:cubicBezTo>
                    <a:pt x="12443" y="7437"/>
                    <a:pt x="12310" y="8037"/>
                    <a:pt x="12076" y="8604"/>
                  </a:cubicBezTo>
                  <a:cubicBezTo>
                    <a:pt x="11876" y="9071"/>
                    <a:pt x="11676" y="9505"/>
                    <a:pt x="11409" y="9938"/>
                  </a:cubicBezTo>
                  <a:cubicBezTo>
                    <a:pt x="11442" y="9938"/>
                    <a:pt x="11442" y="9905"/>
                    <a:pt x="11476" y="9872"/>
                  </a:cubicBezTo>
                  <a:lnTo>
                    <a:pt x="11642" y="9605"/>
                  </a:lnTo>
                  <a:cubicBezTo>
                    <a:pt x="11743" y="9471"/>
                    <a:pt x="11809" y="9338"/>
                    <a:pt x="11876" y="9205"/>
                  </a:cubicBezTo>
                  <a:cubicBezTo>
                    <a:pt x="12009" y="9004"/>
                    <a:pt x="12109" y="8804"/>
                    <a:pt x="12176" y="8604"/>
                  </a:cubicBezTo>
                  <a:cubicBezTo>
                    <a:pt x="12410" y="8037"/>
                    <a:pt x="12543" y="7470"/>
                    <a:pt x="12576" y="6870"/>
                  </a:cubicBezTo>
                  <a:cubicBezTo>
                    <a:pt x="12677" y="6036"/>
                    <a:pt x="12576" y="5235"/>
                    <a:pt x="12343" y="4468"/>
                  </a:cubicBezTo>
                  <a:cubicBezTo>
                    <a:pt x="12076" y="3534"/>
                    <a:pt x="11576" y="2667"/>
                    <a:pt x="10909" y="1966"/>
                  </a:cubicBezTo>
                  <a:cubicBezTo>
                    <a:pt x="10141" y="1165"/>
                    <a:pt x="9141" y="565"/>
                    <a:pt x="8073" y="231"/>
                  </a:cubicBezTo>
                  <a:cubicBezTo>
                    <a:pt x="7516" y="77"/>
                    <a:pt x="6944" y="1"/>
                    <a:pt x="637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6"/>
            <p:cNvSpPr/>
            <p:nvPr/>
          </p:nvSpPr>
          <p:spPr>
            <a:xfrm>
              <a:off x="2258450" y="4701300"/>
              <a:ext cx="104275" cy="273575"/>
            </a:xfrm>
            <a:custGeom>
              <a:avLst/>
              <a:gdLst/>
              <a:ahLst/>
              <a:cxnLst/>
              <a:rect l="l" t="t" r="r" b="b"/>
              <a:pathLst>
                <a:path w="4171" h="10943" extrusionOk="0">
                  <a:moveTo>
                    <a:pt x="35" y="0"/>
                  </a:moveTo>
                  <a:cubicBezTo>
                    <a:pt x="35" y="0"/>
                    <a:pt x="34" y="1"/>
                    <a:pt x="34" y="1"/>
                  </a:cubicBezTo>
                  <a:cubicBezTo>
                    <a:pt x="1" y="34"/>
                    <a:pt x="834" y="2503"/>
                    <a:pt x="1969" y="5538"/>
                  </a:cubicBezTo>
                  <a:cubicBezTo>
                    <a:pt x="3095" y="8520"/>
                    <a:pt x="4024" y="10942"/>
                    <a:pt x="4102" y="10942"/>
                  </a:cubicBezTo>
                  <a:cubicBezTo>
                    <a:pt x="4103" y="10942"/>
                    <a:pt x="4103" y="10942"/>
                    <a:pt x="4103" y="10942"/>
                  </a:cubicBezTo>
                  <a:cubicBezTo>
                    <a:pt x="4170" y="10909"/>
                    <a:pt x="3303" y="8474"/>
                    <a:pt x="2169" y="5438"/>
                  </a:cubicBezTo>
                  <a:cubicBezTo>
                    <a:pt x="1075" y="2456"/>
                    <a:pt x="114" y="0"/>
                    <a:pt x="3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6"/>
            <p:cNvSpPr/>
            <p:nvPr/>
          </p:nvSpPr>
          <p:spPr>
            <a:xfrm>
              <a:off x="5211400" y="972800"/>
              <a:ext cx="181825" cy="155625"/>
            </a:xfrm>
            <a:custGeom>
              <a:avLst/>
              <a:gdLst/>
              <a:ahLst/>
              <a:cxnLst/>
              <a:rect l="l" t="t" r="r" b="b"/>
              <a:pathLst>
                <a:path w="7273" h="6225" extrusionOk="0">
                  <a:moveTo>
                    <a:pt x="4229" y="0"/>
                  </a:moveTo>
                  <a:cubicBezTo>
                    <a:pt x="4210" y="0"/>
                    <a:pt x="4190" y="0"/>
                    <a:pt x="4170" y="1"/>
                  </a:cubicBezTo>
                  <a:cubicBezTo>
                    <a:pt x="1368" y="1"/>
                    <a:pt x="0" y="3336"/>
                    <a:pt x="1968" y="5305"/>
                  </a:cubicBezTo>
                  <a:cubicBezTo>
                    <a:pt x="2604" y="5940"/>
                    <a:pt x="3383" y="6225"/>
                    <a:pt x="4145" y="6225"/>
                  </a:cubicBezTo>
                  <a:cubicBezTo>
                    <a:pt x="5744" y="6225"/>
                    <a:pt x="7272" y="4977"/>
                    <a:pt x="7272" y="3103"/>
                  </a:cubicBezTo>
                  <a:cubicBezTo>
                    <a:pt x="7272" y="1389"/>
                    <a:pt x="5904" y="0"/>
                    <a:pt x="422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6"/>
            <p:cNvSpPr/>
            <p:nvPr/>
          </p:nvSpPr>
          <p:spPr>
            <a:xfrm>
              <a:off x="5429050" y="816850"/>
              <a:ext cx="181825" cy="155625"/>
            </a:xfrm>
            <a:custGeom>
              <a:avLst/>
              <a:gdLst/>
              <a:ahLst/>
              <a:cxnLst/>
              <a:rect l="l" t="t" r="r" b="b"/>
              <a:pathLst>
                <a:path w="7273" h="6225" extrusionOk="0">
                  <a:moveTo>
                    <a:pt x="4170" y="1"/>
                  </a:moveTo>
                  <a:cubicBezTo>
                    <a:pt x="1401" y="1"/>
                    <a:pt x="0" y="3337"/>
                    <a:pt x="1968" y="5305"/>
                  </a:cubicBezTo>
                  <a:cubicBezTo>
                    <a:pt x="2604" y="5941"/>
                    <a:pt x="3383" y="6225"/>
                    <a:pt x="4146" y="6225"/>
                  </a:cubicBezTo>
                  <a:cubicBezTo>
                    <a:pt x="5744" y="6225"/>
                    <a:pt x="7272" y="4977"/>
                    <a:pt x="7272" y="3103"/>
                  </a:cubicBezTo>
                  <a:cubicBezTo>
                    <a:pt x="7272" y="1369"/>
                    <a:pt x="5871" y="1"/>
                    <a:pt x="417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6"/>
            <p:cNvSpPr/>
            <p:nvPr/>
          </p:nvSpPr>
          <p:spPr>
            <a:xfrm>
              <a:off x="5455725" y="1139600"/>
              <a:ext cx="155975" cy="169300"/>
            </a:xfrm>
            <a:custGeom>
              <a:avLst/>
              <a:gdLst/>
              <a:ahLst/>
              <a:cxnLst/>
              <a:rect l="l" t="t" r="r" b="b"/>
              <a:pathLst>
                <a:path w="6239" h="6772" extrusionOk="0">
                  <a:moveTo>
                    <a:pt x="3103" y="0"/>
                  </a:moveTo>
                  <a:cubicBezTo>
                    <a:pt x="1402" y="0"/>
                    <a:pt x="1" y="1535"/>
                    <a:pt x="1" y="3403"/>
                  </a:cubicBezTo>
                  <a:cubicBezTo>
                    <a:pt x="1" y="5271"/>
                    <a:pt x="1402" y="6772"/>
                    <a:pt x="3136" y="6772"/>
                  </a:cubicBezTo>
                  <a:cubicBezTo>
                    <a:pt x="4838" y="6772"/>
                    <a:pt x="6239" y="5271"/>
                    <a:pt x="6239" y="3369"/>
                  </a:cubicBezTo>
                  <a:cubicBezTo>
                    <a:pt x="6239" y="1501"/>
                    <a:pt x="4838" y="0"/>
                    <a:pt x="310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6"/>
            <p:cNvSpPr/>
            <p:nvPr/>
          </p:nvSpPr>
          <p:spPr>
            <a:xfrm>
              <a:off x="5288125" y="1064825"/>
              <a:ext cx="226000" cy="150250"/>
            </a:xfrm>
            <a:custGeom>
              <a:avLst/>
              <a:gdLst/>
              <a:ahLst/>
              <a:cxnLst/>
              <a:rect l="l" t="t" r="r" b="b"/>
              <a:pathLst>
                <a:path w="9040" h="6010" extrusionOk="0">
                  <a:moveTo>
                    <a:pt x="195" y="0"/>
                  </a:moveTo>
                  <a:cubicBezTo>
                    <a:pt x="164" y="0"/>
                    <a:pt x="143" y="7"/>
                    <a:pt x="133" y="22"/>
                  </a:cubicBezTo>
                  <a:cubicBezTo>
                    <a:pt x="0" y="222"/>
                    <a:pt x="1868" y="1724"/>
                    <a:pt x="4270" y="3358"/>
                  </a:cubicBezTo>
                  <a:cubicBezTo>
                    <a:pt x="6549" y="4888"/>
                    <a:pt x="8508" y="6009"/>
                    <a:pt x="8858" y="6009"/>
                  </a:cubicBezTo>
                  <a:cubicBezTo>
                    <a:pt x="8882" y="6009"/>
                    <a:pt x="8898" y="6004"/>
                    <a:pt x="8906" y="5993"/>
                  </a:cubicBezTo>
                  <a:cubicBezTo>
                    <a:pt x="9040" y="5793"/>
                    <a:pt x="7172" y="4292"/>
                    <a:pt x="4770" y="2658"/>
                  </a:cubicBezTo>
                  <a:cubicBezTo>
                    <a:pt x="2518" y="1115"/>
                    <a:pt x="579" y="0"/>
                    <a:pt x="19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6"/>
            <p:cNvSpPr/>
            <p:nvPr/>
          </p:nvSpPr>
          <p:spPr>
            <a:xfrm>
              <a:off x="5321475" y="888175"/>
              <a:ext cx="199325" cy="150100"/>
            </a:xfrm>
            <a:custGeom>
              <a:avLst/>
              <a:gdLst/>
              <a:ahLst/>
              <a:cxnLst/>
              <a:rect l="l" t="t" r="r" b="b"/>
              <a:pathLst>
                <a:path w="7973" h="6004" extrusionOk="0">
                  <a:moveTo>
                    <a:pt x="7760" y="1"/>
                  </a:moveTo>
                  <a:cubicBezTo>
                    <a:pt x="7437" y="1"/>
                    <a:pt x="5704" y="1122"/>
                    <a:pt x="3736" y="2652"/>
                  </a:cubicBezTo>
                  <a:cubicBezTo>
                    <a:pt x="1601" y="4320"/>
                    <a:pt x="0" y="5787"/>
                    <a:pt x="167" y="5988"/>
                  </a:cubicBezTo>
                  <a:cubicBezTo>
                    <a:pt x="176" y="5998"/>
                    <a:pt x="191" y="6003"/>
                    <a:pt x="213" y="6003"/>
                  </a:cubicBezTo>
                  <a:cubicBezTo>
                    <a:pt x="536" y="6003"/>
                    <a:pt x="2269" y="4883"/>
                    <a:pt x="4237" y="3352"/>
                  </a:cubicBezTo>
                  <a:cubicBezTo>
                    <a:pt x="6372" y="1684"/>
                    <a:pt x="7973" y="217"/>
                    <a:pt x="7806" y="17"/>
                  </a:cubicBezTo>
                  <a:cubicBezTo>
                    <a:pt x="7797" y="6"/>
                    <a:pt x="7782" y="1"/>
                    <a:pt x="776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6"/>
            <p:cNvSpPr/>
            <p:nvPr/>
          </p:nvSpPr>
          <p:spPr>
            <a:xfrm>
              <a:off x="4511725" y="1672475"/>
              <a:ext cx="913175" cy="659650"/>
            </a:xfrm>
            <a:custGeom>
              <a:avLst/>
              <a:gdLst/>
              <a:ahLst/>
              <a:cxnLst/>
              <a:rect l="l" t="t" r="r" b="b"/>
              <a:pathLst>
                <a:path w="36527" h="26386" extrusionOk="0">
                  <a:moveTo>
                    <a:pt x="34325" y="0"/>
                  </a:moveTo>
                  <a:lnTo>
                    <a:pt x="1" y="3236"/>
                  </a:lnTo>
                  <a:lnTo>
                    <a:pt x="2202" y="26386"/>
                  </a:lnTo>
                  <a:lnTo>
                    <a:pt x="36527" y="23117"/>
                  </a:lnTo>
                  <a:lnTo>
                    <a:pt x="343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6"/>
            <p:cNvSpPr/>
            <p:nvPr/>
          </p:nvSpPr>
          <p:spPr>
            <a:xfrm>
              <a:off x="4508650" y="1669125"/>
              <a:ext cx="917075" cy="666350"/>
            </a:xfrm>
            <a:custGeom>
              <a:avLst/>
              <a:gdLst/>
              <a:ahLst/>
              <a:cxnLst/>
              <a:rect l="l" t="t" r="r" b="b"/>
              <a:pathLst>
                <a:path w="36683" h="26654" extrusionOk="0">
                  <a:moveTo>
                    <a:pt x="34481" y="1"/>
                  </a:moveTo>
                  <a:lnTo>
                    <a:pt x="190" y="3237"/>
                  </a:lnTo>
                  <a:cubicBezTo>
                    <a:pt x="193" y="3231"/>
                    <a:pt x="193" y="3229"/>
                    <a:pt x="192" y="3229"/>
                  </a:cubicBezTo>
                  <a:lnTo>
                    <a:pt x="192" y="3229"/>
                  </a:lnTo>
                  <a:cubicBezTo>
                    <a:pt x="184" y="3229"/>
                    <a:pt x="71" y="3375"/>
                    <a:pt x="23" y="3426"/>
                  </a:cubicBezTo>
                  <a:lnTo>
                    <a:pt x="23" y="3426"/>
                  </a:lnTo>
                  <a:lnTo>
                    <a:pt x="23" y="3403"/>
                  </a:lnTo>
                  <a:cubicBezTo>
                    <a:pt x="6" y="3433"/>
                    <a:pt x="1" y="3444"/>
                    <a:pt x="4" y="3444"/>
                  </a:cubicBezTo>
                  <a:cubicBezTo>
                    <a:pt x="6" y="3444"/>
                    <a:pt x="13" y="3438"/>
                    <a:pt x="23" y="3426"/>
                  </a:cubicBezTo>
                  <a:lnTo>
                    <a:pt x="23" y="3426"/>
                  </a:lnTo>
                  <a:lnTo>
                    <a:pt x="23" y="3503"/>
                  </a:lnTo>
                  <a:lnTo>
                    <a:pt x="23" y="3570"/>
                  </a:lnTo>
                  <a:lnTo>
                    <a:pt x="23" y="3770"/>
                  </a:lnTo>
                  <a:lnTo>
                    <a:pt x="90" y="4171"/>
                  </a:lnTo>
                  <a:lnTo>
                    <a:pt x="157" y="4938"/>
                  </a:lnTo>
                  <a:cubicBezTo>
                    <a:pt x="190" y="5438"/>
                    <a:pt x="257" y="5939"/>
                    <a:pt x="290" y="6472"/>
                  </a:cubicBezTo>
                  <a:cubicBezTo>
                    <a:pt x="390" y="7473"/>
                    <a:pt x="490" y="8474"/>
                    <a:pt x="591" y="9474"/>
                  </a:cubicBezTo>
                  <a:cubicBezTo>
                    <a:pt x="791" y="11476"/>
                    <a:pt x="957" y="13444"/>
                    <a:pt x="1158" y="15412"/>
                  </a:cubicBezTo>
                  <a:cubicBezTo>
                    <a:pt x="1525" y="19281"/>
                    <a:pt x="1858" y="22984"/>
                    <a:pt x="2225" y="26520"/>
                  </a:cubicBezTo>
                  <a:lnTo>
                    <a:pt x="2225" y="26653"/>
                  </a:lnTo>
                  <a:lnTo>
                    <a:pt x="2358" y="26653"/>
                  </a:lnTo>
                  <a:lnTo>
                    <a:pt x="27109" y="24252"/>
                  </a:lnTo>
                  <a:lnTo>
                    <a:pt x="34114" y="23551"/>
                  </a:lnTo>
                  <a:lnTo>
                    <a:pt x="35982" y="23351"/>
                  </a:lnTo>
                  <a:lnTo>
                    <a:pt x="36449" y="23284"/>
                  </a:lnTo>
                  <a:lnTo>
                    <a:pt x="35949" y="23318"/>
                  </a:lnTo>
                  <a:lnTo>
                    <a:pt x="34048" y="23484"/>
                  </a:lnTo>
                  <a:lnTo>
                    <a:pt x="26976" y="24118"/>
                  </a:lnTo>
                  <a:lnTo>
                    <a:pt x="2411" y="26373"/>
                  </a:lnTo>
                  <a:lnTo>
                    <a:pt x="2411" y="26373"/>
                  </a:lnTo>
                  <a:cubicBezTo>
                    <a:pt x="2082" y="22880"/>
                    <a:pt x="1753" y="19194"/>
                    <a:pt x="1391" y="15379"/>
                  </a:cubicBezTo>
                  <a:cubicBezTo>
                    <a:pt x="1191" y="13444"/>
                    <a:pt x="1024" y="11476"/>
                    <a:pt x="824" y="9474"/>
                  </a:cubicBezTo>
                  <a:cubicBezTo>
                    <a:pt x="724" y="8474"/>
                    <a:pt x="657" y="7473"/>
                    <a:pt x="557" y="6439"/>
                  </a:cubicBezTo>
                  <a:cubicBezTo>
                    <a:pt x="490" y="5939"/>
                    <a:pt x="457" y="5438"/>
                    <a:pt x="390" y="4904"/>
                  </a:cubicBezTo>
                  <a:lnTo>
                    <a:pt x="324" y="4137"/>
                  </a:lnTo>
                  <a:lnTo>
                    <a:pt x="290" y="3770"/>
                  </a:lnTo>
                  <a:lnTo>
                    <a:pt x="290" y="3570"/>
                  </a:lnTo>
                  <a:lnTo>
                    <a:pt x="290" y="3557"/>
                  </a:lnTo>
                  <a:lnTo>
                    <a:pt x="290" y="3557"/>
                  </a:lnTo>
                  <a:lnTo>
                    <a:pt x="34326" y="280"/>
                  </a:lnTo>
                  <a:lnTo>
                    <a:pt x="34326" y="280"/>
                  </a:lnTo>
                  <a:cubicBezTo>
                    <a:pt x="35021" y="7234"/>
                    <a:pt x="35584" y="12965"/>
                    <a:pt x="35982" y="16946"/>
                  </a:cubicBezTo>
                  <a:cubicBezTo>
                    <a:pt x="36183" y="18948"/>
                    <a:pt x="36349" y="20549"/>
                    <a:pt x="36449" y="21616"/>
                  </a:cubicBezTo>
                  <a:cubicBezTo>
                    <a:pt x="36516" y="22150"/>
                    <a:pt x="36550" y="22584"/>
                    <a:pt x="36583" y="22851"/>
                  </a:cubicBezTo>
                  <a:cubicBezTo>
                    <a:pt x="36616" y="23118"/>
                    <a:pt x="36650" y="23251"/>
                    <a:pt x="36650" y="23251"/>
                  </a:cubicBezTo>
                  <a:cubicBezTo>
                    <a:pt x="36650" y="23251"/>
                    <a:pt x="36683" y="23151"/>
                    <a:pt x="36683" y="22851"/>
                  </a:cubicBezTo>
                  <a:cubicBezTo>
                    <a:pt x="36650" y="22584"/>
                    <a:pt x="36616" y="22184"/>
                    <a:pt x="36583" y="21650"/>
                  </a:cubicBezTo>
                  <a:cubicBezTo>
                    <a:pt x="36483" y="20582"/>
                    <a:pt x="36316" y="19015"/>
                    <a:pt x="36149" y="17013"/>
                  </a:cubicBezTo>
                  <a:cubicBezTo>
                    <a:pt x="35782" y="12977"/>
                    <a:pt x="35249" y="7173"/>
                    <a:pt x="34615" y="134"/>
                  </a:cubicBezTo>
                  <a:lnTo>
                    <a:pt x="3461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6"/>
            <p:cNvSpPr/>
            <p:nvPr/>
          </p:nvSpPr>
          <p:spPr>
            <a:xfrm>
              <a:off x="4511725" y="1672475"/>
              <a:ext cx="858150" cy="404475"/>
            </a:xfrm>
            <a:custGeom>
              <a:avLst/>
              <a:gdLst/>
              <a:ahLst/>
              <a:cxnLst/>
              <a:rect l="l" t="t" r="r" b="b"/>
              <a:pathLst>
                <a:path w="34326" h="16179" extrusionOk="0">
                  <a:moveTo>
                    <a:pt x="34325" y="0"/>
                  </a:moveTo>
                  <a:lnTo>
                    <a:pt x="34325" y="0"/>
                  </a:lnTo>
                  <a:cubicBezTo>
                    <a:pt x="34192" y="100"/>
                    <a:pt x="34092" y="201"/>
                    <a:pt x="33991" y="301"/>
                  </a:cubicBezTo>
                  <a:cubicBezTo>
                    <a:pt x="33791" y="534"/>
                    <a:pt x="33524" y="834"/>
                    <a:pt x="33158" y="1201"/>
                  </a:cubicBezTo>
                  <a:lnTo>
                    <a:pt x="30089" y="4570"/>
                  </a:lnTo>
                  <a:lnTo>
                    <a:pt x="19924" y="15762"/>
                  </a:lnTo>
                  <a:lnTo>
                    <a:pt x="19148" y="15245"/>
                  </a:lnTo>
                  <a:lnTo>
                    <a:pt x="5671" y="6705"/>
                  </a:lnTo>
                  <a:lnTo>
                    <a:pt x="1568" y="4170"/>
                  </a:lnTo>
                  <a:lnTo>
                    <a:pt x="434" y="3470"/>
                  </a:lnTo>
                  <a:cubicBezTo>
                    <a:pt x="301" y="3403"/>
                    <a:pt x="167" y="3303"/>
                    <a:pt x="1" y="3269"/>
                  </a:cubicBezTo>
                  <a:lnTo>
                    <a:pt x="1" y="3269"/>
                  </a:lnTo>
                  <a:cubicBezTo>
                    <a:pt x="134" y="3369"/>
                    <a:pt x="234" y="3436"/>
                    <a:pt x="367" y="3536"/>
                  </a:cubicBezTo>
                  <a:lnTo>
                    <a:pt x="1468" y="4270"/>
                  </a:lnTo>
                  <a:lnTo>
                    <a:pt x="5538" y="6905"/>
                  </a:lnTo>
                  <a:lnTo>
                    <a:pt x="18947" y="15512"/>
                  </a:lnTo>
                  <a:lnTo>
                    <a:pt x="19881" y="16112"/>
                  </a:lnTo>
                  <a:lnTo>
                    <a:pt x="19981" y="16179"/>
                  </a:lnTo>
                  <a:lnTo>
                    <a:pt x="20082" y="16079"/>
                  </a:lnTo>
                  <a:lnTo>
                    <a:pt x="30222" y="4704"/>
                  </a:lnTo>
                  <a:lnTo>
                    <a:pt x="33258" y="1268"/>
                  </a:lnTo>
                  <a:lnTo>
                    <a:pt x="34058" y="334"/>
                  </a:lnTo>
                  <a:cubicBezTo>
                    <a:pt x="34158" y="234"/>
                    <a:pt x="34225" y="134"/>
                    <a:pt x="3432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6"/>
            <p:cNvSpPr/>
            <p:nvPr/>
          </p:nvSpPr>
          <p:spPr>
            <a:xfrm>
              <a:off x="1952700" y="2851500"/>
              <a:ext cx="1022950" cy="1415350"/>
            </a:xfrm>
            <a:custGeom>
              <a:avLst/>
              <a:gdLst/>
              <a:ahLst/>
              <a:cxnLst/>
              <a:rect l="l" t="t" r="r" b="b"/>
              <a:pathLst>
                <a:path w="40918" h="56614" extrusionOk="0">
                  <a:moveTo>
                    <a:pt x="4201" y="0"/>
                  </a:moveTo>
                  <a:cubicBezTo>
                    <a:pt x="3614" y="0"/>
                    <a:pt x="3240" y="202"/>
                    <a:pt x="3147" y="259"/>
                  </a:cubicBezTo>
                  <a:lnTo>
                    <a:pt x="3147" y="259"/>
                  </a:lnTo>
                  <a:cubicBezTo>
                    <a:pt x="2759" y="438"/>
                    <a:pt x="0" y="1987"/>
                    <a:pt x="3391" y="8613"/>
                  </a:cubicBezTo>
                  <a:cubicBezTo>
                    <a:pt x="6993" y="15718"/>
                    <a:pt x="9495" y="19220"/>
                    <a:pt x="9495" y="19220"/>
                  </a:cubicBezTo>
                  <a:cubicBezTo>
                    <a:pt x="9495" y="19220"/>
                    <a:pt x="10162" y="20888"/>
                    <a:pt x="8761" y="21155"/>
                  </a:cubicBezTo>
                  <a:cubicBezTo>
                    <a:pt x="7360" y="21388"/>
                    <a:pt x="4325" y="20855"/>
                    <a:pt x="3691" y="22589"/>
                  </a:cubicBezTo>
                  <a:cubicBezTo>
                    <a:pt x="3057" y="24357"/>
                    <a:pt x="4325" y="26025"/>
                    <a:pt x="6927" y="27493"/>
                  </a:cubicBezTo>
                  <a:cubicBezTo>
                    <a:pt x="9529" y="28961"/>
                    <a:pt x="15099" y="32363"/>
                    <a:pt x="15600" y="32697"/>
                  </a:cubicBezTo>
                  <a:cubicBezTo>
                    <a:pt x="16067" y="32997"/>
                    <a:pt x="16567" y="33764"/>
                    <a:pt x="15666" y="34098"/>
                  </a:cubicBezTo>
                  <a:cubicBezTo>
                    <a:pt x="14732" y="34398"/>
                    <a:pt x="7861" y="35132"/>
                    <a:pt x="8394" y="38367"/>
                  </a:cubicBezTo>
                  <a:cubicBezTo>
                    <a:pt x="8928" y="41603"/>
                    <a:pt x="16834" y="44505"/>
                    <a:pt x="17668" y="44839"/>
                  </a:cubicBezTo>
                  <a:cubicBezTo>
                    <a:pt x="18535" y="45172"/>
                    <a:pt x="18735" y="45506"/>
                    <a:pt x="18668" y="46006"/>
                  </a:cubicBezTo>
                  <a:cubicBezTo>
                    <a:pt x="18602" y="46473"/>
                    <a:pt x="16267" y="46473"/>
                    <a:pt x="14332" y="46773"/>
                  </a:cubicBezTo>
                  <a:cubicBezTo>
                    <a:pt x="12364" y="47074"/>
                    <a:pt x="10162" y="47707"/>
                    <a:pt x="10629" y="49575"/>
                  </a:cubicBezTo>
                  <a:cubicBezTo>
                    <a:pt x="11096" y="51410"/>
                    <a:pt x="15766" y="55279"/>
                    <a:pt x="27108" y="56414"/>
                  </a:cubicBezTo>
                  <a:lnTo>
                    <a:pt x="32412" y="56614"/>
                  </a:lnTo>
                  <a:lnTo>
                    <a:pt x="35314" y="52177"/>
                  </a:lnTo>
                  <a:cubicBezTo>
                    <a:pt x="40918" y="42237"/>
                    <a:pt x="40417" y="36166"/>
                    <a:pt x="39183" y="34731"/>
                  </a:cubicBezTo>
                  <a:cubicBezTo>
                    <a:pt x="38807" y="34295"/>
                    <a:pt x="38383" y="34116"/>
                    <a:pt x="37939" y="34116"/>
                  </a:cubicBezTo>
                  <a:cubicBezTo>
                    <a:pt x="36887" y="34116"/>
                    <a:pt x="35718" y="35124"/>
                    <a:pt x="34780" y="36132"/>
                  </a:cubicBezTo>
                  <a:cubicBezTo>
                    <a:pt x="33489" y="37487"/>
                    <a:pt x="32197" y="39287"/>
                    <a:pt x="31720" y="39287"/>
                  </a:cubicBezTo>
                  <a:cubicBezTo>
                    <a:pt x="31692" y="39287"/>
                    <a:pt x="31667" y="39281"/>
                    <a:pt x="31644" y="39268"/>
                  </a:cubicBezTo>
                  <a:cubicBezTo>
                    <a:pt x="31211" y="39034"/>
                    <a:pt x="31044" y="38668"/>
                    <a:pt x="31244" y="37767"/>
                  </a:cubicBezTo>
                  <a:cubicBezTo>
                    <a:pt x="31478" y="36900"/>
                    <a:pt x="33646" y="28760"/>
                    <a:pt x="31277" y="26459"/>
                  </a:cubicBezTo>
                  <a:cubicBezTo>
                    <a:pt x="30861" y="26048"/>
                    <a:pt x="30374" y="25877"/>
                    <a:pt x="29851" y="25877"/>
                  </a:cubicBezTo>
                  <a:cubicBezTo>
                    <a:pt x="27442" y="25877"/>
                    <a:pt x="24263" y="29495"/>
                    <a:pt x="23605" y="29961"/>
                  </a:cubicBezTo>
                  <a:cubicBezTo>
                    <a:pt x="23425" y="30094"/>
                    <a:pt x="23268" y="30150"/>
                    <a:pt x="23132" y="30150"/>
                  </a:cubicBezTo>
                  <a:cubicBezTo>
                    <a:pt x="22688" y="30150"/>
                    <a:pt x="22479" y="29554"/>
                    <a:pt x="22505" y="29094"/>
                  </a:cubicBezTo>
                  <a:cubicBezTo>
                    <a:pt x="22538" y="28527"/>
                    <a:pt x="22938" y="21989"/>
                    <a:pt x="23238" y="19020"/>
                  </a:cubicBezTo>
                  <a:cubicBezTo>
                    <a:pt x="23539" y="16085"/>
                    <a:pt x="22905" y="14083"/>
                    <a:pt x="21070" y="13583"/>
                  </a:cubicBezTo>
                  <a:cubicBezTo>
                    <a:pt x="20938" y="13547"/>
                    <a:pt x="20809" y="13531"/>
                    <a:pt x="20682" y="13531"/>
                  </a:cubicBezTo>
                  <a:cubicBezTo>
                    <a:pt x="19135" y="13531"/>
                    <a:pt x="17923" y="15991"/>
                    <a:pt x="16967" y="16885"/>
                  </a:cubicBezTo>
                  <a:cubicBezTo>
                    <a:pt x="16713" y="17140"/>
                    <a:pt x="16461" y="17235"/>
                    <a:pt x="16226" y="17235"/>
                  </a:cubicBezTo>
                  <a:cubicBezTo>
                    <a:pt x="15537" y="17235"/>
                    <a:pt x="14999" y="16418"/>
                    <a:pt x="14999" y="16418"/>
                  </a:cubicBezTo>
                  <a:cubicBezTo>
                    <a:pt x="14999" y="16418"/>
                    <a:pt x="13565" y="12349"/>
                    <a:pt x="9795" y="5277"/>
                  </a:cubicBezTo>
                  <a:cubicBezTo>
                    <a:pt x="7428" y="817"/>
                    <a:pt x="5382" y="0"/>
                    <a:pt x="420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6"/>
            <p:cNvSpPr/>
            <p:nvPr/>
          </p:nvSpPr>
          <p:spPr>
            <a:xfrm>
              <a:off x="2115025" y="3015925"/>
              <a:ext cx="647975" cy="1250100"/>
            </a:xfrm>
            <a:custGeom>
              <a:avLst/>
              <a:gdLst/>
              <a:ahLst/>
              <a:cxnLst/>
              <a:rect l="l" t="t" r="r" b="b"/>
              <a:pathLst>
                <a:path w="25919" h="50004" extrusionOk="0">
                  <a:moveTo>
                    <a:pt x="0" y="1"/>
                  </a:moveTo>
                  <a:cubicBezTo>
                    <a:pt x="0" y="1"/>
                    <a:pt x="0" y="34"/>
                    <a:pt x="67" y="134"/>
                  </a:cubicBezTo>
                  <a:cubicBezTo>
                    <a:pt x="67" y="68"/>
                    <a:pt x="33" y="34"/>
                    <a:pt x="0" y="1"/>
                  </a:cubicBezTo>
                  <a:close/>
                  <a:moveTo>
                    <a:pt x="67" y="134"/>
                  </a:moveTo>
                  <a:lnTo>
                    <a:pt x="234" y="501"/>
                  </a:lnTo>
                  <a:lnTo>
                    <a:pt x="967" y="1969"/>
                  </a:lnTo>
                  <a:cubicBezTo>
                    <a:pt x="1601" y="3270"/>
                    <a:pt x="2535" y="5105"/>
                    <a:pt x="3703" y="7373"/>
                  </a:cubicBezTo>
                  <a:cubicBezTo>
                    <a:pt x="5971" y="11909"/>
                    <a:pt x="9240" y="18147"/>
                    <a:pt x="12876" y="25052"/>
                  </a:cubicBezTo>
                  <a:cubicBezTo>
                    <a:pt x="16479" y="31924"/>
                    <a:pt x="19748" y="38162"/>
                    <a:pt x="22116" y="42698"/>
                  </a:cubicBezTo>
                  <a:lnTo>
                    <a:pt x="24885" y="48069"/>
                  </a:lnTo>
                  <a:cubicBezTo>
                    <a:pt x="25251" y="48669"/>
                    <a:pt x="25485" y="49169"/>
                    <a:pt x="25652" y="49503"/>
                  </a:cubicBezTo>
                  <a:lnTo>
                    <a:pt x="25852" y="49903"/>
                  </a:lnTo>
                  <a:lnTo>
                    <a:pt x="25919" y="50003"/>
                  </a:lnTo>
                  <a:cubicBezTo>
                    <a:pt x="25919" y="49970"/>
                    <a:pt x="25885" y="49937"/>
                    <a:pt x="25885" y="49870"/>
                  </a:cubicBezTo>
                  <a:lnTo>
                    <a:pt x="25685" y="49503"/>
                  </a:lnTo>
                  <a:cubicBezTo>
                    <a:pt x="25518" y="49136"/>
                    <a:pt x="25285" y="48669"/>
                    <a:pt x="24951" y="48035"/>
                  </a:cubicBezTo>
                  <a:cubicBezTo>
                    <a:pt x="24317" y="46734"/>
                    <a:pt x="23383" y="44900"/>
                    <a:pt x="22249" y="42631"/>
                  </a:cubicBezTo>
                  <a:cubicBezTo>
                    <a:pt x="19948" y="38095"/>
                    <a:pt x="16679" y="31857"/>
                    <a:pt x="13076" y="24952"/>
                  </a:cubicBezTo>
                  <a:cubicBezTo>
                    <a:pt x="9474" y="18080"/>
                    <a:pt x="6205" y="11843"/>
                    <a:pt x="3836" y="7306"/>
                  </a:cubicBezTo>
                  <a:lnTo>
                    <a:pt x="1034" y="1936"/>
                  </a:lnTo>
                  <a:cubicBezTo>
                    <a:pt x="701" y="1335"/>
                    <a:pt x="467" y="835"/>
                    <a:pt x="267" y="501"/>
                  </a:cubicBezTo>
                  <a:lnTo>
                    <a:pt x="67" y="134"/>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6"/>
            <p:cNvSpPr/>
            <p:nvPr/>
          </p:nvSpPr>
          <p:spPr>
            <a:xfrm>
              <a:off x="2381050" y="3290300"/>
              <a:ext cx="55875" cy="236025"/>
            </a:xfrm>
            <a:custGeom>
              <a:avLst/>
              <a:gdLst/>
              <a:ahLst/>
              <a:cxnLst/>
              <a:rect l="l" t="t" r="r" b="b"/>
              <a:pathLst>
                <a:path w="2235" h="9441" extrusionOk="0">
                  <a:moveTo>
                    <a:pt x="2235" y="0"/>
                  </a:moveTo>
                  <a:lnTo>
                    <a:pt x="2235" y="0"/>
                  </a:lnTo>
                  <a:cubicBezTo>
                    <a:pt x="2168" y="100"/>
                    <a:pt x="2135" y="234"/>
                    <a:pt x="2102" y="334"/>
                  </a:cubicBezTo>
                  <a:cubicBezTo>
                    <a:pt x="2035" y="567"/>
                    <a:pt x="1935" y="934"/>
                    <a:pt x="1801" y="1335"/>
                  </a:cubicBezTo>
                  <a:cubicBezTo>
                    <a:pt x="1568" y="2169"/>
                    <a:pt x="1268" y="3403"/>
                    <a:pt x="1001" y="4670"/>
                  </a:cubicBezTo>
                  <a:cubicBezTo>
                    <a:pt x="734" y="5971"/>
                    <a:pt x="500" y="7139"/>
                    <a:pt x="300" y="8039"/>
                  </a:cubicBezTo>
                  <a:cubicBezTo>
                    <a:pt x="167" y="8506"/>
                    <a:pt x="67" y="8973"/>
                    <a:pt x="0" y="9440"/>
                  </a:cubicBezTo>
                  <a:cubicBezTo>
                    <a:pt x="67" y="9307"/>
                    <a:pt x="133" y="9207"/>
                    <a:pt x="167" y="9074"/>
                  </a:cubicBezTo>
                  <a:cubicBezTo>
                    <a:pt x="234" y="8840"/>
                    <a:pt x="334" y="8506"/>
                    <a:pt x="434" y="8073"/>
                  </a:cubicBezTo>
                  <a:cubicBezTo>
                    <a:pt x="667" y="7239"/>
                    <a:pt x="934" y="6005"/>
                    <a:pt x="1201" y="4737"/>
                  </a:cubicBezTo>
                  <a:cubicBezTo>
                    <a:pt x="1501" y="3503"/>
                    <a:pt x="1735" y="2302"/>
                    <a:pt x="1935" y="1401"/>
                  </a:cubicBezTo>
                  <a:cubicBezTo>
                    <a:pt x="2068" y="934"/>
                    <a:pt x="2168" y="467"/>
                    <a:pt x="22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6"/>
            <p:cNvSpPr/>
            <p:nvPr/>
          </p:nvSpPr>
          <p:spPr>
            <a:xfrm>
              <a:off x="2097500" y="3456975"/>
              <a:ext cx="271900" cy="72800"/>
            </a:xfrm>
            <a:custGeom>
              <a:avLst/>
              <a:gdLst/>
              <a:ahLst/>
              <a:cxnLst/>
              <a:rect l="l" t="t" r="r" b="b"/>
              <a:pathLst>
                <a:path w="10876" h="2912" extrusionOk="0">
                  <a:moveTo>
                    <a:pt x="56" y="0"/>
                  </a:moveTo>
                  <a:cubicBezTo>
                    <a:pt x="43" y="0"/>
                    <a:pt x="36" y="2"/>
                    <a:pt x="34" y="5"/>
                  </a:cubicBezTo>
                  <a:cubicBezTo>
                    <a:pt x="1" y="72"/>
                    <a:pt x="2436" y="739"/>
                    <a:pt x="5438" y="1573"/>
                  </a:cubicBezTo>
                  <a:cubicBezTo>
                    <a:pt x="8255" y="2332"/>
                    <a:pt x="10622" y="2912"/>
                    <a:pt x="10856" y="2912"/>
                  </a:cubicBezTo>
                  <a:cubicBezTo>
                    <a:pt x="10869" y="2912"/>
                    <a:pt x="10875" y="2910"/>
                    <a:pt x="10875" y="2907"/>
                  </a:cubicBezTo>
                  <a:cubicBezTo>
                    <a:pt x="10875" y="2874"/>
                    <a:pt x="8473" y="2140"/>
                    <a:pt x="5471" y="1339"/>
                  </a:cubicBezTo>
                  <a:cubicBezTo>
                    <a:pt x="2647" y="609"/>
                    <a:pt x="305" y="0"/>
                    <a:pt x="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6"/>
            <p:cNvSpPr/>
            <p:nvPr/>
          </p:nvSpPr>
          <p:spPr>
            <a:xfrm>
              <a:off x="2295150" y="3820675"/>
              <a:ext cx="248525" cy="10375"/>
            </a:xfrm>
            <a:custGeom>
              <a:avLst/>
              <a:gdLst/>
              <a:ahLst/>
              <a:cxnLst/>
              <a:rect l="l" t="t" r="r" b="b"/>
              <a:pathLst>
                <a:path w="9941" h="415" extrusionOk="0">
                  <a:moveTo>
                    <a:pt x="0" y="1"/>
                  </a:moveTo>
                  <a:cubicBezTo>
                    <a:pt x="134" y="67"/>
                    <a:pt x="267" y="101"/>
                    <a:pt x="401" y="101"/>
                  </a:cubicBezTo>
                  <a:cubicBezTo>
                    <a:pt x="634" y="134"/>
                    <a:pt x="1001" y="167"/>
                    <a:pt x="1435" y="201"/>
                  </a:cubicBezTo>
                  <a:cubicBezTo>
                    <a:pt x="2335" y="301"/>
                    <a:pt x="3603" y="401"/>
                    <a:pt x="4970" y="401"/>
                  </a:cubicBezTo>
                  <a:cubicBezTo>
                    <a:pt x="5371" y="411"/>
                    <a:pt x="5760" y="415"/>
                    <a:pt x="6133" y="415"/>
                  </a:cubicBezTo>
                  <a:cubicBezTo>
                    <a:pt x="7032" y="415"/>
                    <a:pt x="7836" y="391"/>
                    <a:pt x="8473" y="368"/>
                  </a:cubicBezTo>
                  <a:cubicBezTo>
                    <a:pt x="8940" y="334"/>
                    <a:pt x="9307" y="301"/>
                    <a:pt x="9540" y="267"/>
                  </a:cubicBezTo>
                  <a:cubicBezTo>
                    <a:pt x="9674" y="267"/>
                    <a:pt x="9807" y="234"/>
                    <a:pt x="9941" y="201"/>
                  </a:cubicBezTo>
                  <a:cubicBezTo>
                    <a:pt x="9690" y="184"/>
                    <a:pt x="9449" y="176"/>
                    <a:pt x="9207" y="176"/>
                  </a:cubicBezTo>
                  <a:cubicBezTo>
                    <a:pt x="8965" y="176"/>
                    <a:pt x="8723" y="184"/>
                    <a:pt x="8473" y="201"/>
                  </a:cubicBezTo>
                  <a:cubicBezTo>
                    <a:pt x="7873" y="201"/>
                    <a:pt x="7124" y="216"/>
                    <a:pt x="6286" y="216"/>
                  </a:cubicBezTo>
                  <a:cubicBezTo>
                    <a:pt x="5867" y="216"/>
                    <a:pt x="5426" y="212"/>
                    <a:pt x="4970" y="201"/>
                  </a:cubicBezTo>
                  <a:cubicBezTo>
                    <a:pt x="3603" y="167"/>
                    <a:pt x="2369" y="134"/>
                    <a:pt x="1468" y="67"/>
                  </a:cubicBezTo>
                  <a:cubicBezTo>
                    <a:pt x="968" y="34"/>
                    <a:pt x="501"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6"/>
            <p:cNvSpPr/>
            <p:nvPr/>
          </p:nvSpPr>
          <p:spPr>
            <a:xfrm>
              <a:off x="2541150" y="3623025"/>
              <a:ext cx="110950" cy="201000"/>
            </a:xfrm>
            <a:custGeom>
              <a:avLst/>
              <a:gdLst/>
              <a:ahLst/>
              <a:cxnLst/>
              <a:rect l="l" t="t" r="r" b="b"/>
              <a:pathLst>
                <a:path w="4438" h="8040" extrusionOk="0">
                  <a:moveTo>
                    <a:pt x="4437" y="1"/>
                  </a:moveTo>
                  <a:cubicBezTo>
                    <a:pt x="4170" y="368"/>
                    <a:pt x="3937" y="735"/>
                    <a:pt x="3737" y="1135"/>
                  </a:cubicBezTo>
                  <a:cubicBezTo>
                    <a:pt x="3303" y="1869"/>
                    <a:pt x="2736" y="2836"/>
                    <a:pt x="2135" y="3970"/>
                  </a:cubicBezTo>
                  <a:cubicBezTo>
                    <a:pt x="1535" y="5071"/>
                    <a:pt x="968" y="6072"/>
                    <a:pt x="601" y="6806"/>
                  </a:cubicBezTo>
                  <a:cubicBezTo>
                    <a:pt x="368" y="7206"/>
                    <a:pt x="167" y="7606"/>
                    <a:pt x="1" y="8040"/>
                  </a:cubicBezTo>
                  <a:cubicBezTo>
                    <a:pt x="267" y="7673"/>
                    <a:pt x="501" y="7273"/>
                    <a:pt x="734" y="6873"/>
                  </a:cubicBezTo>
                  <a:cubicBezTo>
                    <a:pt x="1135" y="6172"/>
                    <a:pt x="1702" y="5171"/>
                    <a:pt x="2302" y="4071"/>
                  </a:cubicBezTo>
                  <a:cubicBezTo>
                    <a:pt x="2936" y="2936"/>
                    <a:pt x="3470" y="1936"/>
                    <a:pt x="3870" y="1202"/>
                  </a:cubicBezTo>
                  <a:cubicBezTo>
                    <a:pt x="4070" y="835"/>
                    <a:pt x="4270" y="401"/>
                    <a:pt x="44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6"/>
            <p:cNvSpPr/>
            <p:nvPr/>
          </p:nvSpPr>
          <p:spPr>
            <a:xfrm>
              <a:off x="2694600" y="3864875"/>
              <a:ext cx="144300" cy="256050"/>
            </a:xfrm>
            <a:custGeom>
              <a:avLst/>
              <a:gdLst/>
              <a:ahLst/>
              <a:cxnLst/>
              <a:rect l="l" t="t" r="r" b="b"/>
              <a:pathLst>
                <a:path w="5772" h="10242" extrusionOk="0">
                  <a:moveTo>
                    <a:pt x="5771" y="1"/>
                  </a:moveTo>
                  <a:lnTo>
                    <a:pt x="5771" y="1"/>
                  </a:lnTo>
                  <a:cubicBezTo>
                    <a:pt x="5671" y="134"/>
                    <a:pt x="5604" y="234"/>
                    <a:pt x="5538" y="401"/>
                  </a:cubicBezTo>
                  <a:lnTo>
                    <a:pt x="4870" y="1468"/>
                  </a:lnTo>
                  <a:cubicBezTo>
                    <a:pt x="4303" y="2402"/>
                    <a:pt x="3603" y="3670"/>
                    <a:pt x="2802" y="5071"/>
                  </a:cubicBezTo>
                  <a:cubicBezTo>
                    <a:pt x="1968" y="6505"/>
                    <a:pt x="1268" y="7773"/>
                    <a:pt x="768" y="8707"/>
                  </a:cubicBezTo>
                  <a:cubicBezTo>
                    <a:pt x="534" y="9140"/>
                    <a:pt x="334" y="9541"/>
                    <a:pt x="167" y="9841"/>
                  </a:cubicBezTo>
                  <a:cubicBezTo>
                    <a:pt x="100" y="9941"/>
                    <a:pt x="34" y="10108"/>
                    <a:pt x="0" y="10241"/>
                  </a:cubicBezTo>
                  <a:cubicBezTo>
                    <a:pt x="100" y="10108"/>
                    <a:pt x="167" y="10008"/>
                    <a:pt x="234" y="9874"/>
                  </a:cubicBezTo>
                  <a:lnTo>
                    <a:pt x="901" y="8773"/>
                  </a:lnTo>
                  <a:cubicBezTo>
                    <a:pt x="1435" y="7873"/>
                    <a:pt x="2169" y="6572"/>
                    <a:pt x="2969" y="5171"/>
                  </a:cubicBezTo>
                  <a:cubicBezTo>
                    <a:pt x="3770" y="3770"/>
                    <a:pt x="4504" y="2469"/>
                    <a:pt x="5004" y="1535"/>
                  </a:cubicBezTo>
                  <a:cubicBezTo>
                    <a:pt x="5237" y="1101"/>
                    <a:pt x="5438" y="734"/>
                    <a:pt x="5571" y="434"/>
                  </a:cubicBezTo>
                  <a:cubicBezTo>
                    <a:pt x="5671" y="301"/>
                    <a:pt x="5738" y="134"/>
                    <a:pt x="5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6"/>
            <p:cNvSpPr/>
            <p:nvPr/>
          </p:nvSpPr>
          <p:spPr>
            <a:xfrm>
              <a:off x="2381875" y="4098575"/>
              <a:ext cx="314425" cy="17350"/>
            </a:xfrm>
            <a:custGeom>
              <a:avLst/>
              <a:gdLst/>
              <a:ahLst/>
              <a:cxnLst/>
              <a:rect l="l" t="t" r="r" b="b"/>
              <a:pathLst>
                <a:path w="12577" h="694" extrusionOk="0">
                  <a:moveTo>
                    <a:pt x="251" y="1"/>
                  </a:moveTo>
                  <a:cubicBezTo>
                    <a:pt x="167" y="1"/>
                    <a:pt x="84" y="9"/>
                    <a:pt x="0" y="26"/>
                  </a:cubicBezTo>
                  <a:cubicBezTo>
                    <a:pt x="167" y="59"/>
                    <a:pt x="334" y="93"/>
                    <a:pt x="467" y="126"/>
                  </a:cubicBezTo>
                  <a:cubicBezTo>
                    <a:pt x="801" y="159"/>
                    <a:pt x="1268" y="226"/>
                    <a:pt x="1835" y="293"/>
                  </a:cubicBezTo>
                  <a:cubicBezTo>
                    <a:pt x="2969" y="393"/>
                    <a:pt x="4537" y="526"/>
                    <a:pt x="6272" y="626"/>
                  </a:cubicBezTo>
                  <a:cubicBezTo>
                    <a:pt x="8006" y="693"/>
                    <a:pt x="9574" y="693"/>
                    <a:pt x="10741" y="693"/>
                  </a:cubicBezTo>
                  <a:cubicBezTo>
                    <a:pt x="11308" y="693"/>
                    <a:pt x="11775" y="660"/>
                    <a:pt x="12076" y="660"/>
                  </a:cubicBezTo>
                  <a:cubicBezTo>
                    <a:pt x="12242" y="660"/>
                    <a:pt x="12409" y="660"/>
                    <a:pt x="12576" y="626"/>
                  </a:cubicBezTo>
                  <a:cubicBezTo>
                    <a:pt x="12409" y="593"/>
                    <a:pt x="12242" y="560"/>
                    <a:pt x="12076" y="560"/>
                  </a:cubicBezTo>
                  <a:lnTo>
                    <a:pt x="10741" y="526"/>
                  </a:lnTo>
                  <a:cubicBezTo>
                    <a:pt x="9607" y="526"/>
                    <a:pt x="8006" y="493"/>
                    <a:pt x="6272" y="393"/>
                  </a:cubicBezTo>
                  <a:cubicBezTo>
                    <a:pt x="4537" y="326"/>
                    <a:pt x="2969" y="193"/>
                    <a:pt x="1835" y="126"/>
                  </a:cubicBezTo>
                  <a:lnTo>
                    <a:pt x="501" y="26"/>
                  </a:lnTo>
                  <a:cubicBezTo>
                    <a:pt x="417" y="9"/>
                    <a:pt x="334" y="1"/>
                    <a:pt x="2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6"/>
            <p:cNvSpPr/>
            <p:nvPr/>
          </p:nvSpPr>
          <p:spPr>
            <a:xfrm>
              <a:off x="4489200" y="2427500"/>
              <a:ext cx="1192550" cy="1291500"/>
            </a:xfrm>
            <a:custGeom>
              <a:avLst/>
              <a:gdLst/>
              <a:ahLst/>
              <a:cxnLst/>
              <a:rect l="l" t="t" r="r" b="b"/>
              <a:pathLst>
                <a:path w="47702" h="51660" extrusionOk="0">
                  <a:moveTo>
                    <a:pt x="42239" y="370"/>
                  </a:moveTo>
                  <a:cubicBezTo>
                    <a:pt x="42391" y="370"/>
                    <a:pt x="42544" y="376"/>
                    <a:pt x="42698" y="388"/>
                  </a:cubicBezTo>
                  <a:cubicBezTo>
                    <a:pt x="44633" y="555"/>
                    <a:pt x="46801" y="2022"/>
                    <a:pt x="47034" y="4191"/>
                  </a:cubicBezTo>
                  <a:cubicBezTo>
                    <a:pt x="47268" y="5892"/>
                    <a:pt x="46367" y="7660"/>
                    <a:pt x="44266" y="9628"/>
                  </a:cubicBezTo>
                  <a:cubicBezTo>
                    <a:pt x="41931" y="11863"/>
                    <a:pt x="39296" y="13731"/>
                    <a:pt x="36427" y="15232"/>
                  </a:cubicBezTo>
                  <a:cubicBezTo>
                    <a:pt x="35826" y="15432"/>
                    <a:pt x="35326" y="15866"/>
                    <a:pt x="34993" y="16399"/>
                  </a:cubicBezTo>
                  <a:cubicBezTo>
                    <a:pt x="34759" y="16933"/>
                    <a:pt x="34792" y="17534"/>
                    <a:pt x="35126" y="18034"/>
                  </a:cubicBezTo>
                  <a:cubicBezTo>
                    <a:pt x="35426" y="18534"/>
                    <a:pt x="35860" y="18935"/>
                    <a:pt x="36394" y="19201"/>
                  </a:cubicBezTo>
                  <a:cubicBezTo>
                    <a:pt x="37127" y="19502"/>
                    <a:pt x="37895" y="19735"/>
                    <a:pt x="38695" y="19835"/>
                  </a:cubicBezTo>
                  <a:cubicBezTo>
                    <a:pt x="39095" y="19902"/>
                    <a:pt x="39496" y="19969"/>
                    <a:pt x="39863" y="20069"/>
                  </a:cubicBezTo>
                  <a:cubicBezTo>
                    <a:pt x="40530" y="20236"/>
                    <a:pt x="42031" y="20769"/>
                    <a:pt x="42364" y="22070"/>
                  </a:cubicBezTo>
                  <a:cubicBezTo>
                    <a:pt x="42798" y="23738"/>
                    <a:pt x="40830" y="25172"/>
                    <a:pt x="39963" y="25706"/>
                  </a:cubicBezTo>
                  <a:cubicBezTo>
                    <a:pt x="37161" y="27441"/>
                    <a:pt x="34092" y="28675"/>
                    <a:pt x="30856" y="29375"/>
                  </a:cubicBezTo>
                  <a:lnTo>
                    <a:pt x="30423" y="29442"/>
                  </a:lnTo>
                  <a:cubicBezTo>
                    <a:pt x="29389" y="29609"/>
                    <a:pt x="28354" y="29942"/>
                    <a:pt x="27420" y="30476"/>
                  </a:cubicBezTo>
                  <a:cubicBezTo>
                    <a:pt x="26386" y="31143"/>
                    <a:pt x="25552" y="32478"/>
                    <a:pt x="26019" y="33745"/>
                  </a:cubicBezTo>
                  <a:cubicBezTo>
                    <a:pt x="26429" y="34943"/>
                    <a:pt x="27792" y="35485"/>
                    <a:pt x="28954" y="35485"/>
                  </a:cubicBezTo>
                  <a:cubicBezTo>
                    <a:pt x="29022" y="35485"/>
                    <a:pt x="29089" y="35483"/>
                    <a:pt x="29155" y="35480"/>
                  </a:cubicBezTo>
                  <a:cubicBezTo>
                    <a:pt x="29922" y="35413"/>
                    <a:pt x="30723" y="35246"/>
                    <a:pt x="31490" y="34979"/>
                  </a:cubicBezTo>
                  <a:cubicBezTo>
                    <a:pt x="31857" y="34879"/>
                    <a:pt x="32257" y="34779"/>
                    <a:pt x="32658" y="34679"/>
                  </a:cubicBezTo>
                  <a:cubicBezTo>
                    <a:pt x="33125" y="34576"/>
                    <a:pt x="33630" y="34520"/>
                    <a:pt x="34142" y="34520"/>
                  </a:cubicBezTo>
                  <a:cubicBezTo>
                    <a:pt x="35789" y="34520"/>
                    <a:pt x="37514" y="35097"/>
                    <a:pt x="38328" y="36547"/>
                  </a:cubicBezTo>
                  <a:cubicBezTo>
                    <a:pt x="38929" y="37815"/>
                    <a:pt x="38929" y="39316"/>
                    <a:pt x="38262" y="40583"/>
                  </a:cubicBezTo>
                  <a:cubicBezTo>
                    <a:pt x="37561" y="41851"/>
                    <a:pt x="36627" y="42952"/>
                    <a:pt x="35526" y="43886"/>
                  </a:cubicBezTo>
                  <a:cubicBezTo>
                    <a:pt x="31724" y="47288"/>
                    <a:pt x="27087" y="49657"/>
                    <a:pt x="22117" y="50691"/>
                  </a:cubicBezTo>
                  <a:cubicBezTo>
                    <a:pt x="20219" y="51056"/>
                    <a:pt x="18470" y="51242"/>
                    <a:pt x="16826" y="51242"/>
                  </a:cubicBezTo>
                  <a:cubicBezTo>
                    <a:pt x="13672" y="51242"/>
                    <a:pt x="10904" y="50559"/>
                    <a:pt x="8207" y="49156"/>
                  </a:cubicBezTo>
                  <a:cubicBezTo>
                    <a:pt x="935" y="42518"/>
                    <a:pt x="1068" y="31744"/>
                    <a:pt x="2436" y="23838"/>
                  </a:cubicBezTo>
                  <a:cubicBezTo>
                    <a:pt x="2469" y="23538"/>
                    <a:pt x="2503" y="23238"/>
                    <a:pt x="2569" y="22937"/>
                  </a:cubicBezTo>
                  <a:cubicBezTo>
                    <a:pt x="2736" y="21770"/>
                    <a:pt x="2903" y="20569"/>
                    <a:pt x="3570" y="19635"/>
                  </a:cubicBezTo>
                  <a:cubicBezTo>
                    <a:pt x="4155" y="18863"/>
                    <a:pt x="5150" y="18304"/>
                    <a:pt x="6107" y="18304"/>
                  </a:cubicBezTo>
                  <a:cubicBezTo>
                    <a:pt x="6514" y="18304"/>
                    <a:pt x="6914" y="18405"/>
                    <a:pt x="7273" y="18634"/>
                  </a:cubicBezTo>
                  <a:cubicBezTo>
                    <a:pt x="8073" y="19135"/>
                    <a:pt x="8407" y="20102"/>
                    <a:pt x="8774" y="21003"/>
                  </a:cubicBezTo>
                  <a:cubicBezTo>
                    <a:pt x="8841" y="21236"/>
                    <a:pt x="8941" y="21503"/>
                    <a:pt x="9041" y="21703"/>
                  </a:cubicBezTo>
                  <a:cubicBezTo>
                    <a:pt x="9708" y="23304"/>
                    <a:pt x="10809" y="24639"/>
                    <a:pt x="12210" y="25639"/>
                  </a:cubicBezTo>
                  <a:cubicBezTo>
                    <a:pt x="12726" y="26001"/>
                    <a:pt x="13643" y="26523"/>
                    <a:pt x="14604" y="26523"/>
                  </a:cubicBezTo>
                  <a:cubicBezTo>
                    <a:pt x="14883" y="26523"/>
                    <a:pt x="15167" y="26479"/>
                    <a:pt x="15445" y="26373"/>
                  </a:cubicBezTo>
                  <a:cubicBezTo>
                    <a:pt x="16980" y="25806"/>
                    <a:pt x="17380" y="23972"/>
                    <a:pt x="17580" y="22437"/>
                  </a:cubicBezTo>
                  <a:lnTo>
                    <a:pt x="18681" y="14131"/>
                  </a:lnTo>
                  <a:cubicBezTo>
                    <a:pt x="18881" y="12663"/>
                    <a:pt x="19048" y="11162"/>
                    <a:pt x="19715" y="9828"/>
                  </a:cubicBezTo>
                  <a:cubicBezTo>
                    <a:pt x="20415" y="8394"/>
                    <a:pt x="21650" y="7426"/>
                    <a:pt x="22917" y="7226"/>
                  </a:cubicBezTo>
                  <a:cubicBezTo>
                    <a:pt x="23003" y="7219"/>
                    <a:pt x="23089" y="7215"/>
                    <a:pt x="23174" y="7215"/>
                  </a:cubicBezTo>
                  <a:cubicBezTo>
                    <a:pt x="23854" y="7215"/>
                    <a:pt x="24523" y="7449"/>
                    <a:pt x="25085" y="7893"/>
                  </a:cubicBezTo>
                  <a:cubicBezTo>
                    <a:pt x="25552" y="8260"/>
                    <a:pt x="25853" y="8794"/>
                    <a:pt x="25919" y="9394"/>
                  </a:cubicBezTo>
                  <a:cubicBezTo>
                    <a:pt x="25919" y="9761"/>
                    <a:pt x="25886" y="10128"/>
                    <a:pt x="25819" y="10462"/>
                  </a:cubicBezTo>
                  <a:cubicBezTo>
                    <a:pt x="25753" y="10729"/>
                    <a:pt x="25719" y="10962"/>
                    <a:pt x="25686" y="11229"/>
                  </a:cubicBezTo>
                  <a:cubicBezTo>
                    <a:pt x="25653" y="11863"/>
                    <a:pt x="25819" y="12730"/>
                    <a:pt x="26520" y="13030"/>
                  </a:cubicBezTo>
                  <a:cubicBezTo>
                    <a:pt x="26677" y="13099"/>
                    <a:pt x="26847" y="13133"/>
                    <a:pt x="27027" y="13133"/>
                  </a:cubicBezTo>
                  <a:cubicBezTo>
                    <a:pt x="27456" y="13133"/>
                    <a:pt x="27947" y="12939"/>
                    <a:pt x="28488" y="12563"/>
                  </a:cubicBezTo>
                  <a:cubicBezTo>
                    <a:pt x="30256" y="11262"/>
                    <a:pt x="31590" y="9428"/>
                    <a:pt x="32858" y="7660"/>
                  </a:cubicBezTo>
                  <a:lnTo>
                    <a:pt x="33158" y="7226"/>
                  </a:lnTo>
                  <a:cubicBezTo>
                    <a:pt x="34259" y="5625"/>
                    <a:pt x="35426" y="3957"/>
                    <a:pt x="36927" y="2656"/>
                  </a:cubicBezTo>
                  <a:cubicBezTo>
                    <a:pt x="37899" y="1778"/>
                    <a:pt x="39873" y="370"/>
                    <a:pt x="42239" y="370"/>
                  </a:cubicBezTo>
                  <a:close/>
                  <a:moveTo>
                    <a:pt x="42217" y="0"/>
                  </a:moveTo>
                  <a:cubicBezTo>
                    <a:pt x="40340" y="0"/>
                    <a:pt x="38402" y="828"/>
                    <a:pt x="36660" y="2356"/>
                  </a:cubicBezTo>
                  <a:cubicBezTo>
                    <a:pt x="35126" y="3690"/>
                    <a:pt x="33958" y="5392"/>
                    <a:pt x="32824" y="7026"/>
                  </a:cubicBezTo>
                  <a:lnTo>
                    <a:pt x="32524" y="7460"/>
                  </a:lnTo>
                  <a:cubicBezTo>
                    <a:pt x="31257" y="9261"/>
                    <a:pt x="29989" y="10996"/>
                    <a:pt x="28254" y="12263"/>
                  </a:cubicBezTo>
                  <a:cubicBezTo>
                    <a:pt x="27800" y="12574"/>
                    <a:pt x="27398" y="12747"/>
                    <a:pt x="27071" y="12747"/>
                  </a:cubicBezTo>
                  <a:cubicBezTo>
                    <a:pt x="26942" y="12747"/>
                    <a:pt x="26824" y="12720"/>
                    <a:pt x="26720" y="12663"/>
                  </a:cubicBezTo>
                  <a:cubicBezTo>
                    <a:pt x="26220" y="12463"/>
                    <a:pt x="26086" y="11796"/>
                    <a:pt x="26120" y="11296"/>
                  </a:cubicBezTo>
                  <a:cubicBezTo>
                    <a:pt x="26120" y="11062"/>
                    <a:pt x="26153" y="10829"/>
                    <a:pt x="26220" y="10562"/>
                  </a:cubicBezTo>
                  <a:cubicBezTo>
                    <a:pt x="26286" y="10195"/>
                    <a:pt x="26320" y="9795"/>
                    <a:pt x="26320" y="9394"/>
                  </a:cubicBezTo>
                  <a:cubicBezTo>
                    <a:pt x="26253" y="8694"/>
                    <a:pt x="25886" y="8027"/>
                    <a:pt x="25319" y="7593"/>
                  </a:cubicBezTo>
                  <a:cubicBezTo>
                    <a:pt x="24723" y="7082"/>
                    <a:pt x="23982" y="6837"/>
                    <a:pt x="23219" y="6837"/>
                  </a:cubicBezTo>
                  <a:cubicBezTo>
                    <a:pt x="23085" y="6837"/>
                    <a:pt x="22951" y="6844"/>
                    <a:pt x="22817" y="6859"/>
                  </a:cubicBezTo>
                  <a:cubicBezTo>
                    <a:pt x="21383" y="7059"/>
                    <a:pt x="20082" y="8093"/>
                    <a:pt x="19315" y="9695"/>
                  </a:cubicBezTo>
                  <a:cubicBezTo>
                    <a:pt x="18614" y="11062"/>
                    <a:pt x="18414" y="12597"/>
                    <a:pt x="18214" y="14098"/>
                  </a:cubicBezTo>
                  <a:lnTo>
                    <a:pt x="17146" y="22404"/>
                  </a:lnTo>
                  <a:cubicBezTo>
                    <a:pt x="16946" y="23805"/>
                    <a:pt x="16579" y="25506"/>
                    <a:pt x="15278" y="26006"/>
                  </a:cubicBezTo>
                  <a:cubicBezTo>
                    <a:pt x="15047" y="26093"/>
                    <a:pt x="14811" y="26130"/>
                    <a:pt x="14576" y="26130"/>
                  </a:cubicBezTo>
                  <a:cubicBezTo>
                    <a:pt x="13730" y="26130"/>
                    <a:pt x="12906" y="25653"/>
                    <a:pt x="12410" y="25339"/>
                  </a:cubicBezTo>
                  <a:cubicBezTo>
                    <a:pt x="11075" y="24372"/>
                    <a:pt x="10041" y="23071"/>
                    <a:pt x="9408" y="21570"/>
                  </a:cubicBezTo>
                  <a:cubicBezTo>
                    <a:pt x="9308" y="21336"/>
                    <a:pt x="9207" y="21103"/>
                    <a:pt x="9141" y="20869"/>
                  </a:cubicBezTo>
                  <a:cubicBezTo>
                    <a:pt x="8740" y="19902"/>
                    <a:pt x="8374" y="18868"/>
                    <a:pt x="7473" y="18301"/>
                  </a:cubicBezTo>
                  <a:cubicBezTo>
                    <a:pt x="7048" y="18028"/>
                    <a:pt x="6575" y="17908"/>
                    <a:pt x="6095" y="17908"/>
                  </a:cubicBezTo>
                  <a:cubicBezTo>
                    <a:pt x="4991" y="17908"/>
                    <a:pt x="3854" y="18541"/>
                    <a:pt x="3203" y="19402"/>
                  </a:cubicBezTo>
                  <a:cubicBezTo>
                    <a:pt x="2469" y="20402"/>
                    <a:pt x="2269" y="21670"/>
                    <a:pt x="2102" y="22904"/>
                  </a:cubicBezTo>
                  <a:cubicBezTo>
                    <a:pt x="2069" y="23204"/>
                    <a:pt x="2036" y="23505"/>
                    <a:pt x="1969" y="23771"/>
                  </a:cubicBezTo>
                  <a:cubicBezTo>
                    <a:pt x="1" y="35246"/>
                    <a:pt x="2069" y="44119"/>
                    <a:pt x="7940" y="49490"/>
                  </a:cubicBezTo>
                  <a:lnTo>
                    <a:pt x="8007" y="49523"/>
                  </a:lnTo>
                  <a:cubicBezTo>
                    <a:pt x="10650" y="50926"/>
                    <a:pt x="13612" y="51659"/>
                    <a:pt x="16613" y="51659"/>
                  </a:cubicBezTo>
                  <a:cubicBezTo>
                    <a:pt x="16679" y="51659"/>
                    <a:pt x="16746" y="51659"/>
                    <a:pt x="16813" y="51658"/>
                  </a:cubicBezTo>
                  <a:cubicBezTo>
                    <a:pt x="18614" y="51658"/>
                    <a:pt x="20415" y="51491"/>
                    <a:pt x="22183" y="51158"/>
                  </a:cubicBezTo>
                  <a:cubicBezTo>
                    <a:pt x="27287" y="50124"/>
                    <a:pt x="31957" y="47722"/>
                    <a:pt x="35826" y="44253"/>
                  </a:cubicBezTo>
                  <a:cubicBezTo>
                    <a:pt x="36994" y="43319"/>
                    <a:pt x="37928" y="42151"/>
                    <a:pt x="38662" y="40817"/>
                  </a:cubicBezTo>
                  <a:cubicBezTo>
                    <a:pt x="39362" y="39449"/>
                    <a:pt x="39396" y="37815"/>
                    <a:pt x="38695" y="36414"/>
                  </a:cubicBezTo>
                  <a:cubicBezTo>
                    <a:pt x="37807" y="34814"/>
                    <a:pt x="35952" y="34162"/>
                    <a:pt x="34175" y="34162"/>
                  </a:cubicBezTo>
                  <a:cubicBezTo>
                    <a:pt x="33618" y="34162"/>
                    <a:pt x="33068" y="34226"/>
                    <a:pt x="32557" y="34346"/>
                  </a:cubicBezTo>
                  <a:cubicBezTo>
                    <a:pt x="32157" y="34412"/>
                    <a:pt x="31757" y="34546"/>
                    <a:pt x="31390" y="34646"/>
                  </a:cubicBezTo>
                  <a:cubicBezTo>
                    <a:pt x="30656" y="34879"/>
                    <a:pt x="29889" y="35046"/>
                    <a:pt x="29122" y="35113"/>
                  </a:cubicBezTo>
                  <a:cubicBezTo>
                    <a:pt x="29085" y="35114"/>
                    <a:pt x="29048" y="35115"/>
                    <a:pt x="29011" y="35115"/>
                  </a:cubicBezTo>
                  <a:cubicBezTo>
                    <a:pt x="27996" y="35115"/>
                    <a:pt x="26774" y="34676"/>
                    <a:pt x="26420" y="33678"/>
                  </a:cubicBezTo>
                  <a:cubicBezTo>
                    <a:pt x="26053" y="32611"/>
                    <a:pt x="26787" y="31444"/>
                    <a:pt x="27687" y="30876"/>
                  </a:cubicBezTo>
                  <a:cubicBezTo>
                    <a:pt x="28555" y="30376"/>
                    <a:pt x="29555" y="30076"/>
                    <a:pt x="30556" y="29909"/>
                  </a:cubicBezTo>
                  <a:lnTo>
                    <a:pt x="30956" y="29842"/>
                  </a:lnTo>
                  <a:cubicBezTo>
                    <a:pt x="34225" y="29142"/>
                    <a:pt x="37361" y="27874"/>
                    <a:pt x="40196" y="26140"/>
                  </a:cubicBezTo>
                  <a:cubicBezTo>
                    <a:pt x="41130" y="25539"/>
                    <a:pt x="43298" y="23972"/>
                    <a:pt x="42798" y="22003"/>
                  </a:cubicBezTo>
                  <a:cubicBezTo>
                    <a:pt x="42431" y="20502"/>
                    <a:pt x="40730" y="19902"/>
                    <a:pt x="39996" y="19735"/>
                  </a:cubicBezTo>
                  <a:cubicBezTo>
                    <a:pt x="39629" y="19635"/>
                    <a:pt x="39196" y="19535"/>
                    <a:pt x="38795" y="19468"/>
                  </a:cubicBezTo>
                  <a:cubicBezTo>
                    <a:pt x="38028" y="19368"/>
                    <a:pt x="37294" y="19168"/>
                    <a:pt x="36594" y="18868"/>
                  </a:cubicBezTo>
                  <a:cubicBezTo>
                    <a:pt x="36127" y="18634"/>
                    <a:pt x="35760" y="18301"/>
                    <a:pt x="35493" y="17867"/>
                  </a:cubicBezTo>
                  <a:cubicBezTo>
                    <a:pt x="35259" y="17500"/>
                    <a:pt x="35193" y="17033"/>
                    <a:pt x="35393" y="16633"/>
                  </a:cubicBezTo>
                  <a:cubicBezTo>
                    <a:pt x="35693" y="16166"/>
                    <a:pt x="36127" y="15832"/>
                    <a:pt x="36627" y="15632"/>
                  </a:cubicBezTo>
                  <a:cubicBezTo>
                    <a:pt x="39529" y="14131"/>
                    <a:pt x="42198" y="12230"/>
                    <a:pt x="44566" y="9995"/>
                  </a:cubicBezTo>
                  <a:cubicBezTo>
                    <a:pt x="46734" y="7893"/>
                    <a:pt x="47702" y="5992"/>
                    <a:pt x="47468" y="4191"/>
                  </a:cubicBezTo>
                  <a:cubicBezTo>
                    <a:pt x="47201" y="2022"/>
                    <a:pt x="45133" y="221"/>
                    <a:pt x="42731" y="21"/>
                  </a:cubicBezTo>
                  <a:cubicBezTo>
                    <a:pt x="42561" y="7"/>
                    <a:pt x="42389" y="0"/>
                    <a:pt x="422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6"/>
            <p:cNvSpPr/>
            <p:nvPr/>
          </p:nvSpPr>
          <p:spPr>
            <a:xfrm>
              <a:off x="4705200" y="2472200"/>
              <a:ext cx="917350" cy="1280125"/>
            </a:xfrm>
            <a:custGeom>
              <a:avLst/>
              <a:gdLst/>
              <a:ahLst/>
              <a:cxnLst/>
              <a:rect l="l" t="t" r="r" b="b"/>
              <a:pathLst>
                <a:path w="36694" h="51205" extrusionOk="0">
                  <a:moveTo>
                    <a:pt x="36693" y="1"/>
                  </a:moveTo>
                  <a:lnTo>
                    <a:pt x="36526" y="101"/>
                  </a:lnTo>
                  <a:lnTo>
                    <a:pt x="36026" y="435"/>
                  </a:lnTo>
                  <a:cubicBezTo>
                    <a:pt x="35559" y="701"/>
                    <a:pt x="34892" y="1102"/>
                    <a:pt x="34058" y="1669"/>
                  </a:cubicBezTo>
                  <a:cubicBezTo>
                    <a:pt x="31723" y="3270"/>
                    <a:pt x="29488" y="5005"/>
                    <a:pt x="27420" y="6939"/>
                  </a:cubicBezTo>
                  <a:cubicBezTo>
                    <a:pt x="26086" y="8173"/>
                    <a:pt x="24718" y="9574"/>
                    <a:pt x="23250" y="11076"/>
                  </a:cubicBezTo>
                  <a:cubicBezTo>
                    <a:pt x="21816" y="12610"/>
                    <a:pt x="20248" y="14245"/>
                    <a:pt x="18714" y="16046"/>
                  </a:cubicBezTo>
                  <a:cubicBezTo>
                    <a:pt x="17046" y="17914"/>
                    <a:pt x="15511" y="19849"/>
                    <a:pt x="14077" y="21883"/>
                  </a:cubicBezTo>
                  <a:cubicBezTo>
                    <a:pt x="13343" y="22951"/>
                    <a:pt x="12676" y="24085"/>
                    <a:pt x="11976" y="25219"/>
                  </a:cubicBezTo>
                  <a:lnTo>
                    <a:pt x="9874" y="28688"/>
                  </a:lnTo>
                  <a:cubicBezTo>
                    <a:pt x="7206" y="33058"/>
                    <a:pt x="4737" y="37595"/>
                    <a:pt x="2569" y="42265"/>
                  </a:cubicBezTo>
                  <a:cubicBezTo>
                    <a:pt x="634" y="46568"/>
                    <a:pt x="834" y="47668"/>
                    <a:pt x="0" y="51171"/>
                  </a:cubicBezTo>
                  <a:lnTo>
                    <a:pt x="201" y="51204"/>
                  </a:lnTo>
                  <a:cubicBezTo>
                    <a:pt x="1034" y="47702"/>
                    <a:pt x="834" y="46668"/>
                    <a:pt x="2802" y="42331"/>
                  </a:cubicBezTo>
                  <a:cubicBezTo>
                    <a:pt x="4971" y="37695"/>
                    <a:pt x="7406" y="33158"/>
                    <a:pt x="10108" y="28788"/>
                  </a:cubicBezTo>
                  <a:lnTo>
                    <a:pt x="12176" y="25319"/>
                  </a:lnTo>
                  <a:cubicBezTo>
                    <a:pt x="12876" y="24185"/>
                    <a:pt x="13543" y="23084"/>
                    <a:pt x="14277" y="22017"/>
                  </a:cubicBezTo>
                  <a:cubicBezTo>
                    <a:pt x="15678" y="19982"/>
                    <a:pt x="17213" y="18047"/>
                    <a:pt x="18847" y="16179"/>
                  </a:cubicBezTo>
                  <a:cubicBezTo>
                    <a:pt x="20415" y="14411"/>
                    <a:pt x="21949" y="12743"/>
                    <a:pt x="23384" y="11209"/>
                  </a:cubicBezTo>
                  <a:cubicBezTo>
                    <a:pt x="24851" y="9708"/>
                    <a:pt x="26219" y="8307"/>
                    <a:pt x="27520" y="7073"/>
                  </a:cubicBezTo>
                  <a:cubicBezTo>
                    <a:pt x="29588" y="5138"/>
                    <a:pt x="31790" y="3370"/>
                    <a:pt x="34125" y="1736"/>
                  </a:cubicBezTo>
                  <a:cubicBezTo>
                    <a:pt x="34925" y="1168"/>
                    <a:pt x="35592" y="768"/>
                    <a:pt x="36026" y="468"/>
                  </a:cubicBezTo>
                  <a:lnTo>
                    <a:pt x="36526" y="134"/>
                  </a:lnTo>
                  <a:cubicBezTo>
                    <a:pt x="36593" y="101"/>
                    <a:pt x="36660" y="68"/>
                    <a:pt x="366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6"/>
            <p:cNvSpPr/>
            <p:nvPr/>
          </p:nvSpPr>
          <p:spPr>
            <a:xfrm>
              <a:off x="5057125" y="2603975"/>
              <a:ext cx="10850" cy="415325"/>
            </a:xfrm>
            <a:custGeom>
              <a:avLst/>
              <a:gdLst/>
              <a:ahLst/>
              <a:cxnLst/>
              <a:rect l="l" t="t" r="r" b="b"/>
              <a:pathLst>
                <a:path w="434" h="16613" extrusionOk="0">
                  <a:moveTo>
                    <a:pt x="134" y="0"/>
                  </a:moveTo>
                  <a:cubicBezTo>
                    <a:pt x="100" y="201"/>
                    <a:pt x="100" y="434"/>
                    <a:pt x="134" y="634"/>
                  </a:cubicBezTo>
                  <a:cubicBezTo>
                    <a:pt x="167" y="1068"/>
                    <a:pt x="200" y="1668"/>
                    <a:pt x="200" y="2435"/>
                  </a:cubicBezTo>
                  <a:cubicBezTo>
                    <a:pt x="234" y="3937"/>
                    <a:pt x="200" y="6005"/>
                    <a:pt x="134" y="8306"/>
                  </a:cubicBezTo>
                  <a:cubicBezTo>
                    <a:pt x="67" y="10608"/>
                    <a:pt x="0" y="12676"/>
                    <a:pt x="0" y="14177"/>
                  </a:cubicBezTo>
                  <a:cubicBezTo>
                    <a:pt x="0" y="14944"/>
                    <a:pt x="33" y="15545"/>
                    <a:pt x="33" y="15979"/>
                  </a:cubicBezTo>
                  <a:cubicBezTo>
                    <a:pt x="33" y="16179"/>
                    <a:pt x="33" y="16412"/>
                    <a:pt x="100" y="16612"/>
                  </a:cubicBezTo>
                  <a:cubicBezTo>
                    <a:pt x="100" y="16412"/>
                    <a:pt x="134" y="16179"/>
                    <a:pt x="134" y="15979"/>
                  </a:cubicBezTo>
                  <a:cubicBezTo>
                    <a:pt x="134" y="15512"/>
                    <a:pt x="167" y="14911"/>
                    <a:pt x="167" y="14177"/>
                  </a:cubicBezTo>
                  <a:cubicBezTo>
                    <a:pt x="200" y="12643"/>
                    <a:pt x="267" y="10608"/>
                    <a:pt x="367" y="8306"/>
                  </a:cubicBezTo>
                  <a:cubicBezTo>
                    <a:pt x="434" y="6005"/>
                    <a:pt x="434" y="3937"/>
                    <a:pt x="367" y="2435"/>
                  </a:cubicBezTo>
                  <a:cubicBezTo>
                    <a:pt x="334" y="1668"/>
                    <a:pt x="267" y="1068"/>
                    <a:pt x="234" y="634"/>
                  </a:cubicBezTo>
                  <a:cubicBezTo>
                    <a:pt x="200" y="434"/>
                    <a:pt x="167" y="201"/>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6"/>
            <p:cNvSpPr/>
            <p:nvPr/>
          </p:nvSpPr>
          <p:spPr>
            <a:xfrm>
              <a:off x="5059625" y="2987575"/>
              <a:ext cx="495375" cy="31725"/>
            </a:xfrm>
            <a:custGeom>
              <a:avLst/>
              <a:gdLst/>
              <a:ahLst/>
              <a:cxnLst/>
              <a:rect l="l" t="t" r="r" b="b"/>
              <a:pathLst>
                <a:path w="19815" h="1269" extrusionOk="0">
                  <a:moveTo>
                    <a:pt x="13743" y="1"/>
                  </a:moveTo>
                  <a:cubicBezTo>
                    <a:pt x="12551" y="1"/>
                    <a:pt x="11242" y="34"/>
                    <a:pt x="9874" y="101"/>
                  </a:cubicBezTo>
                  <a:cubicBezTo>
                    <a:pt x="7105" y="234"/>
                    <a:pt x="4637" y="468"/>
                    <a:pt x="2869" y="735"/>
                  </a:cubicBezTo>
                  <a:cubicBezTo>
                    <a:pt x="1968" y="868"/>
                    <a:pt x="1234" y="1001"/>
                    <a:pt x="734" y="1102"/>
                  </a:cubicBezTo>
                  <a:lnTo>
                    <a:pt x="167" y="1202"/>
                  </a:lnTo>
                  <a:cubicBezTo>
                    <a:pt x="100" y="1235"/>
                    <a:pt x="34" y="1235"/>
                    <a:pt x="0" y="1268"/>
                  </a:cubicBezTo>
                  <a:lnTo>
                    <a:pt x="200" y="1268"/>
                  </a:lnTo>
                  <a:lnTo>
                    <a:pt x="767" y="1168"/>
                  </a:lnTo>
                  <a:cubicBezTo>
                    <a:pt x="1268" y="1102"/>
                    <a:pt x="1968" y="1001"/>
                    <a:pt x="2869" y="901"/>
                  </a:cubicBezTo>
                  <a:cubicBezTo>
                    <a:pt x="4670" y="701"/>
                    <a:pt x="7139" y="468"/>
                    <a:pt x="9874" y="334"/>
                  </a:cubicBezTo>
                  <a:cubicBezTo>
                    <a:pt x="11697" y="245"/>
                    <a:pt x="13417" y="216"/>
                    <a:pt x="14895" y="216"/>
                  </a:cubicBezTo>
                  <a:cubicBezTo>
                    <a:pt x="15634" y="216"/>
                    <a:pt x="16312" y="223"/>
                    <a:pt x="16912" y="234"/>
                  </a:cubicBezTo>
                  <a:cubicBezTo>
                    <a:pt x="17813" y="268"/>
                    <a:pt x="18513" y="301"/>
                    <a:pt x="19014" y="334"/>
                  </a:cubicBezTo>
                  <a:lnTo>
                    <a:pt x="19614" y="368"/>
                  </a:lnTo>
                  <a:lnTo>
                    <a:pt x="19814" y="368"/>
                  </a:lnTo>
                  <a:cubicBezTo>
                    <a:pt x="19748" y="334"/>
                    <a:pt x="19681" y="334"/>
                    <a:pt x="19614" y="334"/>
                  </a:cubicBezTo>
                  <a:lnTo>
                    <a:pt x="19047" y="234"/>
                  </a:lnTo>
                  <a:cubicBezTo>
                    <a:pt x="18547" y="201"/>
                    <a:pt x="17813" y="134"/>
                    <a:pt x="16912" y="101"/>
                  </a:cubicBezTo>
                  <a:cubicBezTo>
                    <a:pt x="16012" y="34"/>
                    <a:pt x="14936" y="1"/>
                    <a:pt x="137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6"/>
            <p:cNvSpPr/>
            <p:nvPr/>
          </p:nvSpPr>
          <p:spPr>
            <a:xfrm>
              <a:off x="4615975" y="2878325"/>
              <a:ext cx="160125" cy="642150"/>
            </a:xfrm>
            <a:custGeom>
              <a:avLst/>
              <a:gdLst/>
              <a:ahLst/>
              <a:cxnLst/>
              <a:rect l="l" t="t" r="r" b="b"/>
              <a:pathLst>
                <a:path w="6405" h="25686" extrusionOk="0">
                  <a:moveTo>
                    <a:pt x="0" y="1"/>
                  </a:moveTo>
                  <a:cubicBezTo>
                    <a:pt x="0" y="68"/>
                    <a:pt x="34" y="168"/>
                    <a:pt x="67" y="268"/>
                  </a:cubicBezTo>
                  <a:lnTo>
                    <a:pt x="234" y="1002"/>
                  </a:lnTo>
                  <a:cubicBezTo>
                    <a:pt x="434" y="1669"/>
                    <a:pt x="667" y="2603"/>
                    <a:pt x="968" y="3737"/>
                  </a:cubicBezTo>
                  <a:cubicBezTo>
                    <a:pt x="1535" y="6072"/>
                    <a:pt x="2302" y="9308"/>
                    <a:pt x="3102" y="12877"/>
                  </a:cubicBezTo>
                  <a:cubicBezTo>
                    <a:pt x="3903" y="16446"/>
                    <a:pt x="4670" y="19648"/>
                    <a:pt x="5304" y="21983"/>
                  </a:cubicBezTo>
                  <a:cubicBezTo>
                    <a:pt x="5604" y="23151"/>
                    <a:pt x="5871" y="24085"/>
                    <a:pt x="6071" y="24719"/>
                  </a:cubicBezTo>
                  <a:cubicBezTo>
                    <a:pt x="6171" y="25019"/>
                    <a:pt x="6238" y="25252"/>
                    <a:pt x="6305" y="25452"/>
                  </a:cubicBezTo>
                  <a:cubicBezTo>
                    <a:pt x="6338" y="25519"/>
                    <a:pt x="6371" y="25619"/>
                    <a:pt x="6405" y="25686"/>
                  </a:cubicBezTo>
                  <a:cubicBezTo>
                    <a:pt x="6405" y="25619"/>
                    <a:pt x="6371" y="25519"/>
                    <a:pt x="6371" y="25419"/>
                  </a:cubicBezTo>
                  <a:lnTo>
                    <a:pt x="6171" y="24685"/>
                  </a:lnTo>
                  <a:cubicBezTo>
                    <a:pt x="6004" y="24018"/>
                    <a:pt x="5738" y="23084"/>
                    <a:pt x="5471" y="21950"/>
                  </a:cubicBezTo>
                  <a:cubicBezTo>
                    <a:pt x="4870" y="19615"/>
                    <a:pt x="4136" y="16379"/>
                    <a:pt x="3303" y="12810"/>
                  </a:cubicBezTo>
                  <a:cubicBezTo>
                    <a:pt x="2502" y="9241"/>
                    <a:pt x="1735" y="6039"/>
                    <a:pt x="1101" y="3704"/>
                  </a:cubicBezTo>
                  <a:cubicBezTo>
                    <a:pt x="801" y="2536"/>
                    <a:pt x="534" y="1602"/>
                    <a:pt x="334" y="968"/>
                  </a:cubicBezTo>
                  <a:cubicBezTo>
                    <a:pt x="234" y="668"/>
                    <a:pt x="167" y="435"/>
                    <a:pt x="100" y="234"/>
                  </a:cubicBezTo>
                  <a:cubicBezTo>
                    <a:pt x="67" y="134"/>
                    <a:pt x="34" y="68"/>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6"/>
            <p:cNvSpPr/>
            <p:nvPr/>
          </p:nvSpPr>
          <p:spPr>
            <a:xfrm>
              <a:off x="4776075" y="3404550"/>
              <a:ext cx="670500" cy="115925"/>
            </a:xfrm>
            <a:custGeom>
              <a:avLst/>
              <a:gdLst/>
              <a:ahLst/>
              <a:cxnLst/>
              <a:rect l="l" t="t" r="r" b="b"/>
              <a:pathLst>
                <a:path w="26820" h="4637" extrusionOk="0">
                  <a:moveTo>
                    <a:pt x="26820" y="0"/>
                  </a:moveTo>
                  <a:cubicBezTo>
                    <a:pt x="26720" y="0"/>
                    <a:pt x="26620" y="0"/>
                    <a:pt x="26553" y="34"/>
                  </a:cubicBezTo>
                  <a:lnTo>
                    <a:pt x="25752" y="134"/>
                  </a:lnTo>
                  <a:cubicBezTo>
                    <a:pt x="25052" y="200"/>
                    <a:pt x="24085" y="334"/>
                    <a:pt x="22884" y="534"/>
                  </a:cubicBezTo>
                  <a:cubicBezTo>
                    <a:pt x="20415" y="934"/>
                    <a:pt x="17080" y="1501"/>
                    <a:pt x="13377" y="2202"/>
                  </a:cubicBezTo>
                  <a:cubicBezTo>
                    <a:pt x="9708" y="2902"/>
                    <a:pt x="6339" y="3536"/>
                    <a:pt x="3937" y="3936"/>
                  </a:cubicBezTo>
                  <a:lnTo>
                    <a:pt x="1068" y="4437"/>
                  </a:lnTo>
                  <a:lnTo>
                    <a:pt x="268" y="4570"/>
                  </a:lnTo>
                  <a:cubicBezTo>
                    <a:pt x="168" y="4604"/>
                    <a:pt x="101" y="4604"/>
                    <a:pt x="1" y="4637"/>
                  </a:cubicBezTo>
                  <a:lnTo>
                    <a:pt x="268" y="4637"/>
                  </a:lnTo>
                  <a:lnTo>
                    <a:pt x="1068" y="4537"/>
                  </a:lnTo>
                  <a:cubicBezTo>
                    <a:pt x="1769" y="4437"/>
                    <a:pt x="2736" y="4303"/>
                    <a:pt x="3970" y="4103"/>
                  </a:cubicBezTo>
                  <a:cubicBezTo>
                    <a:pt x="6405" y="3736"/>
                    <a:pt x="9741" y="3136"/>
                    <a:pt x="13444" y="2435"/>
                  </a:cubicBezTo>
                  <a:cubicBezTo>
                    <a:pt x="17113" y="1735"/>
                    <a:pt x="20482" y="1134"/>
                    <a:pt x="22884" y="701"/>
                  </a:cubicBezTo>
                  <a:lnTo>
                    <a:pt x="25752" y="200"/>
                  </a:lnTo>
                  <a:lnTo>
                    <a:pt x="26553" y="67"/>
                  </a:lnTo>
                  <a:cubicBezTo>
                    <a:pt x="26653" y="67"/>
                    <a:pt x="26720" y="34"/>
                    <a:pt x="268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6"/>
            <p:cNvSpPr/>
            <p:nvPr/>
          </p:nvSpPr>
          <p:spPr>
            <a:xfrm>
              <a:off x="2659575" y="707600"/>
              <a:ext cx="2116525" cy="4311475"/>
            </a:xfrm>
            <a:custGeom>
              <a:avLst/>
              <a:gdLst/>
              <a:ahLst/>
              <a:cxnLst/>
              <a:rect l="l" t="t" r="r" b="b"/>
              <a:pathLst>
                <a:path w="84661" h="172459" extrusionOk="0">
                  <a:moveTo>
                    <a:pt x="13348" y="1"/>
                  </a:moveTo>
                  <a:cubicBezTo>
                    <a:pt x="6371" y="1"/>
                    <a:pt x="667" y="5659"/>
                    <a:pt x="634" y="12677"/>
                  </a:cubicBezTo>
                  <a:lnTo>
                    <a:pt x="34" y="159382"/>
                  </a:lnTo>
                  <a:cubicBezTo>
                    <a:pt x="0" y="166420"/>
                    <a:pt x="5671" y="172158"/>
                    <a:pt x="12676" y="172191"/>
                  </a:cubicBezTo>
                  <a:lnTo>
                    <a:pt x="71218" y="172458"/>
                  </a:lnTo>
                  <a:cubicBezTo>
                    <a:pt x="71238" y="172458"/>
                    <a:pt x="71259" y="172458"/>
                    <a:pt x="71280" y="172458"/>
                  </a:cubicBezTo>
                  <a:cubicBezTo>
                    <a:pt x="78290" y="172458"/>
                    <a:pt x="83994" y="166800"/>
                    <a:pt x="84027" y="159782"/>
                  </a:cubicBezTo>
                  <a:lnTo>
                    <a:pt x="84627" y="13044"/>
                  </a:lnTo>
                  <a:cubicBezTo>
                    <a:pt x="84661" y="6005"/>
                    <a:pt x="78990" y="301"/>
                    <a:pt x="71952" y="268"/>
                  </a:cubicBezTo>
                  <a:lnTo>
                    <a:pt x="13410" y="1"/>
                  </a:lnTo>
                  <a:cubicBezTo>
                    <a:pt x="13389" y="1"/>
                    <a:pt x="13369" y="1"/>
                    <a:pt x="133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6"/>
            <p:cNvSpPr/>
            <p:nvPr/>
          </p:nvSpPr>
          <p:spPr>
            <a:xfrm>
              <a:off x="2756300" y="834375"/>
              <a:ext cx="1923075" cy="4032925"/>
            </a:xfrm>
            <a:custGeom>
              <a:avLst/>
              <a:gdLst/>
              <a:ahLst/>
              <a:cxnLst/>
              <a:rect l="l" t="t" r="r" b="b"/>
              <a:pathLst>
                <a:path w="76923" h="161317" extrusionOk="0">
                  <a:moveTo>
                    <a:pt x="9513" y="0"/>
                  </a:moveTo>
                  <a:cubicBezTo>
                    <a:pt x="4604" y="0"/>
                    <a:pt x="634" y="3990"/>
                    <a:pt x="601" y="8873"/>
                  </a:cubicBezTo>
                  <a:lnTo>
                    <a:pt x="1" y="152109"/>
                  </a:lnTo>
                  <a:cubicBezTo>
                    <a:pt x="1" y="157013"/>
                    <a:pt x="3970" y="161049"/>
                    <a:pt x="8907" y="161049"/>
                  </a:cubicBezTo>
                  <a:lnTo>
                    <a:pt x="67315" y="161316"/>
                  </a:lnTo>
                  <a:cubicBezTo>
                    <a:pt x="67336" y="161316"/>
                    <a:pt x="67356" y="161316"/>
                    <a:pt x="67377" y="161316"/>
                  </a:cubicBezTo>
                  <a:cubicBezTo>
                    <a:pt x="72253" y="161316"/>
                    <a:pt x="76255" y="157359"/>
                    <a:pt x="76255" y="152443"/>
                  </a:cubicBezTo>
                  <a:lnTo>
                    <a:pt x="76889" y="9240"/>
                  </a:lnTo>
                  <a:cubicBezTo>
                    <a:pt x="76922" y="4303"/>
                    <a:pt x="72919" y="267"/>
                    <a:pt x="67983" y="234"/>
                  </a:cubicBezTo>
                  <a:lnTo>
                    <a:pt x="56641" y="201"/>
                  </a:lnTo>
                  <a:cubicBezTo>
                    <a:pt x="55107" y="234"/>
                    <a:pt x="53839" y="1501"/>
                    <a:pt x="53873" y="3069"/>
                  </a:cubicBezTo>
                  <a:lnTo>
                    <a:pt x="53873" y="5104"/>
                  </a:lnTo>
                  <a:cubicBezTo>
                    <a:pt x="53906" y="6672"/>
                    <a:pt x="52672" y="7939"/>
                    <a:pt x="51104" y="7973"/>
                  </a:cubicBezTo>
                  <a:lnTo>
                    <a:pt x="28988" y="7873"/>
                  </a:lnTo>
                  <a:cubicBezTo>
                    <a:pt x="27420" y="7839"/>
                    <a:pt x="26219" y="6538"/>
                    <a:pt x="26253" y="5004"/>
                  </a:cubicBezTo>
                  <a:lnTo>
                    <a:pt x="26253" y="2936"/>
                  </a:lnTo>
                  <a:cubicBezTo>
                    <a:pt x="26286" y="1368"/>
                    <a:pt x="25052" y="67"/>
                    <a:pt x="23518" y="34"/>
                  </a:cubicBezTo>
                  <a:lnTo>
                    <a:pt x="19515" y="34"/>
                  </a:lnTo>
                  <a:lnTo>
                    <a:pt x="9574" y="0"/>
                  </a:lnTo>
                  <a:cubicBezTo>
                    <a:pt x="9554" y="0"/>
                    <a:pt x="9533" y="0"/>
                    <a:pt x="951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6"/>
            <p:cNvSpPr/>
            <p:nvPr/>
          </p:nvSpPr>
          <p:spPr>
            <a:xfrm>
              <a:off x="3584400" y="4548700"/>
              <a:ext cx="70075" cy="60375"/>
            </a:xfrm>
            <a:custGeom>
              <a:avLst/>
              <a:gdLst/>
              <a:ahLst/>
              <a:cxnLst/>
              <a:rect l="l" t="t" r="r" b="b"/>
              <a:pathLst>
                <a:path w="2803" h="2415" extrusionOk="0">
                  <a:moveTo>
                    <a:pt x="1602" y="0"/>
                  </a:moveTo>
                  <a:cubicBezTo>
                    <a:pt x="534" y="0"/>
                    <a:pt x="0" y="1268"/>
                    <a:pt x="734" y="2035"/>
                  </a:cubicBezTo>
                  <a:cubicBezTo>
                    <a:pt x="984" y="2297"/>
                    <a:pt x="1300" y="2415"/>
                    <a:pt x="1609" y="2415"/>
                  </a:cubicBezTo>
                  <a:cubicBezTo>
                    <a:pt x="2207" y="2415"/>
                    <a:pt x="2780" y="1972"/>
                    <a:pt x="2802" y="1268"/>
                  </a:cubicBezTo>
                  <a:cubicBezTo>
                    <a:pt x="2802" y="568"/>
                    <a:pt x="2269" y="34"/>
                    <a:pt x="16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6"/>
            <p:cNvSpPr/>
            <p:nvPr/>
          </p:nvSpPr>
          <p:spPr>
            <a:xfrm>
              <a:off x="3676975" y="4549525"/>
              <a:ext cx="70900" cy="60175"/>
            </a:xfrm>
            <a:custGeom>
              <a:avLst/>
              <a:gdLst/>
              <a:ahLst/>
              <a:cxnLst/>
              <a:rect l="l" t="t" r="r" b="b"/>
              <a:pathLst>
                <a:path w="2836" h="2407" extrusionOk="0">
                  <a:moveTo>
                    <a:pt x="1635" y="1"/>
                  </a:moveTo>
                  <a:cubicBezTo>
                    <a:pt x="567" y="1"/>
                    <a:pt x="0" y="1268"/>
                    <a:pt x="734" y="2036"/>
                  </a:cubicBezTo>
                  <a:cubicBezTo>
                    <a:pt x="990" y="2291"/>
                    <a:pt x="1301" y="2406"/>
                    <a:pt x="1605" y="2406"/>
                  </a:cubicBezTo>
                  <a:cubicBezTo>
                    <a:pt x="2213" y="2406"/>
                    <a:pt x="2791" y="1947"/>
                    <a:pt x="2835" y="1235"/>
                  </a:cubicBezTo>
                  <a:cubicBezTo>
                    <a:pt x="2835" y="568"/>
                    <a:pt x="2302" y="1"/>
                    <a:pt x="16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6"/>
            <p:cNvSpPr/>
            <p:nvPr/>
          </p:nvSpPr>
          <p:spPr>
            <a:xfrm>
              <a:off x="3770375" y="4549525"/>
              <a:ext cx="70900" cy="60400"/>
            </a:xfrm>
            <a:custGeom>
              <a:avLst/>
              <a:gdLst/>
              <a:ahLst/>
              <a:cxnLst/>
              <a:rect l="l" t="t" r="r" b="b"/>
              <a:pathLst>
                <a:path w="2836" h="2416" extrusionOk="0">
                  <a:moveTo>
                    <a:pt x="1635" y="1"/>
                  </a:moveTo>
                  <a:cubicBezTo>
                    <a:pt x="567" y="1"/>
                    <a:pt x="0" y="1268"/>
                    <a:pt x="734" y="2036"/>
                  </a:cubicBezTo>
                  <a:cubicBezTo>
                    <a:pt x="995" y="2297"/>
                    <a:pt x="1315" y="2415"/>
                    <a:pt x="1625" y="2415"/>
                  </a:cubicBezTo>
                  <a:cubicBezTo>
                    <a:pt x="2225" y="2415"/>
                    <a:pt x="2791" y="1972"/>
                    <a:pt x="2835" y="1268"/>
                  </a:cubicBezTo>
                  <a:cubicBezTo>
                    <a:pt x="2835" y="568"/>
                    <a:pt x="2302" y="34"/>
                    <a:pt x="16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6"/>
            <p:cNvSpPr/>
            <p:nvPr/>
          </p:nvSpPr>
          <p:spPr>
            <a:xfrm>
              <a:off x="4561750" y="2576450"/>
              <a:ext cx="29225" cy="23375"/>
            </a:xfrm>
            <a:custGeom>
              <a:avLst/>
              <a:gdLst/>
              <a:ahLst/>
              <a:cxnLst/>
              <a:rect l="l" t="t" r="r" b="b"/>
              <a:pathLst>
                <a:path w="1169" h="935" extrusionOk="0">
                  <a:moveTo>
                    <a:pt x="568" y="1"/>
                  </a:moveTo>
                  <a:cubicBezTo>
                    <a:pt x="1" y="34"/>
                    <a:pt x="1" y="901"/>
                    <a:pt x="568" y="935"/>
                  </a:cubicBezTo>
                  <a:cubicBezTo>
                    <a:pt x="1168" y="901"/>
                    <a:pt x="1168" y="34"/>
                    <a:pt x="5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6"/>
            <p:cNvSpPr/>
            <p:nvPr/>
          </p:nvSpPr>
          <p:spPr>
            <a:xfrm>
              <a:off x="4560925" y="2655675"/>
              <a:ext cx="22550" cy="23375"/>
            </a:xfrm>
            <a:custGeom>
              <a:avLst/>
              <a:gdLst/>
              <a:ahLst/>
              <a:cxnLst/>
              <a:rect l="l" t="t" r="r" b="b"/>
              <a:pathLst>
                <a:path w="902" h="935" extrusionOk="0">
                  <a:moveTo>
                    <a:pt x="501" y="1"/>
                  </a:moveTo>
                  <a:cubicBezTo>
                    <a:pt x="234" y="1"/>
                    <a:pt x="34" y="167"/>
                    <a:pt x="34" y="434"/>
                  </a:cubicBezTo>
                  <a:cubicBezTo>
                    <a:pt x="1" y="668"/>
                    <a:pt x="134" y="901"/>
                    <a:pt x="401" y="935"/>
                  </a:cubicBezTo>
                  <a:cubicBezTo>
                    <a:pt x="634" y="935"/>
                    <a:pt x="835" y="768"/>
                    <a:pt x="868" y="534"/>
                  </a:cubicBezTo>
                  <a:cubicBezTo>
                    <a:pt x="901" y="267"/>
                    <a:pt x="734" y="34"/>
                    <a:pt x="5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6"/>
            <p:cNvSpPr/>
            <p:nvPr/>
          </p:nvSpPr>
          <p:spPr>
            <a:xfrm>
              <a:off x="4544525" y="2734050"/>
              <a:ext cx="31175" cy="23425"/>
            </a:xfrm>
            <a:custGeom>
              <a:avLst/>
              <a:gdLst/>
              <a:ahLst/>
              <a:cxnLst/>
              <a:rect l="l" t="t" r="r" b="b"/>
              <a:pathLst>
                <a:path w="1247" h="937" extrusionOk="0">
                  <a:moveTo>
                    <a:pt x="688" y="0"/>
                  </a:moveTo>
                  <a:cubicBezTo>
                    <a:pt x="150" y="0"/>
                    <a:pt x="1" y="739"/>
                    <a:pt x="523" y="935"/>
                  </a:cubicBezTo>
                  <a:cubicBezTo>
                    <a:pt x="535" y="936"/>
                    <a:pt x="546" y="936"/>
                    <a:pt x="557" y="936"/>
                  </a:cubicBezTo>
                  <a:cubicBezTo>
                    <a:pt x="1097" y="936"/>
                    <a:pt x="1246" y="165"/>
                    <a:pt x="723" y="1"/>
                  </a:cubicBezTo>
                  <a:cubicBezTo>
                    <a:pt x="711" y="0"/>
                    <a:pt x="699" y="0"/>
                    <a:pt x="68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6"/>
            <p:cNvSpPr/>
            <p:nvPr/>
          </p:nvSpPr>
          <p:spPr>
            <a:xfrm>
              <a:off x="4525800" y="2810575"/>
              <a:ext cx="31275" cy="23700"/>
            </a:xfrm>
            <a:custGeom>
              <a:avLst/>
              <a:gdLst/>
              <a:ahLst/>
              <a:cxnLst/>
              <a:rect l="l" t="t" r="r" b="b"/>
              <a:pathLst>
                <a:path w="1251" h="948" extrusionOk="0">
                  <a:moveTo>
                    <a:pt x="648" y="0"/>
                  </a:moveTo>
                  <a:cubicBezTo>
                    <a:pt x="180" y="0"/>
                    <a:pt x="0" y="723"/>
                    <a:pt x="472" y="943"/>
                  </a:cubicBezTo>
                  <a:cubicBezTo>
                    <a:pt x="495" y="946"/>
                    <a:pt x="518" y="947"/>
                    <a:pt x="540" y="947"/>
                  </a:cubicBezTo>
                  <a:cubicBezTo>
                    <a:pt x="1057" y="947"/>
                    <a:pt x="1250" y="233"/>
                    <a:pt x="738" y="9"/>
                  </a:cubicBezTo>
                  <a:cubicBezTo>
                    <a:pt x="707" y="3"/>
                    <a:pt x="677" y="0"/>
                    <a:pt x="64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6"/>
            <p:cNvSpPr/>
            <p:nvPr/>
          </p:nvSpPr>
          <p:spPr>
            <a:xfrm>
              <a:off x="4498375" y="2884500"/>
              <a:ext cx="30125" cy="24300"/>
            </a:xfrm>
            <a:custGeom>
              <a:avLst/>
              <a:gdLst/>
              <a:ahLst/>
              <a:cxnLst/>
              <a:rect l="l" t="t" r="r" b="b"/>
              <a:pathLst>
                <a:path w="1205" h="972" extrusionOk="0">
                  <a:moveTo>
                    <a:pt x="621" y="1"/>
                  </a:moveTo>
                  <a:cubicBezTo>
                    <a:pt x="549" y="1"/>
                    <a:pt x="475" y="17"/>
                    <a:pt x="401" y="54"/>
                  </a:cubicBezTo>
                  <a:cubicBezTo>
                    <a:pt x="1" y="254"/>
                    <a:pt x="68" y="855"/>
                    <a:pt x="501" y="955"/>
                  </a:cubicBezTo>
                  <a:cubicBezTo>
                    <a:pt x="542" y="966"/>
                    <a:pt x="584" y="972"/>
                    <a:pt x="625" y="972"/>
                  </a:cubicBezTo>
                  <a:cubicBezTo>
                    <a:pt x="822" y="972"/>
                    <a:pt x="1013" y="847"/>
                    <a:pt x="1068" y="655"/>
                  </a:cubicBezTo>
                  <a:cubicBezTo>
                    <a:pt x="1204" y="328"/>
                    <a:pt x="940" y="1"/>
                    <a:pt x="62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6"/>
            <p:cNvSpPr/>
            <p:nvPr/>
          </p:nvSpPr>
          <p:spPr>
            <a:xfrm>
              <a:off x="4468450" y="2958775"/>
              <a:ext cx="28400" cy="21600"/>
            </a:xfrm>
            <a:custGeom>
              <a:avLst/>
              <a:gdLst/>
              <a:ahLst/>
              <a:cxnLst/>
              <a:rect l="l" t="t" r="r" b="b"/>
              <a:pathLst>
                <a:path w="1136" h="864" extrusionOk="0">
                  <a:moveTo>
                    <a:pt x="638" y="0"/>
                  </a:moveTo>
                  <a:cubicBezTo>
                    <a:pt x="242" y="0"/>
                    <a:pt x="1" y="550"/>
                    <a:pt x="364" y="853"/>
                  </a:cubicBezTo>
                  <a:cubicBezTo>
                    <a:pt x="400" y="860"/>
                    <a:pt x="435" y="863"/>
                    <a:pt x="469" y="863"/>
                  </a:cubicBezTo>
                  <a:cubicBezTo>
                    <a:pt x="904" y="863"/>
                    <a:pt x="1136" y="297"/>
                    <a:pt x="764" y="19"/>
                  </a:cubicBezTo>
                  <a:cubicBezTo>
                    <a:pt x="721" y="6"/>
                    <a:pt x="679" y="0"/>
                    <a:pt x="6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6"/>
            <p:cNvSpPr/>
            <p:nvPr/>
          </p:nvSpPr>
          <p:spPr>
            <a:xfrm>
              <a:off x="4431675" y="3026925"/>
              <a:ext cx="27700" cy="22725"/>
            </a:xfrm>
            <a:custGeom>
              <a:avLst/>
              <a:gdLst/>
              <a:ahLst/>
              <a:cxnLst/>
              <a:rect l="l" t="t" r="r" b="b"/>
              <a:pathLst>
                <a:path w="1108" h="909" extrusionOk="0">
                  <a:moveTo>
                    <a:pt x="532" y="0"/>
                  </a:moveTo>
                  <a:cubicBezTo>
                    <a:pt x="380" y="0"/>
                    <a:pt x="225" y="91"/>
                    <a:pt x="134" y="228"/>
                  </a:cubicBezTo>
                  <a:cubicBezTo>
                    <a:pt x="0" y="428"/>
                    <a:pt x="34" y="695"/>
                    <a:pt x="234" y="862"/>
                  </a:cubicBezTo>
                  <a:cubicBezTo>
                    <a:pt x="303" y="894"/>
                    <a:pt x="371" y="909"/>
                    <a:pt x="435" y="909"/>
                  </a:cubicBezTo>
                  <a:cubicBezTo>
                    <a:pt x="837" y="909"/>
                    <a:pt x="1108" y="349"/>
                    <a:pt x="734" y="61"/>
                  </a:cubicBezTo>
                  <a:cubicBezTo>
                    <a:pt x="671" y="19"/>
                    <a:pt x="602" y="0"/>
                    <a:pt x="53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6"/>
            <p:cNvSpPr/>
            <p:nvPr/>
          </p:nvSpPr>
          <p:spPr>
            <a:xfrm>
              <a:off x="4383300" y="3091900"/>
              <a:ext cx="30800" cy="22675"/>
            </a:xfrm>
            <a:custGeom>
              <a:avLst/>
              <a:gdLst/>
              <a:ahLst/>
              <a:cxnLst/>
              <a:rect l="l" t="t" r="r" b="b"/>
              <a:pathLst>
                <a:path w="1232" h="907" extrusionOk="0">
                  <a:moveTo>
                    <a:pt x="659" y="0"/>
                  </a:moveTo>
                  <a:cubicBezTo>
                    <a:pt x="270" y="0"/>
                    <a:pt x="0" y="497"/>
                    <a:pt x="334" y="831"/>
                  </a:cubicBezTo>
                  <a:cubicBezTo>
                    <a:pt x="421" y="884"/>
                    <a:pt x="508" y="907"/>
                    <a:pt x="589" y="907"/>
                  </a:cubicBezTo>
                  <a:cubicBezTo>
                    <a:pt x="971" y="907"/>
                    <a:pt x="1232" y="394"/>
                    <a:pt x="901" y="64"/>
                  </a:cubicBezTo>
                  <a:cubicBezTo>
                    <a:pt x="818" y="20"/>
                    <a:pt x="737" y="0"/>
                    <a:pt x="6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6"/>
            <p:cNvSpPr/>
            <p:nvPr/>
          </p:nvSpPr>
          <p:spPr>
            <a:xfrm>
              <a:off x="4332625" y="3152775"/>
              <a:ext cx="30500" cy="22375"/>
            </a:xfrm>
            <a:custGeom>
              <a:avLst/>
              <a:gdLst/>
              <a:ahLst/>
              <a:cxnLst/>
              <a:rect l="l" t="t" r="r" b="b"/>
              <a:pathLst>
                <a:path w="1220" h="895" extrusionOk="0">
                  <a:moveTo>
                    <a:pt x="655" y="1"/>
                  </a:moveTo>
                  <a:cubicBezTo>
                    <a:pt x="302" y="1"/>
                    <a:pt x="0" y="452"/>
                    <a:pt x="293" y="798"/>
                  </a:cubicBezTo>
                  <a:cubicBezTo>
                    <a:pt x="388" y="866"/>
                    <a:pt x="485" y="895"/>
                    <a:pt x="577" y="895"/>
                  </a:cubicBezTo>
                  <a:cubicBezTo>
                    <a:pt x="939" y="895"/>
                    <a:pt x="1219" y="443"/>
                    <a:pt x="927" y="98"/>
                  </a:cubicBezTo>
                  <a:cubicBezTo>
                    <a:pt x="839" y="30"/>
                    <a:pt x="745" y="1"/>
                    <a:pt x="65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6"/>
            <p:cNvSpPr/>
            <p:nvPr/>
          </p:nvSpPr>
          <p:spPr>
            <a:xfrm>
              <a:off x="4276825" y="3208850"/>
              <a:ext cx="28100" cy="22050"/>
            </a:xfrm>
            <a:custGeom>
              <a:avLst/>
              <a:gdLst/>
              <a:ahLst/>
              <a:cxnLst/>
              <a:rect l="l" t="t" r="r" b="b"/>
              <a:pathLst>
                <a:path w="1124" h="882" extrusionOk="0">
                  <a:moveTo>
                    <a:pt x="641" y="1"/>
                  </a:moveTo>
                  <a:cubicBezTo>
                    <a:pt x="295" y="1"/>
                    <a:pt x="1" y="398"/>
                    <a:pt x="257" y="757"/>
                  </a:cubicBezTo>
                  <a:cubicBezTo>
                    <a:pt x="340" y="840"/>
                    <a:pt x="457" y="882"/>
                    <a:pt x="574" y="882"/>
                  </a:cubicBezTo>
                  <a:cubicBezTo>
                    <a:pt x="690" y="882"/>
                    <a:pt x="807" y="840"/>
                    <a:pt x="890" y="757"/>
                  </a:cubicBezTo>
                  <a:cubicBezTo>
                    <a:pt x="1091" y="590"/>
                    <a:pt x="1124" y="323"/>
                    <a:pt x="957" y="123"/>
                  </a:cubicBezTo>
                  <a:cubicBezTo>
                    <a:pt x="856" y="37"/>
                    <a:pt x="746" y="1"/>
                    <a:pt x="6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6"/>
            <p:cNvSpPr/>
            <p:nvPr/>
          </p:nvSpPr>
          <p:spPr>
            <a:xfrm>
              <a:off x="4214250" y="3256900"/>
              <a:ext cx="31475" cy="24500"/>
            </a:xfrm>
            <a:custGeom>
              <a:avLst/>
              <a:gdLst/>
              <a:ahLst/>
              <a:cxnLst/>
              <a:rect l="l" t="t" r="r" b="b"/>
              <a:pathLst>
                <a:path w="1259" h="980" extrusionOk="0">
                  <a:moveTo>
                    <a:pt x="620" y="1"/>
                  </a:moveTo>
                  <a:cubicBezTo>
                    <a:pt x="211" y="1"/>
                    <a:pt x="0" y="512"/>
                    <a:pt x="291" y="836"/>
                  </a:cubicBezTo>
                  <a:cubicBezTo>
                    <a:pt x="383" y="928"/>
                    <a:pt x="505" y="979"/>
                    <a:pt x="629" y="979"/>
                  </a:cubicBezTo>
                  <a:cubicBezTo>
                    <a:pt x="731" y="979"/>
                    <a:pt x="835" y="945"/>
                    <a:pt x="925" y="869"/>
                  </a:cubicBezTo>
                  <a:cubicBezTo>
                    <a:pt x="1259" y="603"/>
                    <a:pt x="1092" y="35"/>
                    <a:pt x="658" y="2"/>
                  </a:cubicBezTo>
                  <a:cubicBezTo>
                    <a:pt x="645" y="1"/>
                    <a:pt x="632" y="1"/>
                    <a:pt x="6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6"/>
            <p:cNvSpPr/>
            <p:nvPr/>
          </p:nvSpPr>
          <p:spPr>
            <a:xfrm>
              <a:off x="4153125" y="3304150"/>
              <a:ext cx="26700" cy="21475"/>
            </a:xfrm>
            <a:custGeom>
              <a:avLst/>
              <a:gdLst/>
              <a:ahLst/>
              <a:cxnLst/>
              <a:rect l="l" t="t" r="r" b="b"/>
              <a:pathLst>
                <a:path w="1068" h="859" extrusionOk="0">
                  <a:moveTo>
                    <a:pt x="561" y="0"/>
                  </a:moveTo>
                  <a:cubicBezTo>
                    <a:pt x="472" y="0"/>
                    <a:pt x="381" y="27"/>
                    <a:pt x="301" y="80"/>
                  </a:cubicBezTo>
                  <a:cubicBezTo>
                    <a:pt x="68" y="214"/>
                    <a:pt x="1" y="480"/>
                    <a:pt x="101" y="681"/>
                  </a:cubicBezTo>
                  <a:cubicBezTo>
                    <a:pt x="207" y="806"/>
                    <a:pt x="338" y="859"/>
                    <a:pt x="465" y="859"/>
                  </a:cubicBezTo>
                  <a:cubicBezTo>
                    <a:pt x="778" y="859"/>
                    <a:pt x="1068" y="536"/>
                    <a:pt x="902" y="180"/>
                  </a:cubicBezTo>
                  <a:cubicBezTo>
                    <a:pt x="822" y="60"/>
                    <a:pt x="693" y="0"/>
                    <a:pt x="56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6"/>
            <p:cNvSpPr/>
            <p:nvPr/>
          </p:nvSpPr>
          <p:spPr>
            <a:xfrm>
              <a:off x="4084125" y="3344200"/>
              <a:ext cx="24875" cy="19150"/>
            </a:xfrm>
            <a:custGeom>
              <a:avLst/>
              <a:gdLst/>
              <a:ahLst/>
              <a:cxnLst/>
              <a:rect l="l" t="t" r="r" b="b"/>
              <a:pathLst>
                <a:path w="995" h="766" extrusionOk="0">
                  <a:moveTo>
                    <a:pt x="558" y="1"/>
                  </a:moveTo>
                  <a:cubicBezTo>
                    <a:pt x="271" y="1"/>
                    <a:pt x="1" y="259"/>
                    <a:pt x="92" y="580"/>
                  </a:cubicBezTo>
                  <a:cubicBezTo>
                    <a:pt x="189" y="709"/>
                    <a:pt x="321" y="765"/>
                    <a:pt x="452" y="765"/>
                  </a:cubicBezTo>
                  <a:cubicBezTo>
                    <a:pt x="725" y="765"/>
                    <a:pt x="994" y="518"/>
                    <a:pt x="926" y="179"/>
                  </a:cubicBezTo>
                  <a:cubicBezTo>
                    <a:pt x="822" y="54"/>
                    <a:pt x="688" y="1"/>
                    <a:pt x="5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6"/>
            <p:cNvSpPr/>
            <p:nvPr/>
          </p:nvSpPr>
          <p:spPr>
            <a:xfrm>
              <a:off x="4011375" y="3375225"/>
              <a:ext cx="26350" cy="21200"/>
            </a:xfrm>
            <a:custGeom>
              <a:avLst/>
              <a:gdLst/>
              <a:ahLst/>
              <a:cxnLst/>
              <a:rect l="l" t="t" r="r" b="b"/>
              <a:pathLst>
                <a:path w="1054" h="848" extrusionOk="0">
                  <a:moveTo>
                    <a:pt x="554" y="1"/>
                  </a:moveTo>
                  <a:cubicBezTo>
                    <a:pt x="492" y="1"/>
                    <a:pt x="428" y="13"/>
                    <a:pt x="367" y="39"/>
                  </a:cubicBezTo>
                  <a:cubicBezTo>
                    <a:pt x="134" y="139"/>
                    <a:pt x="0" y="373"/>
                    <a:pt x="67" y="606"/>
                  </a:cubicBezTo>
                  <a:cubicBezTo>
                    <a:pt x="175" y="774"/>
                    <a:pt x="339" y="847"/>
                    <a:pt x="498" y="847"/>
                  </a:cubicBezTo>
                  <a:cubicBezTo>
                    <a:pt x="783" y="847"/>
                    <a:pt x="1053" y="615"/>
                    <a:pt x="968" y="273"/>
                  </a:cubicBezTo>
                  <a:cubicBezTo>
                    <a:pt x="894" y="100"/>
                    <a:pt x="729" y="1"/>
                    <a:pt x="55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6"/>
            <p:cNvSpPr/>
            <p:nvPr/>
          </p:nvSpPr>
          <p:spPr>
            <a:xfrm>
              <a:off x="3936950" y="3400975"/>
              <a:ext cx="25425" cy="21100"/>
            </a:xfrm>
            <a:custGeom>
              <a:avLst/>
              <a:gdLst/>
              <a:ahLst/>
              <a:cxnLst/>
              <a:rect l="l" t="t" r="r" b="b"/>
              <a:pathLst>
                <a:path w="1017" h="844" extrusionOk="0">
                  <a:moveTo>
                    <a:pt x="547" y="0"/>
                  </a:moveTo>
                  <a:cubicBezTo>
                    <a:pt x="276" y="0"/>
                    <a:pt x="1" y="215"/>
                    <a:pt x="42" y="544"/>
                  </a:cubicBezTo>
                  <a:cubicBezTo>
                    <a:pt x="133" y="752"/>
                    <a:pt x="306" y="844"/>
                    <a:pt x="479" y="844"/>
                  </a:cubicBezTo>
                  <a:cubicBezTo>
                    <a:pt x="748" y="844"/>
                    <a:pt x="1016" y="622"/>
                    <a:pt x="976" y="277"/>
                  </a:cubicBezTo>
                  <a:cubicBezTo>
                    <a:pt x="886" y="84"/>
                    <a:pt x="717" y="0"/>
                    <a:pt x="54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6"/>
            <p:cNvSpPr/>
            <p:nvPr/>
          </p:nvSpPr>
          <p:spPr>
            <a:xfrm>
              <a:off x="3860775" y="3420075"/>
              <a:ext cx="23850" cy="20175"/>
            </a:xfrm>
            <a:custGeom>
              <a:avLst/>
              <a:gdLst/>
              <a:ahLst/>
              <a:cxnLst/>
              <a:rect l="l" t="t" r="r" b="b"/>
              <a:pathLst>
                <a:path w="954" h="807" extrusionOk="0">
                  <a:moveTo>
                    <a:pt x="492" y="1"/>
                  </a:moveTo>
                  <a:cubicBezTo>
                    <a:pt x="243" y="1"/>
                    <a:pt x="1" y="175"/>
                    <a:pt x="20" y="480"/>
                  </a:cubicBezTo>
                  <a:cubicBezTo>
                    <a:pt x="91" y="706"/>
                    <a:pt x="269" y="807"/>
                    <a:pt x="451" y="807"/>
                  </a:cubicBezTo>
                  <a:cubicBezTo>
                    <a:pt x="699" y="807"/>
                    <a:pt x="954" y="621"/>
                    <a:pt x="954" y="313"/>
                  </a:cubicBezTo>
                  <a:cubicBezTo>
                    <a:pt x="868" y="99"/>
                    <a:pt x="678" y="1"/>
                    <a:pt x="4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6"/>
            <p:cNvSpPr/>
            <p:nvPr/>
          </p:nvSpPr>
          <p:spPr>
            <a:xfrm>
              <a:off x="3782875" y="3430950"/>
              <a:ext cx="23375" cy="21100"/>
            </a:xfrm>
            <a:custGeom>
              <a:avLst/>
              <a:gdLst/>
              <a:ahLst/>
              <a:cxnLst/>
              <a:rect l="l" t="t" r="r" b="b"/>
              <a:pathLst>
                <a:path w="935" h="844" extrusionOk="0">
                  <a:moveTo>
                    <a:pt x="475" y="0"/>
                  </a:moveTo>
                  <a:cubicBezTo>
                    <a:pt x="237" y="0"/>
                    <a:pt x="0" y="170"/>
                    <a:pt x="0" y="479"/>
                  </a:cubicBezTo>
                  <a:cubicBezTo>
                    <a:pt x="47" y="725"/>
                    <a:pt x="243" y="844"/>
                    <a:pt x="443" y="844"/>
                  </a:cubicBezTo>
                  <a:cubicBezTo>
                    <a:pt x="677" y="844"/>
                    <a:pt x="916" y="684"/>
                    <a:pt x="934" y="379"/>
                  </a:cubicBezTo>
                  <a:cubicBezTo>
                    <a:pt x="874" y="120"/>
                    <a:pt x="674" y="0"/>
                    <a:pt x="4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6"/>
            <p:cNvSpPr/>
            <p:nvPr/>
          </p:nvSpPr>
          <p:spPr>
            <a:xfrm>
              <a:off x="3703650" y="3435600"/>
              <a:ext cx="23375" cy="20675"/>
            </a:xfrm>
            <a:custGeom>
              <a:avLst/>
              <a:gdLst/>
              <a:ahLst/>
              <a:cxnLst/>
              <a:rect l="l" t="t" r="r" b="b"/>
              <a:pathLst>
                <a:path w="935" h="827" extrusionOk="0">
                  <a:moveTo>
                    <a:pt x="467" y="1"/>
                  </a:moveTo>
                  <a:cubicBezTo>
                    <a:pt x="251" y="1"/>
                    <a:pt x="34" y="143"/>
                    <a:pt x="0" y="426"/>
                  </a:cubicBezTo>
                  <a:cubicBezTo>
                    <a:pt x="34" y="693"/>
                    <a:pt x="251" y="826"/>
                    <a:pt x="467" y="826"/>
                  </a:cubicBezTo>
                  <a:cubicBezTo>
                    <a:pt x="684" y="826"/>
                    <a:pt x="901" y="693"/>
                    <a:pt x="934" y="426"/>
                  </a:cubicBezTo>
                  <a:cubicBezTo>
                    <a:pt x="901" y="143"/>
                    <a:pt x="684" y="1"/>
                    <a:pt x="4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6"/>
            <p:cNvSpPr/>
            <p:nvPr/>
          </p:nvSpPr>
          <p:spPr>
            <a:xfrm>
              <a:off x="3624425" y="3432800"/>
              <a:ext cx="23375" cy="20175"/>
            </a:xfrm>
            <a:custGeom>
              <a:avLst/>
              <a:gdLst/>
              <a:ahLst/>
              <a:cxnLst/>
              <a:rect l="l" t="t" r="r" b="b"/>
              <a:pathLst>
                <a:path w="935" h="807" extrusionOk="0">
                  <a:moveTo>
                    <a:pt x="441" y="0"/>
                  </a:moveTo>
                  <a:cubicBezTo>
                    <a:pt x="229" y="0"/>
                    <a:pt x="31" y="158"/>
                    <a:pt x="1" y="371"/>
                  </a:cubicBezTo>
                  <a:cubicBezTo>
                    <a:pt x="18" y="655"/>
                    <a:pt x="252" y="807"/>
                    <a:pt x="483" y="807"/>
                  </a:cubicBezTo>
                  <a:cubicBezTo>
                    <a:pt x="687" y="807"/>
                    <a:pt x="888" y="688"/>
                    <a:pt x="935" y="438"/>
                  </a:cubicBezTo>
                  <a:cubicBezTo>
                    <a:pt x="935" y="205"/>
                    <a:pt x="734" y="4"/>
                    <a:pt x="501" y="4"/>
                  </a:cubicBezTo>
                  <a:cubicBezTo>
                    <a:pt x="481" y="2"/>
                    <a:pt x="461" y="0"/>
                    <a:pt x="44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6"/>
            <p:cNvSpPr/>
            <p:nvPr/>
          </p:nvSpPr>
          <p:spPr>
            <a:xfrm>
              <a:off x="3546025" y="3422525"/>
              <a:ext cx="24225" cy="21325"/>
            </a:xfrm>
            <a:custGeom>
              <a:avLst/>
              <a:gdLst/>
              <a:ahLst/>
              <a:cxnLst/>
              <a:rect l="l" t="t" r="r" b="b"/>
              <a:pathLst>
                <a:path w="969" h="853" extrusionOk="0">
                  <a:moveTo>
                    <a:pt x="429" y="0"/>
                  </a:moveTo>
                  <a:cubicBezTo>
                    <a:pt x="234" y="0"/>
                    <a:pt x="58" y="151"/>
                    <a:pt x="1" y="349"/>
                  </a:cubicBezTo>
                  <a:lnTo>
                    <a:pt x="34" y="349"/>
                  </a:lnTo>
                  <a:cubicBezTo>
                    <a:pt x="15" y="670"/>
                    <a:pt x="265" y="853"/>
                    <a:pt x="515" y="853"/>
                  </a:cubicBezTo>
                  <a:cubicBezTo>
                    <a:pt x="705" y="853"/>
                    <a:pt x="896" y="747"/>
                    <a:pt x="968" y="516"/>
                  </a:cubicBezTo>
                  <a:cubicBezTo>
                    <a:pt x="968" y="249"/>
                    <a:pt x="802" y="49"/>
                    <a:pt x="535" y="15"/>
                  </a:cubicBezTo>
                  <a:cubicBezTo>
                    <a:pt x="499" y="5"/>
                    <a:pt x="464" y="0"/>
                    <a:pt x="42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6"/>
            <p:cNvSpPr/>
            <p:nvPr/>
          </p:nvSpPr>
          <p:spPr>
            <a:xfrm>
              <a:off x="3467825" y="3405325"/>
              <a:ext cx="25050" cy="21225"/>
            </a:xfrm>
            <a:custGeom>
              <a:avLst/>
              <a:gdLst/>
              <a:ahLst/>
              <a:cxnLst/>
              <a:rect l="l" t="t" r="r" b="b"/>
              <a:pathLst>
                <a:path w="1002" h="849" extrusionOk="0">
                  <a:moveTo>
                    <a:pt x="477" y="1"/>
                  </a:moveTo>
                  <a:cubicBezTo>
                    <a:pt x="307" y="1"/>
                    <a:pt x="139" y="92"/>
                    <a:pt x="60" y="303"/>
                  </a:cubicBezTo>
                  <a:cubicBezTo>
                    <a:pt x="1" y="641"/>
                    <a:pt x="248" y="848"/>
                    <a:pt x="508" y="848"/>
                  </a:cubicBezTo>
                  <a:cubicBezTo>
                    <a:pt x="684" y="848"/>
                    <a:pt x="866" y="752"/>
                    <a:pt x="961" y="536"/>
                  </a:cubicBezTo>
                  <a:cubicBezTo>
                    <a:pt x="1001" y="214"/>
                    <a:pt x="737" y="1"/>
                    <a:pt x="47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6"/>
            <p:cNvSpPr/>
            <p:nvPr/>
          </p:nvSpPr>
          <p:spPr>
            <a:xfrm>
              <a:off x="3391825" y="3381275"/>
              <a:ext cx="26250" cy="21350"/>
            </a:xfrm>
            <a:custGeom>
              <a:avLst/>
              <a:gdLst/>
              <a:ahLst/>
              <a:cxnLst/>
              <a:rect l="l" t="t" r="r" b="b"/>
              <a:pathLst>
                <a:path w="1050" h="854" extrusionOk="0">
                  <a:moveTo>
                    <a:pt x="491" y="0"/>
                  </a:moveTo>
                  <a:cubicBezTo>
                    <a:pt x="328" y="0"/>
                    <a:pt x="163" y="81"/>
                    <a:pt x="65" y="264"/>
                  </a:cubicBezTo>
                  <a:cubicBezTo>
                    <a:pt x="0" y="607"/>
                    <a:pt x="280" y="853"/>
                    <a:pt x="559" y="853"/>
                  </a:cubicBezTo>
                  <a:cubicBezTo>
                    <a:pt x="714" y="853"/>
                    <a:pt x="870" y="777"/>
                    <a:pt x="965" y="598"/>
                  </a:cubicBezTo>
                  <a:cubicBezTo>
                    <a:pt x="1050" y="239"/>
                    <a:pt x="773" y="0"/>
                    <a:pt x="4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6"/>
            <p:cNvSpPr/>
            <p:nvPr/>
          </p:nvSpPr>
          <p:spPr>
            <a:xfrm>
              <a:off x="3317800" y="3350050"/>
              <a:ext cx="27275" cy="22050"/>
            </a:xfrm>
            <a:custGeom>
              <a:avLst/>
              <a:gdLst/>
              <a:ahLst/>
              <a:cxnLst/>
              <a:rect l="l" t="t" r="r" b="b"/>
              <a:pathLst>
                <a:path w="1091" h="882" extrusionOk="0">
                  <a:moveTo>
                    <a:pt x="544" y="0"/>
                  </a:moveTo>
                  <a:cubicBezTo>
                    <a:pt x="379" y="0"/>
                    <a:pt x="227" y="82"/>
                    <a:pt x="157" y="246"/>
                  </a:cubicBezTo>
                  <a:lnTo>
                    <a:pt x="157" y="212"/>
                  </a:lnTo>
                  <a:lnTo>
                    <a:pt x="157" y="212"/>
                  </a:lnTo>
                  <a:cubicBezTo>
                    <a:pt x="1" y="592"/>
                    <a:pt x="293" y="882"/>
                    <a:pt x="593" y="882"/>
                  </a:cubicBezTo>
                  <a:cubicBezTo>
                    <a:pt x="741" y="882"/>
                    <a:pt x="892" y="811"/>
                    <a:pt x="991" y="646"/>
                  </a:cubicBezTo>
                  <a:cubicBezTo>
                    <a:pt x="1091" y="412"/>
                    <a:pt x="991" y="146"/>
                    <a:pt x="757" y="45"/>
                  </a:cubicBezTo>
                  <a:cubicBezTo>
                    <a:pt x="687" y="15"/>
                    <a:pt x="614" y="0"/>
                    <a:pt x="54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6"/>
            <p:cNvSpPr/>
            <p:nvPr/>
          </p:nvSpPr>
          <p:spPr>
            <a:xfrm>
              <a:off x="3246775" y="3311375"/>
              <a:ext cx="31700" cy="24400"/>
            </a:xfrm>
            <a:custGeom>
              <a:avLst/>
              <a:gdLst/>
              <a:ahLst/>
              <a:cxnLst/>
              <a:rect l="l" t="t" r="r" b="b"/>
              <a:pathLst>
                <a:path w="1268" h="976" extrusionOk="0">
                  <a:moveTo>
                    <a:pt x="628" y="1"/>
                  </a:moveTo>
                  <a:cubicBezTo>
                    <a:pt x="477" y="1"/>
                    <a:pt x="326" y="76"/>
                    <a:pt x="229" y="258"/>
                  </a:cubicBezTo>
                  <a:cubicBezTo>
                    <a:pt x="0" y="625"/>
                    <a:pt x="322" y="976"/>
                    <a:pt x="654" y="976"/>
                  </a:cubicBezTo>
                  <a:cubicBezTo>
                    <a:pt x="805" y="976"/>
                    <a:pt x="959" y="903"/>
                    <a:pt x="1063" y="725"/>
                  </a:cubicBezTo>
                  <a:cubicBezTo>
                    <a:pt x="1267" y="340"/>
                    <a:pt x="948" y="1"/>
                    <a:pt x="62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6"/>
            <p:cNvSpPr/>
            <p:nvPr/>
          </p:nvSpPr>
          <p:spPr>
            <a:xfrm>
              <a:off x="3181700" y="3269000"/>
              <a:ext cx="29025" cy="21750"/>
            </a:xfrm>
            <a:custGeom>
              <a:avLst/>
              <a:gdLst/>
              <a:ahLst/>
              <a:cxnLst/>
              <a:rect l="l" t="t" r="r" b="b"/>
              <a:pathLst>
                <a:path w="1161" h="870" extrusionOk="0">
                  <a:moveTo>
                    <a:pt x="543" y="1"/>
                  </a:moveTo>
                  <a:cubicBezTo>
                    <a:pt x="425" y="1"/>
                    <a:pt x="303" y="46"/>
                    <a:pt x="197" y="152"/>
                  </a:cubicBezTo>
                  <a:cubicBezTo>
                    <a:pt x="1" y="520"/>
                    <a:pt x="292" y="870"/>
                    <a:pt x="619" y="870"/>
                  </a:cubicBezTo>
                  <a:cubicBezTo>
                    <a:pt x="736" y="870"/>
                    <a:pt x="858" y="825"/>
                    <a:pt x="964" y="719"/>
                  </a:cubicBezTo>
                  <a:cubicBezTo>
                    <a:pt x="1161" y="351"/>
                    <a:pt x="869" y="1"/>
                    <a:pt x="54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6"/>
            <p:cNvSpPr/>
            <p:nvPr/>
          </p:nvSpPr>
          <p:spPr>
            <a:xfrm>
              <a:off x="3121575" y="3219700"/>
              <a:ext cx="28100" cy="22050"/>
            </a:xfrm>
            <a:custGeom>
              <a:avLst/>
              <a:gdLst/>
              <a:ahLst/>
              <a:cxnLst/>
              <a:rect l="l" t="t" r="r" b="b"/>
              <a:pathLst>
                <a:path w="1124" h="882" extrusionOk="0">
                  <a:moveTo>
                    <a:pt x="469" y="0"/>
                  </a:moveTo>
                  <a:cubicBezTo>
                    <a:pt x="366" y="0"/>
                    <a:pt x="260" y="37"/>
                    <a:pt x="167" y="122"/>
                  </a:cubicBezTo>
                  <a:cubicBezTo>
                    <a:pt x="0" y="323"/>
                    <a:pt x="34" y="589"/>
                    <a:pt x="234" y="756"/>
                  </a:cubicBezTo>
                  <a:cubicBezTo>
                    <a:pt x="317" y="840"/>
                    <a:pt x="434" y="881"/>
                    <a:pt x="551" y="881"/>
                  </a:cubicBezTo>
                  <a:cubicBezTo>
                    <a:pt x="667" y="881"/>
                    <a:pt x="784" y="840"/>
                    <a:pt x="867" y="756"/>
                  </a:cubicBezTo>
                  <a:cubicBezTo>
                    <a:pt x="1123" y="398"/>
                    <a:pt x="810" y="0"/>
                    <a:pt x="4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6"/>
            <p:cNvSpPr/>
            <p:nvPr/>
          </p:nvSpPr>
          <p:spPr>
            <a:xfrm>
              <a:off x="3062450" y="3165200"/>
              <a:ext cx="29875" cy="21725"/>
            </a:xfrm>
            <a:custGeom>
              <a:avLst/>
              <a:gdLst/>
              <a:ahLst/>
              <a:cxnLst/>
              <a:rect l="l" t="t" r="r" b="b"/>
              <a:pathLst>
                <a:path w="1195" h="869" extrusionOk="0">
                  <a:moveTo>
                    <a:pt x="559" y="0"/>
                  </a:moveTo>
                  <a:cubicBezTo>
                    <a:pt x="463" y="0"/>
                    <a:pt x="362" y="31"/>
                    <a:pt x="264" y="101"/>
                  </a:cubicBezTo>
                  <a:cubicBezTo>
                    <a:pt x="0" y="443"/>
                    <a:pt x="277" y="869"/>
                    <a:pt x="636" y="869"/>
                  </a:cubicBezTo>
                  <a:cubicBezTo>
                    <a:pt x="731" y="869"/>
                    <a:pt x="832" y="838"/>
                    <a:pt x="931" y="768"/>
                  </a:cubicBezTo>
                  <a:cubicBezTo>
                    <a:pt x="1194" y="426"/>
                    <a:pt x="917" y="0"/>
                    <a:pt x="5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6"/>
            <p:cNvSpPr/>
            <p:nvPr/>
          </p:nvSpPr>
          <p:spPr>
            <a:xfrm>
              <a:off x="3009975" y="3104875"/>
              <a:ext cx="30725" cy="22275"/>
            </a:xfrm>
            <a:custGeom>
              <a:avLst/>
              <a:gdLst/>
              <a:ahLst/>
              <a:cxnLst/>
              <a:rect l="l" t="t" r="r" b="b"/>
              <a:pathLst>
                <a:path w="1229" h="891" extrusionOk="0">
                  <a:moveTo>
                    <a:pt x="580" y="1"/>
                  </a:moveTo>
                  <a:cubicBezTo>
                    <a:pt x="498" y="1"/>
                    <a:pt x="413" y="24"/>
                    <a:pt x="328" y="79"/>
                  </a:cubicBezTo>
                  <a:cubicBezTo>
                    <a:pt x="0" y="407"/>
                    <a:pt x="276" y="891"/>
                    <a:pt x="662" y="891"/>
                  </a:cubicBezTo>
                  <a:cubicBezTo>
                    <a:pt x="747" y="891"/>
                    <a:pt x="838" y="867"/>
                    <a:pt x="928" y="813"/>
                  </a:cubicBezTo>
                  <a:cubicBezTo>
                    <a:pt x="1229" y="485"/>
                    <a:pt x="948" y="1"/>
                    <a:pt x="58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6"/>
            <p:cNvSpPr/>
            <p:nvPr/>
          </p:nvSpPr>
          <p:spPr>
            <a:xfrm>
              <a:off x="2963900" y="3041350"/>
              <a:ext cx="30275" cy="21725"/>
            </a:xfrm>
            <a:custGeom>
              <a:avLst/>
              <a:gdLst/>
              <a:ahLst/>
              <a:cxnLst/>
              <a:rect l="l" t="t" r="r" b="b"/>
              <a:pathLst>
                <a:path w="1211" h="869" extrusionOk="0">
                  <a:moveTo>
                    <a:pt x="574" y="1"/>
                  </a:moveTo>
                  <a:cubicBezTo>
                    <a:pt x="508" y="1"/>
                    <a:pt x="439" y="16"/>
                    <a:pt x="370" y="51"/>
                  </a:cubicBezTo>
                  <a:cubicBezTo>
                    <a:pt x="1" y="364"/>
                    <a:pt x="260" y="869"/>
                    <a:pt x="653" y="869"/>
                  </a:cubicBezTo>
                  <a:cubicBezTo>
                    <a:pt x="722" y="869"/>
                    <a:pt x="795" y="853"/>
                    <a:pt x="870" y="819"/>
                  </a:cubicBezTo>
                  <a:cubicBezTo>
                    <a:pt x="1211" y="506"/>
                    <a:pt x="947" y="1"/>
                    <a:pt x="5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6"/>
            <p:cNvSpPr/>
            <p:nvPr/>
          </p:nvSpPr>
          <p:spPr>
            <a:xfrm>
              <a:off x="2924175" y="2972750"/>
              <a:ext cx="29550" cy="22175"/>
            </a:xfrm>
            <a:custGeom>
              <a:avLst/>
              <a:gdLst/>
              <a:ahLst/>
              <a:cxnLst/>
              <a:rect l="l" t="t" r="r" b="b"/>
              <a:pathLst>
                <a:path w="1182" h="887" extrusionOk="0">
                  <a:moveTo>
                    <a:pt x="523" y="0"/>
                  </a:moveTo>
                  <a:cubicBezTo>
                    <a:pt x="471" y="0"/>
                    <a:pt x="415" y="9"/>
                    <a:pt x="357" y="27"/>
                  </a:cubicBezTo>
                  <a:cubicBezTo>
                    <a:pt x="0" y="324"/>
                    <a:pt x="227" y="887"/>
                    <a:pt x="659" y="887"/>
                  </a:cubicBezTo>
                  <a:cubicBezTo>
                    <a:pt x="711" y="887"/>
                    <a:pt x="767" y="879"/>
                    <a:pt x="824" y="861"/>
                  </a:cubicBezTo>
                  <a:cubicBezTo>
                    <a:pt x="1181" y="563"/>
                    <a:pt x="955" y="0"/>
                    <a:pt x="52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6"/>
            <p:cNvSpPr/>
            <p:nvPr/>
          </p:nvSpPr>
          <p:spPr>
            <a:xfrm>
              <a:off x="2889100" y="2901075"/>
              <a:ext cx="31175" cy="22725"/>
            </a:xfrm>
            <a:custGeom>
              <a:avLst/>
              <a:gdLst/>
              <a:ahLst/>
              <a:cxnLst/>
              <a:rect l="l" t="t" r="r" b="b"/>
              <a:pathLst>
                <a:path w="1247" h="909" extrusionOk="0">
                  <a:moveTo>
                    <a:pt x="612" y="1"/>
                  </a:moveTo>
                  <a:cubicBezTo>
                    <a:pt x="564" y="1"/>
                    <a:pt x="513" y="8"/>
                    <a:pt x="460" y="25"/>
                  </a:cubicBezTo>
                  <a:cubicBezTo>
                    <a:pt x="0" y="270"/>
                    <a:pt x="244" y="908"/>
                    <a:pt x="699" y="908"/>
                  </a:cubicBezTo>
                  <a:cubicBezTo>
                    <a:pt x="740" y="908"/>
                    <a:pt x="783" y="903"/>
                    <a:pt x="826" y="892"/>
                  </a:cubicBezTo>
                  <a:cubicBezTo>
                    <a:pt x="1247" y="622"/>
                    <a:pt x="1046" y="1"/>
                    <a:pt x="61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6"/>
            <p:cNvSpPr/>
            <p:nvPr/>
          </p:nvSpPr>
          <p:spPr>
            <a:xfrm>
              <a:off x="2862150" y="2826400"/>
              <a:ext cx="31025" cy="23000"/>
            </a:xfrm>
            <a:custGeom>
              <a:avLst/>
              <a:gdLst/>
              <a:ahLst/>
              <a:cxnLst/>
              <a:rect l="l" t="t" r="r" b="b"/>
              <a:pathLst>
                <a:path w="1241" h="920" extrusionOk="0">
                  <a:moveTo>
                    <a:pt x="570" y="1"/>
                  </a:moveTo>
                  <a:cubicBezTo>
                    <a:pt x="538" y="1"/>
                    <a:pt x="504" y="4"/>
                    <a:pt x="470" y="10"/>
                  </a:cubicBezTo>
                  <a:cubicBezTo>
                    <a:pt x="0" y="229"/>
                    <a:pt x="178" y="919"/>
                    <a:pt x="671" y="919"/>
                  </a:cubicBezTo>
                  <a:cubicBezTo>
                    <a:pt x="703" y="919"/>
                    <a:pt x="736" y="917"/>
                    <a:pt x="770" y="910"/>
                  </a:cubicBezTo>
                  <a:cubicBezTo>
                    <a:pt x="1240" y="691"/>
                    <a:pt x="1063" y="1"/>
                    <a:pt x="57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6"/>
            <p:cNvSpPr/>
            <p:nvPr/>
          </p:nvSpPr>
          <p:spPr>
            <a:xfrm>
              <a:off x="2842475" y="2750725"/>
              <a:ext cx="29500" cy="22575"/>
            </a:xfrm>
            <a:custGeom>
              <a:avLst/>
              <a:gdLst/>
              <a:ahLst/>
              <a:cxnLst/>
              <a:rect l="l" t="t" r="r" b="b"/>
              <a:pathLst>
                <a:path w="1180" h="903" extrusionOk="0">
                  <a:moveTo>
                    <a:pt x="527" y="0"/>
                  </a:moveTo>
                  <a:cubicBezTo>
                    <a:pt x="515" y="0"/>
                    <a:pt x="502" y="1"/>
                    <a:pt x="490" y="1"/>
                  </a:cubicBezTo>
                  <a:cubicBezTo>
                    <a:pt x="0" y="165"/>
                    <a:pt x="150" y="903"/>
                    <a:pt x="657" y="903"/>
                  </a:cubicBezTo>
                  <a:cubicBezTo>
                    <a:pt x="668" y="903"/>
                    <a:pt x="679" y="903"/>
                    <a:pt x="690" y="902"/>
                  </a:cubicBezTo>
                  <a:cubicBezTo>
                    <a:pt x="1179" y="706"/>
                    <a:pt x="1063" y="0"/>
                    <a:pt x="5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6"/>
            <p:cNvSpPr/>
            <p:nvPr/>
          </p:nvSpPr>
          <p:spPr>
            <a:xfrm>
              <a:off x="2829700" y="2671525"/>
              <a:ext cx="25875" cy="23375"/>
            </a:xfrm>
            <a:custGeom>
              <a:avLst/>
              <a:gdLst/>
              <a:ahLst/>
              <a:cxnLst/>
              <a:rect l="l" t="t" r="r" b="b"/>
              <a:pathLst>
                <a:path w="1035" h="935" extrusionOk="0">
                  <a:moveTo>
                    <a:pt x="534" y="0"/>
                  </a:moveTo>
                  <a:cubicBezTo>
                    <a:pt x="0" y="134"/>
                    <a:pt x="67" y="934"/>
                    <a:pt x="634" y="934"/>
                  </a:cubicBezTo>
                  <a:cubicBezTo>
                    <a:pt x="867" y="901"/>
                    <a:pt x="1034" y="667"/>
                    <a:pt x="1001" y="434"/>
                  </a:cubicBezTo>
                  <a:cubicBezTo>
                    <a:pt x="968" y="167"/>
                    <a:pt x="767" y="0"/>
                    <a:pt x="5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6"/>
            <p:cNvSpPr/>
            <p:nvPr/>
          </p:nvSpPr>
          <p:spPr>
            <a:xfrm>
              <a:off x="2823850" y="2593125"/>
              <a:ext cx="28375" cy="23375"/>
            </a:xfrm>
            <a:custGeom>
              <a:avLst/>
              <a:gdLst/>
              <a:ahLst/>
              <a:cxnLst/>
              <a:rect l="l" t="t" r="r" b="b"/>
              <a:pathLst>
                <a:path w="1135" h="935" extrusionOk="0">
                  <a:moveTo>
                    <a:pt x="568" y="1"/>
                  </a:moveTo>
                  <a:cubicBezTo>
                    <a:pt x="1" y="67"/>
                    <a:pt x="34" y="868"/>
                    <a:pt x="601" y="935"/>
                  </a:cubicBezTo>
                  <a:cubicBezTo>
                    <a:pt x="1135" y="835"/>
                    <a:pt x="1101" y="34"/>
                    <a:pt x="5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6"/>
            <p:cNvSpPr/>
            <p:nvPr/>
          </p:nvSpPr>
          <p:spPr>
            <a:xfrm>
              <a:off x="2824700" y="2513900"/>
              <a:ext cx="29200" cy="23375"/>
            </a:xfrm>
            <a:custGeom>
              <a:avLst/>
              <a:gdLst/>
              <a:ahLst/>
              <a:cxnLst/>
              <a:rect l="l" t="t" r="r" b="b"/>
              <a:pathLst>
                <a:path w="1168" h="935" extrusionOk="0">
                  <a:moveTo>
                    <a:pt x="600" y="1"/>
                  </a:moveTo>
                  <a:lnTo>
                    <a:pt x="600" y="1"/>
                  </a:lnTo>
                  <a:cubicBezTo>
                    <a:pt x="33" y="34"/>
                    <a:pt x="0" y="835"/>
                    <a:pt x="534" y="935"/>
                  </a:cubicBezTo>
                  <a:cubicBezTo>
                    <a:pt x="1101" y="901"/>
                    <a:pt x="1168" y="101"/>
                    <a:pt x="6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6"/>
            <p:cNvSpPr/>
            <p:nvPr/>
          </p:nvSpPr>
          <p:spPr>
            <a:xfrm>
              <a:off x="2832200" y="2434675"/>
              <a:ext cx="30050" cy="24225"/>
            </a:xfrm>
            <a:custGeom>
              <a:avLst/>
              <a:gdLst/>
              <a:ahLst/>
              <a:cxnLst/>
              <a:rect l="l" t="t" r="r" b="b"/>
              <a:pathLst>
                <a:path w="1202" h="969" extrusionOk="0">
                  <a:moveTo>
                    <a:pt x="667" y="1"/>
                  </a:moveTo>
                  <a:cubicBezTo>
                    <a:pt x="134" y="1"/>
                    <a:pt x="0" y="801"/>
                    <a:pt x="534" y="968"/>
                  </a:cubicBezTo>
                  <a:cubicBezTo>
                    <a:pt x="1068" y="968"/>
                    <a:pt x="1201" y="168"/>
                    <a:pt x="6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6"/>
            <p:cNvSpPr/>
            <p:nvPr/>
          </p:nvSpPr>
          <p:spPr>
            <a:xfrm>
              <a:off x="2846900" y="2357025"/>
              <a:ext cx="31475" cy="23575"/>
            </a:xfrm>
            <a:custGeom>
              <a:avLst/>
              <a:gdLst/>
              <a:ahLst/>
              <a:cxnLst/>
              <a:rect l="l" t="t" r="r" b="b"/>
              <a:pathLst>
                <a:path w="1259" h="943" extrusionOk="0">
                  <a:moveTo>
                    <a:pt x="681" y="1"/>
                  </a:moveTo>
                  <a:cubicBezTo>
                    <a:pt x="165" y="1"/>
                    <a:pt x="1" y="747"/>
                    <a:pt x="513" y="939"/>
                  </a:cubicBezTo>
                  <a:cubicBezTo>
                    <a:pt x="536" y="941"/>
                    <a:pt x="558" y="943"/>
                    <a:pt x="579" y="943"/>
                  </a:cubicBezTo>
                  <a:cubicBezTo>
                    <a:pt x="1095" y="943"/>
                    <a:pt x="1259" y="197"/>
                    <a:pt x="747" y="5"/>
                  </a:cubicBezTo>
                  <a:cubicBezTo>
                    <a:pt x="724" y="2"/>
                    <a:pt x="702" y="1"/>
                    <a:pt x="68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6"/>
            <p:cNvSpPr/>
            <p:nvPr/>
          </p:nvSpPr>
          <p:spPr>
            <a:xfrm>
              <a:off x="2869625" y="2281850"/>
              <a:ext cx="31050" cy="23000"/>
            </a:xfrm>
            <a:custGeom>
              <a:avLst/>
              <a:gdLst/>
              <a:ahLst/>
              <a:cxnLst/>
              <a:rect l="l" t="t" r="r" b="b"/>
              <a:pathLst>
                <a:path w="1242" h="920" extrusionOk="0">
                  <a:moveTo>
                    <a:pt x="668" y="0"/>
                  </a:moveTo>
                  <a:cubicBezTo>
                    <a:pt x="178" y="0"/>
                    <a:pt x="0" y="660"/>
                    <a:pt x="438" y="910"/>
                  </a:cubicBezTo>
                  <a:cubicBezTo>
                    <a:pt x="472" y="916"/>
                    <a:pt x="506" y="919"/>
                    <a:pt x="538" y="919"/>
                  </a:cubicBezTo>
                  <a:cubicBezTo>
                    <a:pt x="1035" y="919"/>
                    <a:pt x="1242" y="229"/>
                    <a:pt x="772" y="10"/>
                  </a:cubicBezTo>
                  <a:cubicBezTo>
                    <a:pt x="736" y="3"/>
                    <a:pt x="701" y="0"/>
                    <a:pt x="6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6"/>
            <p:cNvSpPr/>
            <p:nvPr/>
          </p:nvSpPr>
          <p:spPr>
            <a:xfrm>
              <a:off x="2897825" y="2207875"/>
              <a:ext cx="32225" cy="22500"/>
            </a:xfrm>
            <a:custGeom>
              <a:avLst/>
              <a:gdLst/>
              <a:ahLst/>
              <a:cxnLst/>
              <a:rect l="l" t="t" r="r" b="b"/>
              <a:pathLst>
                <a:path w="1289" h="900" extrusionOk="0">
                  <a:moveTo>
                    <a:pt x="671" y="0"/>
                  </a:moveTo>
                  <a:cubicBezTo>
                    <a:pt x="239" y="0"/>
                    <a:pt x="0" y="630"/>
                    <a:pt x="444" y="867"/>
                  </a:cubicBezTo>
                  <a:cubicBezTo>
                    <a:pt x="508" y="890"/>
                    <a:pt x="569" y="900"/>
                    <a:pt x="627" y="900"/>
                  </a:cubicBezTo>
                  <a:cubicBezTo>
                    <a:pt x="1076" y="900"/>
                    <a:pt x="1288" y="270"/>
                    <a:pt x="844" y="33"/>
                  </a:cubicBezTo>
                  <a:cubicBezTo>
                    <a:pt x="784" y="10"/>
                    <a:pt x="726" y="0"/>
                    <a:pt x="67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6"/>
            <p:cNvSpPr/>
            <p:nvPr/>
          </p:nvSpPr>
          <p:spPr>
            <a:xfrm>
              <a:off x="2933100" y="2137525"/>
              <a:ext cx="33375" cy="23125"/>
            </a:xfrm>
            <a:custGeom>
              <a:avLst/>
              <a:gdLst/>
              <a:ahLst/>
              <a:cxnLst/>
              <a:rect l="l" t="t" r="r" b="b"/>
              <a:pathLst>
                <a:path w="1335" h="925" extrusionOk="0">
                  <a:moveTo>
                    <a:pt x="695" y="0"/>
                  </a:moveTo>
                  <a:cubicBezTo>
                    <a:pt x="268" y="0"/>
                    <a:pt x="0" y="590"/>
                    <a:pt x="434" y="879"/>
                  </a:cubicBezTo>
                  <a:cubicBezTo>
                    <a:pt x="505" y="910"/>
                    <a:pt x="575" y="924"/>
                    <a:pt x="640" y="924"/>
                  </a:cubicBezTo>
                  <a:cubicBezTo>
                    <a:pt x="1067" y="924"/>
                    <a:pt x="1335" y="334"/>
                    <a:pt x="901" y="45"/>
                  </a:cubicBezTo>
                  <a:cubicBezTo>
                    <a:pt x="830" y="14"/>
                    <a:pt x="761" y="0"/>
                    <a:pt x="69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6"/>
            <p:cNvSpPr/>
            <p:nvPr/>
          </p:nvSpPr>
          <p:spPr>
            <a:xfrm>
              <a:off x="2976275" y="2070675"/>
              <a:ext cx="31300" cy="22500"/>
            </a:xfrm>
            <a:custGeom>
              <a:avLst/>
              <a:gdLst/>
              <a:ahLst/>
              <a:cxnLst/>
              <a:rect l="l" t="t" r="r" b="b"/>
              <a:pathLst>
                <a:path w="1252" h="900" extrusionOk="0">
                  <a:moveTo>
                    <a:pt x="691" y="0"/>
                  </a:moveTo>
                  <a:cubicBezTo>
                    <a:pt x="289" y="0"/>
                    <a:pt x="1" y="510"/>
                    <a:pt x="342" y="851"/>
                  </a:cubicBezTo>
                  <a:cubicBezTo>
                    <a:pt x="413" y="885"/>
                    <a:pt x="484" y="900"/>
                    <a:pt x="552" y="900"/>
                  </a:cubicBezTo>
                  <a:cubicBezTo>
                    <a:pt x="958" y="900"/>
                    <a:pt x="1252" y="365"/>
                    <a:pt x="909" y="51"/>
                  </a:cubicBezTo>
                  <a:cubicBezTo>
                    <a:pt x="834" y="16"/>
                    <a:pt x="761" y="0"/>
                    <a:pt x="6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6"/>
            <p:cNvSpPr/>
            <p:nvPr/>
          </p:nvSpPr>
          <p:spPr>
            <a:xfrm>
              <a:off x="3024000" y="2008250"/>
              <a:ext cx="27550" cy="22325"/>
            </a:xfrm>
            <a:custGeom>
              <a:avLst/>
              <a:gdLst/>
              <a:ahLst/>
              <a:cxnLst/>
              <a:rect l="l" t="t" r="r" b="b"/>
              <a:pathLst>
                <a:path w="1102" h="893" extrusionOk="0">
                  <a:moveTo>
                    <a:pt x="680" y="1"/>
                  </a:moveTo>
                  <a:cubicBezTo>
                    <a:pt x="304" y="1"/>
                    <a:pt x="0" y="485"/>
                    <a:pt x="301" y="813"/>
                  </a:cubicBezTo>
                  <a:cubicBezTo>
                    <a:pt x="381" y="866"/>
                    <a:pt x="477" y="893"/>
                    <a:pt x="572" y="893"/>
                  </a:cubicBezTo>
                  <a:cubicBezTo>
                    <a:pt x="714" y="893"/>
                    <a:pt x="854" y="833"/>
                    <a:pt x="934" y="713"/>
                  </a:cubicBezTo>
                  <a:cubicBezTo>
                    <a:pt x="1101" y="546"/>
                    <a:pt x="1101" y="246"/>
                    <a:pt x="934" y="79"/>
                  </a:cubicBezTo>
                  <a:cubicBezTo>
                    <a:pt x="850" y="25"/>
                    <a:pt x="763" y="1"/>
                    <a:pt x="68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6"/>
            <p:cNvSpPr/>
            <p:nvPr/>
          </p:nvSpPr>
          <p:spPr>
            <a:xfrm>
              <a:off x="3078425" y="1949175"/>
              <a:ext cx="32325" cy="24400"/>
            </a:xfrm>
            <a:custGeom>
              <a:avLst/>
              <a:gdLst/>
              <a:ahLst/>
              <a:cxnLst/>
              <a:rect l="l" t="t" r="r" b="b"/>
              <a:pathLst>
                <a:path w="1293" h="976" extrusionOk="0">
                  <a:moveTo>
                    <a:pt x="656" y="0"/>
                  </a:moveTo>
                  <a:cubicBezTo>
                    <a:pt x="524" y="0"/>
                    <a:pt x="387" y="60"/>
                    <a:pt x="292" y="174"/>
                  </a:cubicBezTo>
                  <a:cubicBezTo>
                    <a:pt x="1" y="465"/>
                    <a:pt x="212" y="976"/>
                    <a:pt x="620" y="976"/>
                  </a:cubicBezTo>
                  <a:cubicBezTo>
                    <a:pt x="633" y="976"/>
                    <a:pt x="646" y="975"/>
                    <a:pt x="659" y="974"/>
                  </a:cubicBezTo>
                  <a:cubicBezTo>
                    <a:pt x="1126" y="941"/>
                    <a:pt x="1293" y="374"/>
                    <a:pt x="926" y="107"/>
                  </a:cubicBezTo>
                  <a:cubicBezTo>
                    <a:pt x="854" y="35"/>
                    <a:pt x="756" y="0"/>
                    <a:pt x="6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6"/>
            <p:cNvSpPr/>
            <p:nvPr/>
          </p:nvSpPr>
          <p:spPr>
            <a:xfrm>
              <a:off x="3136575" y="1896175"/>
              <a:ext cx="32550" cy="24825"/>
            </a:xfrm>
            <a:custGeom>
              <a:avLst/>
              <a:gdLst/>
              <a:ahLst/>
              <a:cxnLst/>
              <a:rect l="l" t="t" r="r" b="b"/>
              <a:pathLst>
                <a:path w="1302" h="993" extrusionOk="0">
                  <a:moveTo>
                    <a:pt x="664" y="0"/>
                  </a:moveTo>
                  <a:cubicBezTo>
                    <a:pt x="551" y="0"/>
                    <a:pt x="434" y="42"/>
                    <a:pt x="334" y="126"/>
                  </a:cubicBezTo>
                  <a:cubicBezTo>
                    <a:pt x="1" y="426"/>
                    <a:pt x="234" y="993"/>
                    <a:pt x="668" y="993"/>
                  </a:cubicBezTo>
                  <a:cubicBezTo>
                    <a:pt x="1101" y="993"/>
                    <a:pt x="1302" y="426"/>
                    <a:pt x="968" y="126"/>
                  </a:cubicBezTo>
                  <a:cubicBezTo>
                    <a:pt x="885" y="42"/>
                    <a:pt x="776" y="0"/>
                    <a:pt x="66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6"/>
            <p:cNvSpPr/>
            <p:nvPr/>
          </p:nvSpPr>
          <p:spPr>
            <a:xfrm>
              <a:off x="3200725" y="1848675"/>
              <a:ext cx="28500" cy="21575"/>
            </a:xfrm>
            <a:custGeom>
              <a:avLst/>
              <a:gdLst/>
              <a:ahLst/>
              <a:cxnLst/>
              <a:rect l="l" t="t" r="r" b="b"/>
              <a:pathLst>
                <a:path w="1140" h="863" extrusionOk="0">
                  <a:moveTo>
                    <a:pt x="611" y="1"/>
                  </a:moveTo>
                  <a:cubicBezTo>
                    <a:pt x="287" y="1"/>
                    <a:pt x="1" y="328"/>
                    <a:pt x="170" y="691"/>
                  </a:cubicBezTo>
                  <a:cubicBezTo>
                    <a:pt x="272" y="812"/>
                    <a:pt x="397" y="863"/>
                    <a:pt x="520" y="863"/>
                  </a:cubicBezTo>
                  <a:cubicBezTo>
                    <a:pt x="838" y="863"/>
                    <a:pt x="1139" y="519"/>
                    <a:pt x="970" y="158"/>
                  </a:cubicBezTo>
                  <a:cubicBezTo>
                    <a:pt x="860" y="48"/>
                    <a:pt x="733" y="1"/>
                    <a:pt x="61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6"/>
            <p:cNvSpPr/>
            <p:nvPr/>
          </p:nvSpPr>
          <p:spPr>
            <a:xfrm>
              <a:off x="3269175" y="1807275"/>
              <a:ext cx="27375" cy="21700"/>
            </a:xfrm>
            <a:custGeom>
              <a:avLst/>
              <a:gdLst/>
              <a:ahLst/>
              <a:cxnLst/>
              <a:rect l="l" t="t" r="r" b="b"/>
              <a:pathLst>
                <a:path w="1095" h="868" extrusionOk="0">
                  <a:moveTo>
                    <a:pt x="561" y="1"/>
                  </a:moveTo>
                  <a:cubicBezTo>
                    <a:pt x="470" y="1"/>
                    <a:pt x="378" y="28"/>
                    <a:pt x="301" y="79"/>
                  </a:cubicBezTo>
                  <a:cubicBezTo>
                    <a:pt x="67" y="179"/>
                    <a:pt x="0" y="446"/>
                    <a:pt x="100" y="646"/>
                  </a:cubicBezTo>
                  <a:cubicBezTo>
                    <a:pt x="205" y="803"/>
                    <a:pt x="349" y="868"/>
                    <a:pt x="490" y="868"/>
                  </a:cubicBezTo>
                  <a:cubicBezTo>
                    <a:pt x="799" y="868"/>
                    <a:pt x="1095" y="556"/>
                    <a:pt x="934" y="212"/>
                  </a:cubicBezTo>
                  <a:cubicBezTo>
                    <a:pt x="852" y="69"/>
                    <a:pt x="707" y="1"/>
                    <a:pt x="56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6"/>
            <p:cNvSpPr/>
            <p:nvPr/>
          </p:nvSpPr>
          <p:spPr>
            <a:xfrm>
              <a:off x="3339000" y="1771400"/>
              <a:ext cx="27150" cy="21125"/>
            </a:xfrm>
            <a:custGeom>
              <a:avLst/>
              <a:gdLst/>
              <a:ahLst/>
              <a:cxnLst/>
              <a:rect l="l" t="t" r="r" b="b"/>
              <a:pathLst>
                <a:path w="1086" h="845" extrusionOk="0">
                  <a:moveTo>
                    <a:pt x="566" y="0"/>
                  </a:moveTo>
                  <a:cubicBezTo>
                    <a:pt x="277" y="0"/>
                    <a:pt x="0" y="264"/>
                    <a:pt x="109" y="613"/>
                  </a:cubicBezTo>
                  <a:cubicBezTo>
                    <a:pt x="213" y="775"/>
                    <a:pt x="369" y="845"/>
                    <a:pt x="522" y="845"/>
                  </a:cubicBezTo>
                  <a:cubicBezTo>
                    <a:pt x="810" y="845"/>
                    <a:pt x="1086" y="595"/>
                    <a:pt x="977" y="246"/>
                  </a:cubicBezTo>
                  <a:cubicBezTo>
                    <a:pt x="873" y="74"/>
                    <a:pt x="718" y="0"/>
                    <a:pt x="56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6"/>
            <p:cNvSpPr/>
            <p:nvPr/>
          </p:nvSpPr>
          <p:spPr>
            <a:xfrm>
              <a:off x="3413025" y="1742800"/>
              <a:ext cx="26300" cy="21450"/>
            </a:xfrm>
            <a:custGeom>
              <a:avLst/>
              <a:gdLst/>
              <a:ahLst/>
              <a:cxnLst/>
              <a:rect l="l" t="t" r="r" b="b"/>
              <a:pathLst>
                <a:path w="1052" h="858" extrusionOk="0">
                  <a:moveTo>
                    <a:pt x="558" y="1"/>
                  </a:moveTo>
                  <a:cubicBezTo>
                    <a:pt x="279" y="1"/>
                    <a:pt x="1" y="237"/>
                    <a:pt x="84" y="590"/>
                  </a:cubicBezTo>
                  <a:cubicBezTo>
                    <a:pt x="161" y="743"/>
                    <a:pt x="335" y="857"/>
                    <a:pt x="518" y="857"/>
                  </a:cubicBezTo>
                  <a:cubicBezTo>
                    <a:pt x="573" y="857"/>
                    <a:pt x="630" y="847"/>
                    <a:pt x="684" y="823"/>
                  </a:cubicBezTo>
                  <a:cubicBezTo>
                    <a:pt x="918" y="757"/>
                    <a:pt x="1051" y="523"/>
                    <a:pt x="985" y="290"/>
                  </a:cubicBezTo>
                  <a:cubicBezTo>
                    <a:pt x="896" y="88"/>
                    <a:pt x="727" y="1"/>
                    <a:pt x="5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6"/>
            <p:cNvSpPr/>
            <p:nvPr/>
          </p:nvSpPr>
          <p:spPr>
            <a:xfrm>
              <a:off x="3490000" y="1721325"/>
              <a:ext cx="24525" cy="20725"/>
            </a:xfrm>
            <a:custGeom>
              <a:avLst/>
              <a:gdLst/>
              <a:ahLst/>
              <a:cxnLst/>
              <a:rect l="l" t="t" r="r" b="b"/>
              <a:pathLst>
                <a:path w="981" h="829" extrusionOk="0">
                  <a:moveTo>
                    <a:pt x="506" y="1"/>
                  </a:moveTo>
                  <a:cubicBezTo>
                    <a:pt x="253" y="1"/>
                    <a:pt x="1" y="200"/>
                    <a:pt x="40" y="515"/>
                  </a:cubicBezTo>
                  <a:cubicBezTo>
                    <a:pt x="122" y="733"/>
                    <a:pt x="299" y="829"/>
                    <a:pt x="475" y="829"/>
                  </a:cubicBezTo>
                  <a:cubicBezTo>
                    <a:pt x="729" y="829"/>
                    <a:pt x="980" y="630"/>
                    <a:pt x="941" y="315"/>
                  </a:cubicBezTo>
                  <a:cubicBezTo>
                    <a:pt x="859" y="96"/>
                    <a:pt x="682" y="1"/>
                    <a:pt x="5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6"/>
            <p:cNvSpPr/>
            <p:nvPr/>
          </p:nvSpPr>
          <p:spPr>
            <a:xfrm>
              <a:off x="3567725" y="1705450"/>
              <a:ext cx="24200" cy="21200"/>
            </a:xfrm>
            <a:custGeom>
              <a:avLst/>
              <a:gdLst/>
              <a:ahLst/>
              <a:cxnLst/>
              <a:rect l="l" t="t" r="r" b="b"/>
              <a:pathLst>
                <a:path w="968" h="848" extrusionOk="0">
                  <a:moveTo>
                    <a:pt x="539" y="1"/>
                  </a:moveTo>
                  <a:cubicBezTo>
                    <a:pt x="504" y="1"/>
                    <a:pt x="469" y="6"/>
                    <a:pt x="434" y="16"/>
                  </a:cubicBezTo>
                  <a:cubicBezTo>
                    <a:pt x="200" y="16"/>
                    <a:pt x="0" y="249"/>
                    <a:pt x="34" y="483"/>
                  </a:cubicBezTo>
                  <a:cubicBezTo>
                    <a:pt x="93" y="733"/>
                    <a:pt x="282" y="847"/>
                    <a:pt x="475" y="847"/>
                  </a:cubicBezTo>
                  <a:cubicBezTo>
                    <a:pt x="718" y="847"/>
                    <a:pt x="968" y="666"/>
                    <a:pt x="968" y="349"/>
                  </a:cubicBezTo>
                  <a:cubicBezTo>
                    <a:pt x="911" y="151"/>
                    <a:pt x="734" y="1"/>
                    <a:pt x="53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6"/>
            <p:cNvSpPr/>
            <p:nvPr/>
          </p:nvSpPr>
          <p:spPr>
            <a:xfrm>
              <a:off x="3643600" y="1698225"/>
              <a:ext cx="29400" cy="24325"/>
            </a:xfrm>
            <a:custGeom>
              <a:avLst/>
              <a:gdLst/>
              <a:ahLst/>
              <a:cxnLst/>
              <a:rect l="l" t="t" r="r" b="b"/>
              <a:pathLst>
                <a:path w="1176" h="973" extrusionOk="0">
                  <a:moveTo>
                    <a:pt x="661" y="0"/>
                  </a:moveTo>
                  <a:cubicBezTo>
                    <a:pt x="641" y="0"/>
                    <a:pt x="621" y="2"/>
                    <a:pt x="601" y="4"/>
                  </a:cubicBezTo>
                  <a:cubicBezTo>
                    <a:pt x="168" y="38"/>
                    <a:pt x="1" y="572"/>
                    <a:pt x="334" y="872"/>
                  </a:cubicBezTo>
                  <a:cubicBezTo>
                    <a:pt x="430" y="942"/>
                    <a:pt x="535" y="973"/>
                    <a:pt x="636" y="973"/>
                  </a:cubicBezTo>
                  <a:cubicBezTo>
                    <a:pt x="922" y="973"/>
                    <a:pt x="1175" y="725"/>
                    <a:pt x="1102" y="405"/>
                  </a:cubicBezTo>
                  <a:cubicBezTo>
                    <a:pt x="1071" y="161"/>
                    <a:pt x="873" y="0"/>
                    <a:pt x="66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6"/>
            <p:cNvSpPr/>
            <p:nvPr/>
          </p:nvSpPr>
          <p:spPr>
            <a:xfrm>
              <a:off x="3726175" y="1697150"/>
              <a:ext cx="23375" cy="20725"/>
            </a:xfrm>
            <a:custGeom>
              <a:avLst/>
              <a:gdLst/>
              <a:ahLst/>
              <a:cxnLst/>
              <a:rect l="l" t="t" r="r" b="b"/>
              <a:pathLst>
                <a:path w="935" h="829" extrusionOk="0">
                  <a:moveTo>
                    <a:pt x="463" y="1"/>
                  </a:moveTo>
                  <a:cubicBezTo>
                    <a:pt x="255" y="1"/>
                    <a:pt x="48" y="126"/>
                    <a:pt x="0" y="381"/>
                  </a:cubicBezTo>
                  <a:cubicBezTo>
                    <a:pt x="18" y="677"/>
                    <a:pt x="254" y="828"/>
                    <a:pt x="485" y="828"/>
                  </a:cubicBezTo>
                  <a:cubicBezTo>
                    <a:pt x="696" y="828"/>
                    <a:pt x="902" y="703"/>
                    <a:pt x="934" y="448"/>
                  </a:cubicBezTo>
                  <a:cubicBezTo>
                    <a:pt x="917" y="151"/>
                    <a:pt x="690" y="1"/>
                    <a:pt x="4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6"/>
            <p:cNvSpPr/>
            <p:nvPr/>
          </p:nvSpPr>
          <p:spPr>
            <a:xfrm>
              <a:off x="3805400" y="1703325"/>
              <a:ext cx="23375" cy="20550"/>
            </a:xfrm>
            <a:custGeom>
              <a:avLst/>
              <a:gdLst/>
              <a:ahLst/>
              <a:cxnLst/>
              <a:rect l="l" t="t" r="r" b="b"/>
              <a:pathLst>
                <a:path w="935" h="822" extrusionOk="0">
                  <a:moveTo>
                    <a:pt x="449" y="0"/>
                  </a:moveTo>
                  <a:cubicBezTo>
                    <a:pt x="253" y="0"/>
                    <a:pt x="60" y="114"/>
                    <a:pt x="0" y="368"/>
                  </a:cubicBezTo>
                  <a:cubicBezTo>
                    <a:pt x="0" y="659"/>
                    <a:pt x="239" y="821"/>
                    <a:pt x="478" y="821"/>
                  </a:cubicBezTo>
                  <a:cubicBezTo>
                    <a:pt x="676" y="821"/>
                    <a:pt x="874" y="710"/>
                    <a:pt x="934" y="468"/>
                  </a:cubicBezTo>
                  <a:cubicBezTo>
                    <a:pt x="934" y="173"/>
                    <a:pt x="690" y="0"/>
                    <a:pt x="4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6"/>
            <p:cNvSpPr/>
            <p:nvPr/>
          </p:nvSpPr>
          <p:spPr>
            <a:xfrm>
              <a:off x="3882450" y="1716550"/>
              <a:ext cx="24850" cy="21350"/>
            </a:xfrm>
            <a:custGeom>
              <a:avLst/>
              <a:gdLst/>
              <a:ahLst/>
              <a:cxnLst/>
              <a:rect l="l" t="t" r="r" b="b"/>
              <a:pathLst>
                <a:path w="994" h="854" extrusionOk="0">
                  <a:moveTo>
                    <a:pt x="474" y="1"/>
                  </a:moveTo>
                  <a:cubicBezTo>
                    <a:pt x="289" y="1"/>
                    <a:pt x="103" y="104"/>
                    <a:pt x="20" y="339"/>
                  </a:cubicBezTo>
                  <a:cubicBezTo>
                    <a:pt x="1" y="654"/>
                    <a:pt x="272" y="853"/>
                    <a:pt x="532" y="853"/>
                  </a:cubicBezTo>
                  <a:cubicBezTo>
                    <a:pt x="712" y="853"/>
                    <a:pt x="886" y="758"/>
                    <a:pt x="954" y="539"/>
                  </a:cubicBezTo>
                  <a:cubicBezTo>
                    <a:pt x="993" y="207"/>
                    <a:pt x="735" y="1"/>
                    <a:pt x="4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6"/>
            <p:cNvSpPr/>
            <p:nvPr/>
          </p:nvSpPr>
          <p:spPr>
            <a:xfrm>
              <a:off x="3958125" y="1736975"/>
              <a:ext cx="26475" cy="21600"/>
            </a:xfrm>
            <a:custGeom>
              <a:avLst/>
              <a:gdLst/>
              <a:ahLst/>
              <a:cxnLst/>
              <a:rect l="l" t="t" r="r" b="b"/>
              <a:pathLst>
                <a:path w="1059" h="864" extrusionOk="0">
                  <a:moveTo>
                    <a:pt x="491" y="0"/>
                  </a:moveTo>
                  <a:cubicBezTo>
                    <a:pt x="320" y="0"/>
                    <a:pt x="150" y="87"/>
                    <a:pt x="62" y="289"/>
                  </a:cubicBezTo>
                  <a:cubicBezTo>
                    <a:pt x="0" y="641"/>
                    <a:pt x="284" y="864"/>
                    <a:pt x="564" y="864"/>
                  </a:cubicBezTo>
                  <a:cubicBezTo>
                    <a:pt x="736" y="864"/>
                    <a:pt x="907" y="780"/>
                    <a:pt x="996" y="589"/>
                  </a:cubicBezTo>
                  <a:cubicBezTo>
                    <a:pt x="1058" y="237"/>
                    <a:pt x="772" y="0"/>
                    <a:pt x="4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6"/>
            <p:cNvSpPr/>
            <p:nvPr/>
          </p:nvSpPr>
          <p:spPr>
            <a:xfrm>
              <a:off x="4032525" y="1764725"/>
              <a:ext cx="26925" cy="21125"/>
            </a:xfrm>
            <a:custGeom>
              <a:avLst/>
              <a:gdLst/>
              <a:ahLst/>
              <a:cxnLst/>
              <a:rect l="l" t="t" r="r" b="b"/>
              <a:pathLst>
                <a:path w="1077" h="845" extrusionOk="0">
                  <a:moveTo>
                    <a:pt x="501" y="0"/>
                  </a:moveTo>
                  <a:cubicBezTo>
                    <a:pt x="347" y="0"/>
                    <a:pt x="192" y="74"/>
                    <a:pt x="88" y="247"/>
                  </a:cubicBezTo>
                  <a:cubicBezTo>
                    <a:pt x="1" y="596"/>
                    <a:pt x="285" y="845"/>
                    <a:pt x="575" y="845"/>
                  </a:cubicBezTo>
                  <a:cubicBezTo>
                    <a:pt x="729" y="845"/>
                    <a:pt x="885" y="775"/>
                    <a:pt x="989" y="613"/>
                  </a:cubicBezTo>
                  <a:cubicBezTo>
                    <a:pt x="1076" y="264"/>
                    <a:pt x="792" y="0"/>
                    <a:pt x="5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6"/>
            <p:cNvSpPr/>
            <p:nvPr/>
          </p:nvSpPr>
          <p:spPr>
            <a:xfrm>
              <a:off x="4099825" y="1797825"/>
              <a:ext cx="29975" cy="22350"/>
            </a:xfrm>
            <a:custGeom>
              <a:avLst/>
              <a:gdLst/>
              <a:ahLst/>
              <a:cxnLst/>
              <a:rect l="l" t="t" r="r" b="b"/>
              <a:pathLst>
                <a:path w="1199" h="894" extrusionOk="0">
                  <a:moveTo>
                    <a:pt x="617" y="1"/>
                  </a:moveTo>
                  <a:cubicBezTo>
                    <a:pt x="237" y="1"/>
                    <a:pt x="1" y="630"/>
                    <a:pt x="498" y="824"/>
                  </a:cubicBezTo>
                  <a:cubicBezTo>
                    <a:pt x="569" y="871"/>
                    <a:pt x="649" y="893"/>
                    <a:pt x="727" y="893"/>
                  </a:cubicBezTo>
                  <a:cubicBezTo>
                    <a:pt x="871" y="893"/>
                    <a:pt x="1013" y="820"/>
                    <a:pt x="1099" y="690"/>
                  </a:cubicBezTo>
                  <a:cubicBezTo>
                    <a:pt x="1199" y="457"/>
                    <a:pt x="1099" y="190"/>
                    <a:pt x="865" y="90"/>
                  </a:cubicBezTo>
                  <a:cubicBezTo>
                    <a:pt x="780" y="27"/>
                    <a:pt x="696" y="1"/>
                    <a:pt x="6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6"/>
            <p:cNvSpPr/>
            <p:nvPr/>
          </p:nvSpPr>
          <p:spPr>
            <a:xfrm>
              <a:off x="4172325" y="1839000"/>
              <a:ext cx="26700" cy="21525"/>
            </a:xfrm>
            <a:custGeom>
              <a:avLst/>
              <a:gdLst/>
              <a:ahLst/>
              <a:cxnLst/>
              <a:rect l="l" t="t" r="r" b="b"/>
              <a:pathLst>
                <a:path w="1068" h="861" extrusionOk="0">
                  <a:moveTo>
                    <a:pt x="461" y="0"/>
                  </a:moveTo>
                  <a:cubicBezTo>
                    <a:pt x="335" y="0"/>
                    <a:pt x="205" y="54"/>
                    <a:pt x="100" y="178"/>
                  </a:cubicBezTo>
                  <a:cubicBezTo>
                    <a:pt x="0" y="378"/>
                    <a:pt x="67" y="645"/>
                    <a:pt x="267" y="778"/>
                  </a:cubicBezTo>
                  <a:cubicBezTo>
                    <a:pt x="351" y="834"/>
                    <a:pt x="446" y="860"/>
                    <a:pt x="540" y="860"/>
                  </a:cubicBezTo>
                  <a:cubicBezTo>
                    <a:pt x="673" y="860"/>
                    <a:pt x="804" y="809"/>
                    <a:pt x="901" y="711"/>
                  </a:cubicBezTo>
                  <a:cubicBezTo>
                    <a:pt x="1067" y="330"/>
                    <a:pt x="775" y="0"/>
                    <a:pt x="46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6"/>
            <p:cNvSpPr/>
            <p:nvPr/>
          </p:nvSpPr>
          <p:spPr>
            <a:xfrm>
              <a:off x="4234275" y="1885650"/>
              <a:ext cx="29550" cy="21500"/>
            </a:xfrm>
            <a:custGeom>
              <a:avLst/>
              <a:gdLst/>
              <a:ahLst/>
              <a:cxnLst/>
              <a:rect l="l" t="t" r="r" b="b"/>
              <a:pathLst>
                <a:path w="1182" h="860" extrusionOk="0">
                  <a:moveTo>
                    <a:pt x="558" y="0"/>
                  </a:moveTo>
                  <a:cubicBezTo>
                    <a:pt x="445" y="0"/>
                    <a:pt x="327" y="44"/>
                    <a:pt x="224" y="146"/>
                  </a:cubicBezTo>
                  <a:cubicBezTo>
                    <a:pt x="1" y="494"/>
                    <a:pt x="294" y="859"/>
                    <a:pt x="624" y="859"/>
                  </a:cubicBezTo>
                  <a:cubicBezTo>
                    <a:pt x="737" y="859"/>
                    <a:pt x="855" y="816"/>
                    <a:pt x="958" y="713"/>
                  </a:cubicBezTo>
                  <a:cubicBezTo>
                    <a:pt x="1181" y="366"/>
                    <a:pt x="888" y="0"/>
                    <a:pt x="5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6"/>
            <p:cNvSpPr/>
            <p:nvPr/>
          </p:nvSpPr>
          <p:spPr>
            <a:xfrm>
              <a:off x="4294150" y="1937550"/>
              <a:ext cx="29825" cy="21825"/>
            </a:xfrm>
            <a:custGeom>
              <a:avLst/>
              <a:gdLst/>
              <a:ahLst/>
              <a:cxnLst/>
              <a:rect l="l" t="t" r="r" b="b"/>
              <a:pathLst>
                <a:path w="1193" h="873" extrusionOk="0">
                  <a:moveTo>
                    <a:pt x="556" y="1"/>
                  </a:moveTo>
                  <a:cubicBezTo>
                    <a:pt x="459" y="1"/>
                    <a:pt x="359" y="32"/>
                    <a:pt x="264" y="105"/>
                  </a:cubicBezTo>
                  <a:cubicBezTo>
                    <a:pt x="1" y="447"/>
                    <a:pt x="299" y="873"/>
                    <a:pt x="649" y="873"/>
                  </a:cubicBezTo>
                  <a:cubicBezTo>
                    <a:pt x="743" y="873"/>
                    <a:pt x="840" y="842"/>
                    <a:pt x="931" y="772"/>
                  </a:cubicBezTo>
                  <a:cubicBezTo>
                    <a:pt x="1192" y="407"/>
                    <a:pt x="902" y="1"/>
                    <a:pt x="5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6"/>
            <p:cNvSpPr/>
            <p:nvPr/>
          </p:nvSpPr>
          <p:spPr>
            <a:xfrm>
              <a:off x="4347750" y="1994525"/>
              <a:ext cx="31100" cy="22225"/>
            </a:xfrm>
            <a:custGeom>
              <a:avLst/>
              <a:gdLst/>
              <a:ahLst/>
              <a:cxnLst/>
              <a:rect l="l" t="t" r="r" b="b"/>
              <a:pathLst>
                <a:path w="1244" h="889" extrusionOk="0">
                  <a:moveTo>
                    <a:pt x="597" y="1"/>
                  </a:moveTo>
                  <a:cubicBezTo>
                    <a:pt x="508" y="1"/>
                    <a:pt x="413" y="29"/>
                    <a:pt x="322" y="94"/>
                  </a:cubicBezTo>
                  <a:cubicBezTo>
                    <a:pt x="0" y="416"/>
                    <a:pt x="282" y="889"/>
                    <a:pt x="647" y="889"/>
                  </a:cubicBezTo>
                  <a:cubicBezTo>
                    <a:pt x="736" y="889"/>
                    <a:pt x="831" y="860"/>
                    <a:pt x="922" y="795"/>
                  </a:cubicBezTo>
                  <a:cubicBezTo>
                    <a:pt x="1244" y="473"/>
                    <a:pt x="962" y="1"/>
                    <a:pt x="59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6"/>
            <p:cNvSpPr/>
            <p:nvPr/>
          </p:nvSpPr>
          <p:spPr>
            <a:xfrm>
              <a:off x="4397475" y="2056500"/>
              <a:ext cx="30225" cy="22050"/>
            </a:xfrm>
            <a:custGeom>
              <a:avLst/>
              <a:gdLst/>
              <a:ahLst/>
              <a:cxnLst/>
              <a:rect l="l" t="t" r="r" b="b"/>
              <a:pathLst>
                <a:path w="1209" h="882" extrusionOk="0">
                  <a:moveTo>
                    <a:pt x="540" y="0"/>
                  </a:moveTo>
                  <a:cubicBezTo>
                    <a:pt x="474" y="0"/>
                    <a:pt x="404" y="16"/>
                    <a:pt x="334" y="50"/>
                  </a:cubicBezTo>
                  <a:cubicBezTo>
                    <a:pt x="0" y="385"/>
                    <a:pt x="270" y="881"/>
                    <a:pt x="640" y="881"/>
                  </a:cubicBezTo>
                  <a:cubicBezTo>
                    <a:pt x="713" y="881"/>
                    <a:pt x="791" y="862"/>
                    <a:pt x="868" y="818"/>
                  </a:cubicBezTo>
                  <a:cubicBezTo>
                    <a:pt x="1208" y="505"/>
                    <a:pt x="921" y="0"/>
                    <a:pt x="5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6"/>
            <p:cNvSpPr/>
            <p:nvPr/>
          </p:nvSpPr>
          <p:spPr>
            <a:xfrm>
              <a:off x="4438125" y="2121200"/>
              <a:ext cx="35650" cy="24400"/>
            </a:xfrm>
            <a:custGeom>
              <a:avLst/>
              <a:gdLst/>
              <a:ahLst/>
              <a:cxnLst/>
              <a:rect l="l" t="t" r="r" b="b"/>
              <a:pathLst>
                <a:path w="1426" h="976" extrusionOk="0">
                  <a:moveTo>
                    <a:pt x="708" y="0"/>
                  </a:moveTo>
                  <a:cubicBezTo>
                    <a:pt x="634" y="0"/>
                    <a:pt x="555" y="20"/>
                    <a:pt x="476" y="64"/>
                  </a:cubicBezTo>
                  <a:cubicBezTo>
                    <a:pt x="1" y="344"/>
                    <a:pt x="252" y="976"/>
                    <a:pt x="680" y="976"/>
                  </a:cubicBezTo>
                  <a:cubicBezTo>
                    <a:pt x="763" y="976"/>
                    <a:pt x="852" y="952"/>
                    <a:pt x="943" y="898"/>
                  </a:cubicBezTo>
                  <a:cubicBezTo>
                    <a:pt x="1426" y="643"/>
                    <a:pt x="1135" y="0"/>
                    <a:pt x="70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6"/>
            <p:cNvSpPr/>
            <p:nvPr/>
          </p:nvSpPr>
          <p:spPr>
            <a:xfrm>
              <a:off x="4477025" y="2192225"/>
              <a:ext cx="31850" cy="22925"/>
            </a:xfrm>
            <a:custGeom>
              <a:avLst/>
              <a:gdLst/>
              <a:ahLst/>
              <a:cxnLst/>
              <a:rect l="l" t="t" r="r" b="b"/>
              <a:pathLst>
                <a:path w="1274" h="917" extrusionOk="0">
                  <a:moveTo>
                    <a:pt x="581" y="0"/>
                  </a:moveTo>
                  <a:cubicBezTo>
                    <a:pt x="530" y="0"/>
                    <a:pt x="477" y="8"/>
                    <a:pt x="421" y="25"/>
                  </a:cubicBezTo>
                  <a:cubicBezTo>
                    <a:pt x="1" y="296"/>
                    <a:pt x="256" y="917"/>
                    <a:pt x="700" y="917"/>
                  </a:cubicBezTo>
                  <a:cubicBezTo>
                    <a:pt x="750" y="917"/>
                    <a:pt x="801" y="909"/>
                    <a:pt x="855" y="893"/>
                  </a:cubicBezTo>
                  <a:cubicBezTo>
                    <a:pt x="1273" y="594"/>
                    <a:pt x="1022" y="0"/>
                    <a:pt x="58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6"/>
            <p:cNvSpPr/>
            <p:nvPr/>
          </p:nvSpPr>
          <p:spPr>
            <a:xfrm>
              <a:off x="4511725" y="2265175"/>
              <a:ext cx="27600" cy="23200"/>
            </a:xfrm>
            <a:custGeom>
              <a:avLst/>
              <a:gdLst/>
              <a:ahLst/>
              <a:cxnLst/>
              <a:rect l="l" t="t" r="r" b="b"/>
              <a:pathLst>
                <a:path w="1104" h="928" extrusionOk="0">
                  <a:moveTo>
                    <a:pt x="404" y="0"/>
                  </a:moveTo>
                  <a:cubicBezTo>
                    <a:pt x="371" y="0"/>
                    <a:pt x="337" y="3"/>
                    <a:pt x="301" y="9"/>
                  </a:cubicBezTo>
                  <a:cubicBezTo>
                    <a:pt x="101" y="109"/>
                    <a:pt x="1" y="376"/>
                    <a:pt x="101" y="610"/>
                  </a:cubicBezTo>
                  <a:cubicBezTo>
                    <a:pt x="156" y="803"/>
                    <a:pt x="325" y="927"/>
                    <a:pt x="513" y="927"/>
                  </a:cubicBezTo>
                  <a:cubicBezTo>
                    <a:pt x="553" y="927"/>
                    <a:pt x="594" y="922"/>
                    <a:pt x="634" y="910"/>
                  </a:cubicBezTo>
                  <a:cubicBezTo>
                    <a:pt x="1103" y="660"/>
                    <a:pt x="898" y="0"/>
                    <a:pt x="4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6"/>
            <p:cNvSpPr/>
            <p:nvPr/>
          </p:nvSpPr>
          <p:spPr>
            <a:xfrm>
              <a:off x="4532025" y="2340350"/>
              <a:ext cx="30875" cy="23500"/>
            </a:xfrm>
            <a:custGeom>
              <a:avLst/>
              <a:gdLst/>
              <a:ahLst/>
              <a:cxnLst/>
              <a:rect l="l" t="t" r="r" b="b"/>
              <a:pathLst>
                <a:path w="1235" h="940" extrusionOk="0">
                  <a:moveTo>
                    <a:pt x="558" y="0"/>
                  </a:moveTo>
                  <a:cubicBezTo>
                    <a:pt x="536" y="0"/>
                    <a:pt x="513" y="2"/>
                    <a:pt x="489" y="5"/>
                  </a:cubicBezTo>
                  <a:cubicBezTo>
                    <a:pt x="0" y="233"/>
                    <a:pt x="181" y="940"/>
                    <a:pt x="688" y="940"/>
                  </a:cubicBezTo>
                  <a:cubicBezTo>
                    <a:pt x="700" y="940"/>
                    <a:pt x="711" y="939"/>
                    <a:pt x="723" y="939"/>
                  </a:cubicBezTo>
                  <a:cubicBezTo>
                    <a:pt x="1235" y="715"/>
                    <a:pt x="1072" y="0"/>
                    <a:pt x="5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6"/>
            <p:cNvSpPr/>
            <p:nvPr/>
          </p:nvSpPr>
          <p:spPr>
            <a:xfrm>
              <a:off x="4548700" y="2417975"/>
              <a:ext cx="31150" cy="23425"/>
            </a:xfrm>
            <a:custGeom>
              <a:avLst/>
              <a:gdLst/>
              <a:ahLst/>
              <a:cxnLst/>
              <a:rect l="l" t="t" r="r" b="b"/>
              <a:pathLst>
                <a:path w="1246" h="937" extrusionOk="0">
                  <a:moveTo>
                    <a:pt x="588" y="1"/>
                  </a:moveTo>
                  <a:cubicBezTo>
                    <a:pt x="578" y="1"/>
                    <a:pt x="567" y="1"/>
                    <a:pt x="556" y="2"/>
                  </a:cubicBezTo>
                  <a:cubicBezTo>
                    <a:pt x="0" y="133"/>
                    <a:pt x="118" y="937"/>
                    <a:pt x="657" y="937"/>
                  </a:cubicBezTo>
                  <a:cubicBezTo>
                    <a:pt x="668" y="937"/>
                    <a:pt x="679" y="936"/>
                    <a:pt x="690" y="936"/>
                  </a:cubicBezTo>
                  <a:cubicBezTo>
                    <a:pt x="1245" y="772"/>
                    <a:pt x="1097" y="1"/>
                    <a:pt x="58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6"/>
            <p:cNvSpPr/>
            <p:nvPr/>
          </p:nvSpPr>
          <p:spPr>
            <a:xfrm>
              <a:off x="4559250" y="2496400"/>
              <a:ext cx="29225" cy="23375"/>
            </a:xfrm>
            <a:custGeom>
              <a:avLst/>
              <a:gdLst/>
              <a:ahLst/>
              <a:cxnLst/>
              <a:rect l="l" t="t" r="r" b="b"/>
              <a:pathLst>
                <a:path w="1169" h="935" extrusionOk="0">
                  <a:moveTo>
                    <a:pt x="568" y="0"/>
                  </a:moveTo>
                  <a:lnTo>
                    <a:pt x="568" y="0"/>
                  </a:lnTo>
                  <a:cubicBezTo>
                    <a:pt x="1" y="100"/>
                    <a:pt x="68" y="901"/>
                    <a:pt x="635" y="934"/>
                  </a:cubicBezTo>
                  <a:cubicBezTo>
                    <a:pt x="1168" y="801"/>
                    <a:pt x="1102" y="34"/>
                    <a:pt x="5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6"/>
            <p:cNvSpPr/>
            <p:nvPr/>
          </p:nvSpPr>
          <p:spPr>
            <a:xfrm>
              <a:off x="4529250" y="1176275"/>
              <a:ext cx="29200" cy="26925"/>
            </a:xfrm>
            <a:custGeom>
              <a:avLst/>
              <a:gdLst/>
              <a:ahLst/>
              <a:cxnLst/>
              <a:rect l="l" t="t" r="r" b="b"/>
              <a:pathLst>
                <a:path w="1168" h="1077" extrusionOk="0">
                  <a:moveTo>
                    <a:pt x="584" y="1"/>
                  </a:moveTo>
                  <a:cubicBezTo>
                    <a:pt x="325" y="1"/>
                    <a:pt x="67" y="168"/>
                    <a:pt x="33" y="501"/>
                  </a:cubicBezTo>
                  <a:cubicBezTo>
                    <a:pt x="0" y="885"/>
                    <a:pt x="292" y="1077"/>
                    <a:pt x="584" y="1077"/>
                  </a:cubicBezTo>
                  <a:cubicBezTo>
                    <a:pt x="876" y="1077"/>
                    <a:pt x="1168" y="885"/>
                    <a:pt x="1134" y="501"/>
                  </a:cubicBezTo>
                  <a:cubicBezTo>
                    <a:pt x="1101" y="168"/>
                    <a:pt x="842" y="1"/>
                    <a:pt x="5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6"/>
            <p:cNvSpPr/>
            <p:nvPr/>
          </p:nvSpPr>
          <p:spPr>
            <a:xfrm>
              <a:off x="4525900" y="1223825"/>
              <a:ext cx="31725" cy="26450"/>
            </a:xfrm>
            <a:custGeom>
              <a:avLst/>
              <a:gdLst/>
              <a:ahLst/>
              <a:cxnLst/>
              <a:rect l="l" t="t" r="r" b="b"/>
              <a:pathLst>
                <a:path w="1269" h="1058" extrusionOk="0">
                  <a:moveTo>
                    <a:pt x="701" y="0"/>
                  </a:moveTo>
                  <a:cubicBezTo>
                    <a:pt x="234" y="0"/>
                    <a:pt x="1" y="567"/>
                    <a:pt x="334" y="901"/>
                  </a:cubicBezTo>
                  <a:cubicBezTo>
                    <a:pt x="443" y="1009"/>
                    <a:pt x="579" y="1058"/>
                    <a:pt x="714" y="1058"/>
                  </a:cubicBezTo>
                  <a:cubicBezTo>
                    <a:pt x="995" y="1058"/>
                    <a:pt x="1268" y="849"/>
                    <a:pt x="1268" y="534"/>
                  </a:cubicBezTo>
                  <a:cubicBezTo>
                    <a:pt x="1268" y="234"/>
                    <a:pt x="1001" y="0"/>
                    <a:pt x="7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6"/>
            <p:cNvSpPr/>
            <p:nvPr/>
          </p:nvSpPr>
          <p:spPr>
            <a:xfrm>
              <a:off x="4529250" y="1273025"/>
              <a:ext cx="29200" cy="26925"/>
            </a:xfrm>
            <a:custGeom>
              <a:avLst/>
              <a:gdLst/>
              <a:ahLst/>
              <a:cxnLst/>
              <a:rect l="l" t="t" r="r" b="b"/>
              <a:pathLst>
                <a:path w="1168" h="1077" extrusionOk="0">
                  <a:moveTo>
                    <a:pt x="584" y="0"/>
                  </a:moveTo>
                  <a:cubicBezTo>
                    <a:pt x="325" y="0"/>
                    <a:pt x="67" y="167"/>
                    <a:pt x="33" y="501"/>
                  </a:cubicBezTo>
                  <a:cubicBezTo>
                    <a:pt x="0" y="884"/>
                    <a:pt x="292" y="1076"/>
                    <a:pt x="584" y="1076"/>
                  </a:cubicBezTo>
                  <a:cubicBezTo>
                    <a:pt x="876" y="1076"/>
                    <a:pt x="1168" y="884"/>
                    <a:pt x="1134" y="501"/>
                  </a:cubicBezTo>
                  <a:cubicBezTo>
                    <a:pt x="1101" y="167"/>
                    <a:pt x="842" y="0"/>
                    <a:pt x="5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6"/>
            <p:cNvSpPr/>
            <p:nvPr/>
          </p:nvSpPr>
          <p:spPr>
            <a:xfrm>
              <a:off x="2891400" y="1164600"/>
              <a:ext cx="142625" cy="144300"/>
            </a:xfrm>
            <a:custGeom>
              <a:avLst/>
              <a:gdLst/>
              <a:ahLst/>
              <a:cxnLst/>
              <a:rect l="l" t="t" r="r" b="b"/>
              <a:pathLst>
                <a:path w="5705" h="5772" extrusionOk="0">
                  <a:moveTo>
                    <a:pt x="2836" y="1"/>
                  </a:moveTo>
                  <a:lnTo>
                    <a:pt x="2836" y="1"/>
                  </a:lnTo>
                  <a:cubicBezTo>
                    <a:pt x="2769" y="68"/>
                    <a:pt x="2703" y="101"/>
                    <a:pt x="2636" y="168"/>
                  </a:cubicBezTo>
                  <a:lnTo>
                    <a:pt x="2102" y="635"/>
                  </a:lnTo>
                  <a:lnTo>
                    <a:pt x="34" y="2469"/>
                  </a:lnTo>
                  <a:lnTo>
                    <a:pt x="1" y="2469"/>
                  </a:lnTo>
                  <a:lnTo>
                    <a:pt x="1" y="2503"/>
                  </a:lnTo>
                  <a:lnTo>
                    <a:pt x="1" y="5672"/>
                  </a:lnTo>
                  <a:lnTo>
                    <a:pt x="1" y="5772"/>
                  </a:lnTo>
                  <a:lnTo>
                    <a:pt x="2369" y="5772"/>
                  </a:lnTo>
                  <a:lnTo>
                    <a:pt x="2369" y="5638"/>
                  </a:lnTo>
                  <a:lnTo>
                    <a:pt x="2369" y="3870"/>
                  </a:lnTo>
                  <a:lnTo>
                    <a:pt x="3503" y="3870"/>
                  </a:lnTo>
                  <a:lnTo>
                    <a:pt x="3503" y="5638"/>
                  </a:lnTo>
                  <a:lnTo>
                    <a:pt x="3503" y="5772"/>
                  </a:lnTo>
                  <a:lnTo>
                    <a:pt x="5705" y="5772"/>
                  </a:lnTo>
                  <a:lnTo>
                    <a:pt x="5705" y="5672"/>
                  </a:lnTo>
                  <a:lnTo>
                    <a:pt x="5705" y="2503"/>
                  </a:lnTo>
                  <a:lnTo>
                    <a:pt x="5705" y="2469"/>
                  </a:lnTo>
                  <a:lnTo>
                    <a:pt x="5671" y="2469"/>
                  </a:lnTo>
                  <a:lnTo>
                    <a:pt x="3603" y="635"/>
                  </a:lnTo>
                  <a:lnTo>
                    <a:pt x="3069" y="168"/>
                  </a:lnTo>
                  <a:cubicBezTo>
                    <a:pt x="3003" y="101"/>
                    <a:pt x="2936" y="68"/>
                    <a:pt x="2869" y="1"/>
                  </a:cubicBezTo>
                  <a:lnTo>
                    <a:pt x="2869" y="1"/>
                  </a:lnTo>
                  <a:cubicBezTo>
                    <a:pt x="2936" y="68"/>
                    <a:pt x="3003" y="134"/>
                    <a:pt x="3069" y="201"/>
                  </a:cubicBezTo>
                  <a:lnTo>
                    <a:pt x="3603" y="701"/>
                  </a:lnTo>
                  <a:lnTo>
                    <a:pt x="5538" y="2538"/>
                  </a:lnTo>
                  <a:lnTo>
                    <a:pt x="5538" y="2538"/>
                  </a:lnTo>
                  <a:cubicBezTo>
                    <a:pt x="5538" y="3406"/>
                    <a:pt x="5538" y="4456"/>
                    <a:pt x="5538" y="5572"/>
                  </a:cubicBezTo>
                  <a:lnTo>
                    <a:pt x="3737" y="5572"/>
                  </a:lnTo>
                  <a:lnTo>
                    <a:pt x="3737" y="3670"/>
                  </a:lnTo>
                  <a:lnTo>
                    <a:pt x="2169" y="3670"/>
                  </a:lnTo>
                  <a:lnTo>
                    <a:pt x="2169" y="3770"/>
                  </a:lnTo>
                  <a:lnTo>
                    <a:pt x="2169" y="5572"/>
                  </a:lnTo>
                  <a:lnTo>
                    <a:pt x="231" y="5572"/>
                  </a:lnTo>
                  <a:cubicBezTo>
                    <a:pt x="201" y="4458"/>
                    <a:pt x="201" y="3437"/>
                    <a:pt x="201" y="2538"/>
                  </a:cubicBezTo>
                  <a:lnTo>
                    <a:pt x="201" y="2538"/>
                  </a:lnTo>
                  <a:lnTo>
                    <a:pt x="2102" y="735"/>
                  </a:lnTo>
                  <a:lnTo>
                    <a:pt x="2636" y="201"/>
                  </a:lnTo>
                  <a:cubicBezTo>
                    <a:pt x="2703" y="134"/>
                    <a:pt x="2769" y="68"/>
                    <a:pt x="28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6"/>
            <p:cNvSpPr/>
            <p:nvPr/>
          </p:nvSpPr>
          <p:spPr>
            <a:xfrm>
              <a:off x="3425950" y="3753125"/>
              <a:ext cx="130950" cy="142625"/>
            </a:xfrm>
            <a:custGeom>
              <a:avLst/>
              <a:gdLst/>
              <a:ahLst/>
              <a:cxnLst/>
              <a:rect l="l" t="t" r="r" b="b"/>
              <a:pathLst>
                <a:path w="5238" h="5705" extrusionOk="0">
                  <a:moveTo>
                    <a:pt x="1" y="1"/>
                  </a:moveTo>
                  <a:lnTo>
                    <a:pt x="1" y="5705"/>
                  </a:lnTo>
                  <a:lnTo>
                    <a:pt x="1335" y="5705"/>
                  </a:lnTo>
                  <a:lnTo>
                    <a:pt x="1335" y="3370"/>
                  </a:lnTo>
                  <a:lnTo>
                    <a:pt x="3937" y="3370"/>
                  </a:lnTo>
                  <a:lnTo>
                    <a:pt x="3937" y="5705"/>
                  </a:lnTo>
                  <a:lnTo>
                    <a:pt x="5238" y="5705"/>
                  </a:lnTo>
                  <a:lnTo>
                    <a:pt x="5238" y="1"/>
                  </a:lnTo>
                  <a:lnTo>
                    <a:pt x="3937" y="1"/>
                  </a:lnTo>
                  <a:lnTo>
                    <a:pt x="3937" y="2236"/>
                  </a:lnTo>
                  <a:lnTo>
                    <a:pt x="1335" y="2236"/>
                  </a:lnTo>
                  <a:lnTo>
                    <a:pt x="133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6"/>
            <p:cNvSpPr/>
            <p:nvPr/>
          </p:nvSpPr>
          <p:spPr>
            <a:xfrm>
              <a:off x="3580225" y="3783900"/>
              <a:ext cx="117550" cy="113600"/>
            </a:xfrm>
            <a:custGeom>
              <a:avLst/>
              <a:gdLst/>
              <a:ahLst/>
              <a:cxnLst/>
              <a:rect l="l" t="t" r="r" b="b"/>
              <a:pathLst>
                <a:path w="4702" h="4544" extrusionOk="0">
                  <a:moveTo>
                    <a:pt x="2369" y="980"/>
                  </a:moveTo>
                  <a:cubicBezTo>
                    <a:pt x="2853" y="980"/>
                    <a:pt x="3336" y="1288"/>
                    <a:pt x="3436" y="1905"/>
                  </a:cubicBezTo>
                  <a:lnTo>
                    <a:pt x="1302" y="1905"/>
                  </a:lnTo>
                  <a:cubicBezTo>
                    <a:pt x="1402" y="1288"/>
                    <a:pt x="1885" y="980"/>
                    <a:pt x="2369" y="980"/>
                  </a:cubicBezTo>
                  <a:close/>
                  <a:moveTo>
                    <a:pt x="2451" y="1"/>
                  </a:moveTo>
                  <a:cubicBezTo>
                    <a:pt x="2413" y="1"/>
                    <a:pt x="2374" y="2"/>
                    <a:pt x="2336" y="4"/>
                  </a:cubicBezTo>
                  <a:cubicBezTo>
                    <a:pt x="2316" y="3"/>
                    <a:pt x="2296" y="3"/>
                    <a:pt x="2276" y="3"/>
                  </a:cubicBezTo>
                  <a:cubicBezTo>
                    <a:pt x="1035" y="3"/>
                    <a:pt x="1" y="1025"/>
                    <a:pt x="1" y="2272"/>
                  </a:cubicBezTo>
                  <a:cubicBezTo>
                    <a:pt x="1" y="3573"/>
                    <a:pt x="1001" y="4540"/>
                    <a:pt x="2502" y="4540"/>
                  </a:cubicBezTo>
                  <a:cubicBezTo>
                    <a:pt x="2544" y="4543"/>
                    <a:pt x="2586" y="4544"/>
                    <a:pt x="2627" y="4544"/>
                  </a:cubicBezTo>
                  <a:cubicBezTo>
                    <a:pt x="3252" y="4544"/>
                    <a:pt x="3866" y="4309"/>
                    <a:pt x="4304" y="3840"/>
                  </a:cubicBezTo>
                  <a:lnTo>
                    <a:pt x="3637" y="3106"/>
                  </a:lnTo>
                  <a:cubicBezTo>
                    <a:pt x="3362" y="3350"/>
                    <a:pt x="3003" y="3511"/>
                    <a:pt x="2638" y="3511"/>
                  </a:cubicBezTo>
                  <a:cubicBezTo>
                    <a:pt x="2604" y="3511"/>
                    <a:pt x="2570" y="3509"/>
                    <a:pt x="2536" y="3506"/>
                  </a:cubicBezTo>
                  <a:cubicBezTo>
                    <a:pt x="2491" y="3512"/>
                    <a:pt x="2447" y="3514"/>
                    <a:pt x="2403" y="3514"/>
                  </a:cubicBezTo>
                  <a:cubicBezTo>
                    <a:pt x="1887" y="3514"/>
                    <a:pt x="1424" y="3162"/>
                    <a:pt x="1302" y="2639"/>
                  </a:cubicBezTo>
                  <a:lnTo>
                    <a:pt x="4637" y="2639"/>
                  </a:lnTo>
                  <a:cubicBezTo>
                    <a:pt x="4637" y="2539"/>
                    <a:pt x="4637" y="2406"/>
                    <a:pt x="4637" y="2306"/>
                  </a:cubicBezTo>
                  <a:cubicBezTo>
                    <a:pt x="4702" y="1043"/>
                    <a:pt x="3699" y="1"/>
                    <a:pt x="245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6"/>
            <p:cNvSpPr/>
            <p:nvPr/>
          </p:nvSpPr>
          <p:spPr>
            <a:xfrm>
              <a:off x="3717825" y="3743950"/>
              <a:ext cx="30875" cy="151800"/>
            </a:xfrm>
            <a:custGeom>
              <a:avLst/>
              <a:gdLst/>
              <a:ahLst/>
              <a:cxnLst/>
              <a:rect l="l" t="t" r="r" b="b"/>
              <a:pathLst>
                <a:path w="1235" h="6072" extrusionOk="0">
                  <a:moveTo>
                    <a:pt x="1" y="1"/>
                  </a:moveTo>
                  <a:lnTo>
                    <a:pt x="1" y="6072"/>
                  </a:lnTo>
                  <a:lnTo>
                    <a:pt x="1235" y="6072"/>
                  </a:lnTo>
                  <a:lnTo>
                    <a:pt x="123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6"/>
            <p:cNvSpPr/>
            <p:nvPr/>
          </p:nvSpPr>
          <p:spPr>
            <a:xfrm>
              <a:off x="3778700" y="3743950"/>
              <a:ext cx="32550" cy="151800"/>
            </a:xfrm>
            <a:custGeom>
              <a:avLst/>
              <a:gdLst/>
              <a:ahLst/>
              <a:cxnLst/>
              <a:rect l="l" t="t" r="r" b="b"/>
              <a:pathLst>
                <a:path w="1302" h="6072" extrusionOk="0">
                  <a:moveTo>
                    <a:pt x="1" y="1"/>
                  </a:moveTo>
                  <a:lnTo>
                    <a:pt x="1" y="6072"/>
                  </a:lnTo>
                  <a:lnTo>
                    <a:pt x="1302" y="6072"/>
                  </a:lnTo>
                  <a:lnTo>
                    <a:pt x="130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6"/>
            <p:cNvSpPr/>
            <p:nvPr/>
          </p:nvSpPr>
          <p:spPr>
            <a:xfrm>
              <a:off x="3832075" y="3783975"/>
              <a:ext cx="120950" cy="113450"/>
            </a:xfrm>
            <a:custGeom>
              <a:avLst/>
              <a:gdLst/>
              <a:ahLst/>
              <a:cxnLst/>
              <a:rect l="l" t="t" r="r" b="b"/>
              <a:pathLst>
                <a:path w="4838" h="4538" extrusionOk="0">
                  <a:moveTo>
                    <a:pt x="2419" y="1233"/>
                  </a:moveTo>
                  <a:cubicBezTo>
                    <a:pt x="2966" y="1233"/>
                    <a:pt x="3493" y="1637"/>
                    <a:pt x="3536" y="2269"/>
                  </a:cubicBezTo>
                  <a:cubicBezTo>
                    <a:pt x="3603" y="2936"/>
                    <a:pt x="3103" y="3503"/>
                    <a:pt x="2436" y="3503"/>
                  </a:cubicBezTo>
                  <a:cubicBezTo>
                    <a:pt x="1435" y="3503"/>
                    <a:pt x="934" y="2336"/>
                    <a:pt x="1602" y="1602"/>
                  </a:cubicBezTo>
                  <a:cubicBezTo>
                    <a:pt x="1833" y="1347"/>
                    <a:pt x="2129" y="1233"/>
                    <a:pt x="2419" y="1233"/>
                  </a:cubicBezTo>
                  <a:close/>
                  <a:moveTo>
                    <a:pt x="2436" y="1"/>
                  </a:moveTo>
                  <a:cubicBezTo>
                    <a:pt x="1035" y="1"/>
                    <a:pt x="0" y="935"/>
                    <a:pt x="0" y="2269"/>
                  </a:cubicBezTo>
                  <a:cubicBezTo>
                    <a:pt x="0" y="3603"/>
                    <a:pt x="1035" y="4537"/>
                    <a:pt x="2436" y="4537"/>
                  </a:cubicBezTo>
                  <a:cubicBezTo>
                    <a:pt x="3837" y="4537"/>
                    <a:pt x="4837" y="3603"/>
                    <a:pt x="4837" y="2269"/>
                  </a:cubicBezTo>
                  <a:cubicBezTo>
                    <a:pt x="4837" y="935"/>
                    <a:pt x="3837" y="1"/>
                    <a:pt x="243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6"/>
            <p:cNvSpPr/>
            <p:nvPr/>
          </p:nvSpPr>
          <p:spPr>
            <a:xfrm>
              <a:off x="3969675" y="3753125"/>
              <a:ext cx="39225" cy="145350"/>
            </a:xfrm>
            <a:custGeom>
              <a:avLst/>
              <a:gdLst/>
              <a:ahLst/>
              <a:cxnLst/>
              <a:rect l="l" t="t" r="r" b="b"/>
              <a:pathLst>
                <a:path w="1569" h="5814" extrusionOk="0">
                  <a:moveTo>
                    <a:pt x="34" y="1"/>
                  </a:moveTo>
                  <a:lnTo>
                    <a:pt x="267" y="3703"/>
                  </a:lnTo>
                  <a:lnTo>
                    <a:pt x="1268" y="3703"/>
                  </a:lnTo>
                  <a:lnTo>
                    <a:pt x="1535" y="1"/>
                  </a:lnTo>
                  <a:close/>
                  <a:moveTo>
                    <a:pt x="784" y="4237"/>
                  </a:moveTo>
                  <a:cubicBezTo>
                    <a:pt x="392" y="4237"/>
                    <a:pt x="0" y="4504"/>
                    <a:pt x="0" y="5038"/>
                  </a:cubicBezTo>
                  <a:cubicBezTo>
                    <a:pt x="0" y="5555"/>
                    <a:pt x="392" y="5813"/>
                    <a:pt x="784" y="5813"/>
                  </a:cubicBezTo>
                  <a:cubicBezTo>
                    <a:pt x="1176" y="5813"/>
                    <a:pt x="1568" y="5555"/>
                    <a:pt x="1568" y="5038"/>
                  </a:cubicBezTo>
                  <a:cubicBezTo>
                    <a:pt x="1568" y="4504"/>
                    <a:pt x="1176" y="4237"/>
                    <a:pt x="784" y="4237"/>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6"/>
            <p:cNvSpPr/>
            <p:nvPr/>
          </p:nvSpPr>
          <p:spPr>
            <a:xfrm>
              <a:off x="2947275" y="4114225"/>
              <a:ext cx="1480250" cy="5025"/>
            </a:xfrm>
            <a:custGeom>
              <a:avLst/>
              <a:gdLst/>
              <a:ahLst/>
              <a:cxnLst/>
              <a:rect l="l" t="t" r="r" b="b"/>
              <a:pathLst>
                <a:path w="59210" h="201" extrusionOk="0">
                  <a:moveTo>
                    <a:pt x="29622" y="0"/>
                  </a:moveTo>
                  <a:cubicBezTo>
                    <a:pt x="13243" y="0"/>
                    <a:pt x="1" y="34"/>
                    <a:pt x="1" y="100"/>
                  </a:cubicBezTo>
                  <a:cubicBezTo>
                    <a:pt x="1" y="134"/>
                    <a:pt x="13277" y="200"/>
                    <a:pt x="29622" y="200"/>
                  </a:cubicBezTo>
                  <a:cubicBezTo>
                    <a:pt x="45967" y="200"/>
                    <a:pt x="59209" y="134"/>
                    <a:pt x="59209" y="100"/>
                  </a:cubicBezTo>
                  <a:cubicBezTo>
                    <a:pt x="59209" y="67"/>
                    <a:pt x="45967" y="0"/>
                    <a:pt x="296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6"/>
            <p:cNvSpPr/>
            <p:nvPr/>
          </p:nvSpPr>
          <p:spPr>
            <a:xfrm>
              <a:off x="2947275" y="4262650"/>
              <a:ext cx="1480250" cy="4200"/>
            </a:xfrm>
            <a:custGeom>
              <a:avLst/>
              <a:gdLst/>
              <a:ahLst/>
              <a:cxnLst/>
              <a:rect l="l" t="t" r="r" b="b"/>
              <a:pathLst>
                <a:path w="59210" h="168" extrusionOk="0">
                  <a:moveTo>
                    <a:pt x="29622" y="1"/>
                  </a:moveTo>
                  <a:cubicBezTo>
                    <a:pt x="13243" y="1"/>
                    <a:pt x="1" y="34"/>
                    <a:pt x="1" y="68"/>
                  </a:cubicBezTo>
                  <a:cubicBezTo>
                    <a:pt x="1" y="134"/>
                    <a:pt x="13277" y="168"/>
                    <a:pt x="29622" y="168"/>
                  </a:cubicBezTo>
                  <a:cubicBezTo>
                    <a:pt x="45967" y="168"/>
                    <a:pt x="59209" y="134"/>
                    <a:pt x="59209" y="68"/>
                  </a:cubicBezTo>
                  <a:cubicBezTo>
                    <a:pt x="59209" y="34"/>
                    <a:pt x="45967" y="1"/>
                    <a:pt x="296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6"/>
            <p:cNvSpPr/>
            <p:nvPr/>
          </p:nvSpPr>
          <p:spPr>
            <a:xfrm>
              <a:off x="3365900" y="4410275"/>
              <a:ext cx="643000" cy="4175"/>
            </a:xfrm>
            <a:custGeom>
              <a:avLst/>
              <a:gdLst/>
              <a:ahLst/>
              <a:cxnLst/>
              <a:rect l="l" t="t" r="r" b="b"/>
              <a:pathLst>
                <a:path w="25720" h="167" extrusionOk="0">
                  <a:moveTo>
                    <a:pt x="12843" y="0"/>
                  </a:moveTo>
                  <a:cubicBezTo>
                    <a:pt x="5738" y="0"/>
                    <a:pt x="1" y="33"/>
                    <a:pt x="1" y="100"/>
                  </a:cubicBezTo>
                  <a:cubicBezTo>
                    <a:pt x="1" y="134"/>
                    <a:pt x="5738" y="167"/>
                    <a:pt x="12843" y="167"/>
                  </a:cubicBezTo>
                  <a:cubicBezTo>
                    <a:pt x="19948" y="167"/>
                    <a:pt x="25719" y="134"/>
                    <a:pt x="25719" y="100"/>
                  </a:cubicBezTo>
                  <a:cubicBezTo>
                    <a:pt x="25719" y="33"/>
                    <a:pt x="19948" y="0"/>
                    <a:pt x="128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6"/>
            <p:cNvSpPr/>
            <p:nvPr/>
          </p:nvSpPr>
          <p:spPr>
            <a:xfrm>
              <a:off x="2815525" y="1774850"/>
              <a:ext cx="1757925" cy="1601575"/>
            </a:xfrm>
            <a:custGeom>
              <a:avLst/>
              <a:gdLst/>
              <a:ahLst/>
              <a:cxnLst/>
              <a:rect l="l" t="t" r="r" b="b"/>
              <a:pathLst>
                <a:path w="70317" h="64063" extrusionOk="0">
                  <a:moveTo>
                    <a:pt x="35159" y="0"/>
                  </a:moveTo>
                  <a:cubicBezTo>
                    <a:pt x="26961" y="0"/>
                    <a:pt x="18764" y="3127"/>
                    <a:pt x="12509" y="9382"/>
                  </a:cubicBezTo>
                  <a:cubicBezTo>
                    <a:pt x="0" y="21891"/>
                    <a:pt x="0" y="42172"/>
                    <a:pt x="12509" y="54681"/>
                  </a:cubicBezTo>
                  <a:cubicBezTo>
                    <a:pt x="18764" y="60935"/>
                    <a:pt x="26961" y="64063"/>
                    <a:pt x="35159" y="64063"/>
                  </a:cubicBezTo>
                  <a:cubicBezTo>
                    <a:pt x="43356" y="64063"/>
                    <a:pt x="51554" y="60935"/>
                    <a:pt x="57808" y="54681"/>
                  </a:cubicBezTo>
                  <a:cubicBezTo>
                    <a:pt x="70317" y="42172"/>
                    <a:pt x="70317" y="21891"/>
                    <a:pt x="57808" y="9382"/>
                  </a:cubicBezTo>
                  <a:cubicBezTo>
                    <a:pt x="51554" y="3127"/>
                    <a:pt x="43356" y="0"/>
                    <a:pt x="351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6"/>
            <p:cNvSpPr/>
            <p:nvPr/>
          </p:nvSpPr>
          <p:spPr>
            <a:xfrm>
              <a:off x="3686975" y="1410225"/>
              <a:ext cx="536225" cy="931075"/>
            </a:xfrm>
            <a:custGeom>
              <a:avLst/>
              <a:gdLst/>
              <a:ahLst/>
              <a:cxnLst/>
              <a:rect l="l" t="t" r="r" b="b"/>
              <a:pathLst>
                <a:path w="21449" h="37243" extrusionOk="0">
                  <a:moveTo>
                    <a:pt x="4334" y="1"/>
                  </a:moveTo>
                  <a:cubicBezTo>
                    <a:pt x="2817" y="1"/>
                    <a:pt x="1281" y="565"/>
                    <a:pt x="0" y="1884"/>
                  </a:cubicBezTo>
                  <a:lnTo>
                    <a:pt x="7773" y="31505"/>
                  </a:lnTo>
                  <a:cubicBezTo>
                    <a:pt x="12176" y="32273"/>
                    <a:pt x="16212" y="34341"/>
                    <a:pt x="20081" y="37243"/>
                  </a:cubicBezTo>
                  <a:cubicBezTo>
                    <a:pt x="20015" y="34875"/>
                    <a:pt x="21449" y="32473"/>
                    <a:pt x="20615" y="30271"/>
                  </a:cubicBezTo>
                  <a:cubicBezTo>
                    <a:pt x="19981" y="28637"/>
                    <a:pt x="18213" y="27636"/>
                    <a:pt x="17513" y="26035"/>
                  </a:cubicBezTo>
                  <a:cubicBezTo>
                    <a:pt x="16812" y="24434"/>
                    <a:pt x="17246" y="22699"/>
                    <a:pt x="17546" y="21031"/>
                  </a:cubicBezTo>
                  <a:cubicBezTo>
                    <a:pt x="17813" y="19363"/>
                    <a:pt x="17880" y="17429"/>
                    <a:pt x="16712" y="16228"/>
                  </a:cubicBezTo>
                  <a:cubicBezTo>
                    <a:pt x="15745" y="15227"/>
                    <a:pt x="14177" y="14994"/>
                    <a:pt x="13176" y="14060"/>
                  </a:cubicBezTo>
                  <a:cubicBezTo>
                    <a:pt x="12242" y="13226"/>
                    <a:pt x="11875" y="11891"/>
                    <a:pt x="11809" y="10624"/>
                  </a:cubicBezTo>
                  <a:cubicBezTo>
                    <a:pt x="11742" y="9356"/>
                    <a:pt x="11875" y="8089"/>
                    <a:pt x="11709" y="6821"/>
                  </a:cubicBezTo>
                  <a:cubicBezTo>
                    <a:pt x="11342" y="4219"/>
                    <a:pt x="9741" y="1918"/>
                    <a:pt x="7372" y="750"/>
                  </a:cubicBezTo>
                  <a:cubicBezTo>
                    <a:pt x="6430" y="272"/>
                    <a:pt x="5386" y="1"/>
                    <a:pt x="43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6"/>
            <p:cNvSpPr/>
            <p:nvPr/>
          </p:nvSpPr>
          <p:spPr>
            <a:xfrm>
              <a:off x="3968000" y="1634950"/>
              <a:ext cx="243525" cy="463125"/>
            </a:xfrm>
            <a:custGeom>
              <a:avLst/>
              <a:gdLst/>
              <a:ahLst/>
              <a:cxnLst/>
              <a:rect l="l" t="t" r="r" b="b"/>
              <a:pathLst>
                <a:path w="9741" h="18525" extrusionOk="0">
                  <a:moveTo>
                    <a:pt x="234" y="0"/>
                  </a:moveTo>
                  <a:lnTo>
                    <a:pt x="234" y="0"/>
                  </a:lnTo>
                  <a:cubicBezTo>
                    <a:pt x="167" y="100"/>
                    <a:pt x="134" y="167"/>
                    <a:pt x="134" y="267"/>
                  </a:cubicBezTo>
                  <a:cubicBezTo>
                    <a:pt x="67" y="534"/>
                    <a:pt x="34" y="768"/>
                    <a:pt x="1" y="1034"/>
                  </a:cubicBezTo>
                  <a:cubicBezTo>
                    <a:pt x="1" y="1468"/>
                    <a:pt x="34" y="1868"/>
                    <a:pt x="134" y="2269"/>
                  </a:cubicBezTo>
                  <a:cubicBezTo>
                    <a:pt x="468" y="3469"/>
                    <a:pt x="1302" y="4470"/>
                    <a:pt x="2436" y="4971"/>
                  </a:cubicBezTo>
                  <a:cubicBezTo>
                    <a:pt x="3070" y="5271"/>
                    <a:pt x="3803" y="5504"/>
                    <a:pt x="4504" y="5838"/>
                  </a:cubicBezTo>
                  <a:cubicBezTo>
                    <a:pt x="6072" y="6605"/>
                    <a:pt x="7172" y="8073"/>
                    <a:pt x="7473" y="9774"/>
                  </a:cubicBezTo>
                  <a:cubicBezTo>
                    <a:pt x="7606" y="10641"/>
                    <a:pt x="7573" y="11542"/>
                    <a:pt x="7273" y="12376"/>
                  </a:cubicBezTo>
                  <a:cubicBezTo>
                    <a:pt x="7006" y="13210"/>
                    <a:pt x="6639" y="13977"/>
                    <a:pt x="6439" y="14744"/>
                  </a:cubicBezTo>
                  <a:cubicBezTo>
                    <a:pt x="6205" y="15478"/>
                    <a:pt x="6172" y="16279"/>
                    <a:pt x="6405" y="17013"/>
                  </a:cubicBezTo>
                  <a:cubicBezTo>
                    <a:pt x="6605" y="17680"/>
                    <a:pt x="7106" y="18213"/>
                    <a:pt x="7740" y="18447"/>
                  </a:cubicBezTo>
                  <a:cubicBezTo>
                    <a:pt x="7913" y="18498"/>
                    <a:pt x="8090" y="18524"/>
                    <a:pt x="8265" y="18524"/>
                  </a:cubicBezTo>
                  <a:cubicBezTo>
                    <a:pt x="8659" y="18524"/>
                    <a:pt x="9040" y="18391"/>
                    <a:pt x="9341" y="18113"/>
                  </a:cubicBezTo>
                  <a:cubicBezTo>
                    <a:pt x="9641" y="17813"/>
                    <a:pt x="9741" y="17379"/>
                    <a:pt x="9674" y="16946"/>
                  </a:cubicBezTo>
                  <a:cubicBezTo>
                    <a:pt x="9608" y="16679"/>
                    <a:pt x="9474" y="16445"/>
                    <a:pt x="9274" y="16279"/>
                  </a:cubicBezTo>
                  <a:cubicBezTo>
                    <a:pt x="9207" y="16212"/>
                    <a:pt x="9107" y="16179"/>
                    <a:pt x="9007" y="16145"/>
                  </a:cubicBezTo>
                  <a:lnTo>
                    <a:pt x="9007" y="16145"/>
                  </a:lnTo>
                  <a:cubicBezTo>
                    <a:pt x="9007" y="16179"/>
                    <a:pt x="9107" y="16179"/>
                    <a:pt x="9241" y="16312"/>
                  </a:cubicBezTo>
                  <a:cubicBezTo>
                    <a:pt x="9441" y="16479"/>
                    <a:pt x="9574" y="16712"/>
                    <a:pt x="9608" y="16946"/>
                  </a:cubicBezTo>
                  <a:cubicBezTo>
                    <a:pt x="9674" y="17346"/>
                    <a:pt x="9541" y="17746"/>
                    <a:pt x="9274" y="18047"/>
                  </a:cubicBezTo>
                  <a:cubicBezTo>
                    <a:pt x="9001" y="18274"/>
                    <a:pt x="8651" y="18393"/>
                    <a:pt x="8298" y="18393"/>
                  </a:cubicBezTo>
                  <a:cubicBezTo>
                    <a:pt x="8132" y="18393"/>
                    <a:pt x="7966" y="18367"/>
                    <a:pt x="7806" y="18313"/>
                  </a:cubicBezTo>
                  <a:cubicBezTo>
                    <a:pt x="7172" y="18113"/>
                    <a:pt x="6705" y="17580"/>
                    <a:pt x="6539" y="16979"/>
                  </a:cubicBezTo>
                  <a:cubicBezTo>
                    <a:pt x="6339" y="16245"/>
                    <a:pt x="6372" y="15478"/>
                    <a:pt x="6605" y="14778"/>
                  </a:cubicBezTo>
                  <a:cubicBezTo>
                    <a:pt x="6806" y="14010"/>
                    <a:pt x="7172" y="13277"/>
                    <a:pt x="7439" y="12443"/>
                  </a:cubicBezTo>
                  <a:cubicBezTo>
                    <a:pt x="7740" y="11575"/>
                    <a:pt x="7773" y="10641"/>
                    <a:pt x="7639" y="9741"/>
                  </a:cubicBezTo>
                  <a:cubicBezTo>
                    <a:pt x="7306" y="7973"/>
                    <a:pt x="6172" y="6472"/>
                    <a:pt x="4571" y="5704"/>
                  </a:cubicBezTo>
                  <a:cubicBezTo>
                    <a:pt x="3837" y="5337"/>
                    <a:pt x="3136" y="5137"/>
                    <a:pt x="2502" y="4837"/>
                  </a:cubicBezTo>
                  <a:cubicBezTo>
                    <a:pt x="1001" y="4170"/>
                    <a:pt x="34" y="2669"/>
                    <a:pt x="67" y="1034"/>
                  </a:cubicBezTo>
                  <a:cubicBezTo>
                    <a:pt x="101" y="667"/>
                    <a:pt x="134" y="334"/>
                    <a:pt x="2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6"/>
            <p:cNvSpPr/>
            <p:nvPr/>
          </p:nvSpPr>
          <p:spPr>
            <a:xfrm>
              <a:off x="3218300" y="1525700"/>
              <a:ext cx="427825" cy="818950"/>
            </a:xfrm>
            <a:custGeom>
              <a:avLst/>
              <a:gdLst/>
              <a:ahLst/>
              <a:cxnLst/>
              <a:rect l="l" t="t" r="r" b="b"/>
              <a:pathLst>
                <a:path w="17113" h="32758" extrusionOk="0">
                  <a:moveTo>
                    <a:pt x="11409" y="1"/>
                  </a:moveTo>
                  <a:cubicBezTo>
                    <a:pt x="10275" y="3036"/>
                    <a:pt x="9774" y="5504"/>
                    <a:pt x="8673" y="7940"/>
                  </a:cubicBezTo>
                  <a:cubicBezTo>
                    <a:pt x="8073" y="9307"/>
                    <a:pt x="7239" y="10675"/>
                    <a:pt x="7306" y="12176"/>
                  </a:cubicBezTo>
                  <a:cubicBezTo>
                    <a:pt x="7373" y="13210"/>
                    <a:pt x="7840" y="14177"/>
                    <a:pt x="7806" y="15211"/>
                  </a:cubicBezTo>
                  <a:cubicBezTo>
                    <a:pt x="7773" y="17013"/>
                    <a:pt x="6238" y="18380"/>
                    <a:pt x="4871" y="19581"/>
                  </a:cubicBezTo>
                  <a:cubicBezTo>
                    <a:pt x="3503" y="20782"/>
                    <a:pt x="2069" y="22350"/>
                    <a:pt x="2369" y="24118"/>
                  </a:cubicBezTo>
                  <a:cubicBezTo>
                    <a:pt x="2502" y="24918"/>
                    <a:pt x="2936" y="25619"/>
                    <a:pt x="3003" y="26419"/>
                  </a:cubicBezTo>
                  <a:cubicBezTo>
                    <a:pt x="3069" y="27387"/>
                    <a:pt x="2569" y="28287"/>
                    <a:pt x="2002" y="29055"/>
                  </a:cubicBezTo>
                  <a:cubicBezTo>
                    <a:pt x="1335" y="29755"/>
                    <a:pt x="768" y="30522"/>
                    <a:pt x="201" y="31323"/>
                  </a:cubicBezTo>
                  <a:lnTo>
                    <a:pt x="1" y="32757"/>
                  </a:lnTo>
                  <a:lnTo>
                    <a:pt x="17113" y="27353"/>
                  </a:lnTo>
                  <a:lnTo>
                    <a:pt x="114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6"/>
            <p:cNvSpPr/>
            <p:nvPr/>
          </p:nvSpPr>
          <p:spPr>
            <a:xfrm>
              <a:off x="4245700" y="1889075"/>
              <a:ext cx="301900" cy="363000"/>
            </a:xfrm>
            <a:custGeom>
              <a:avLst/>
              <a:gdLst/>
              <a:ahLst/>
              <a:cxnLst/>
              <a:rect l="l" t="t" r="r" b="b"/>
              <a:pathLst>
                <a:path w="12076" h="14520" extrusionOk="0">
                  <a:moveTo>
                    <a:pt x="6617" y="0"/>
                  </a:moveTo>
                  <a:cubicBezTo>
                    <a:pt x="6591" y="0"/>
                    <a:pt x="6565" y="3"/>
                    <a:pt x="6539" y="9"/>
                  </a:cubicBezTo>
                  <a:cubicBezTo>
                    <a:pt x="5905" y="176"/>
                    <a:pt x="6338" y="1277"/>
                    <a:pt x="6338" y="1277"/>
                  </a:cubicBezTo>
                  <a:cubicBezTo>
                    <a:pt x="6338" y="1277"/>
                    <a:pt x="7473" y="6647"/>
                    <a:pt x="6939" y="6747"/>
                  </a:cubicBezTo>
                  <a:cubicBezTo>
                    <a:pt x="6927" y="6750"/>
                    <a:pt x="6915" y="6752"/>
                    <a:pt x="6903" y="6752"/>
                  </a:cubicBezTo>
                  <a:cubicBezTo>
                    <a:pt x="6340" y="6752"/>
                    <a:pt x="5600" y="3723"/>
                    <a:pt x="5404" y="2678"/>
                  </a:cubicBezTo>
                  <a:cubicBezTo>
                    <a:pt x="5285" y="1914"/>
                    <a:pt x="4961" y="1526"/>
                    <a:pt x="4627" y="1526"/>
                  </a:cubicBezTo>
                  <a:cubicBezTo>
                    <a:pt x="4494" y="1526"/>
                    <a:pt x="4360" y="1587"/>
                    <a:pt x="4237" y="1710"/>
                  </a:cubicBezTo>
                  <a:cubicBezTo>
                    <a:pt x="3970" y="2044"/>
                    <a:pt x="4470" y="5346"/>
                    <a:pt x="4671" y="6381"/>
                  </a:cubicBezTo>
                  <a:cubicBezTo>
                    <a:pt x="4837" y="7269"/>
                    <a:pt x="5304" y="9404"/>
                    <a:pt x="4610" y="9404"/>
                  </a:cubicBezTo>
                  <a:cubicBezTo>
                    <a:pt x="4470" y="9404"/>
                    <a:pt x="4283" y="9317"/>
                    <a:pt x="4037" y="9116"/>
                  </a:cubicBezTo>
                  <a:cubicBezTo>
                    <a:pt x="2789" y="8095"/>
                    <a:pt x="1469" y="7677"/>
                    <a:pt x="794" y="7677"/>
                  </a:cubicBezTo>
                  <a:cubicBezTo>
                    <a:pt x="675" y="7677"/>
                    <a:pt x="576" y="7690"/>
                    <a:pt x="501" y="7715"/>
                  </a:cubicBezTo>
                  <a:cubicBezTo>
                    <a:pt x="1" y="7915"/>
                    <a:pt x="101" y="8649"/>
                    <a:pt x="668" y="8816"/>
                  </a:cubicBezTo>
                  <a:cubicBezTo>
                    <a:pt x="1268" y="9049"/>
                    <a:pt x="1835" y="9349"/>
                    <a:pt x="2336" y="9750"/>
                  </a:cubicBezTo>
                  <a:cubicBezTo>
                    <a:pt x="2736" y="10050"/>
                    <a:pt x="3103" y="10417"/>
                    <a:pt x="3436" y="10784"/>
                  </a:cubicBezTo>
                  <a:cubicBezTo>
                    <a:pt x="3837" y="11217"/>
                    <a:pt x="5171" y="12852"/>
                    <a:pt x="5505" y="14520"/>
                  </a:cubicBezTo>
                  <a:lnTo>
                    <a:pt x="12043" y="11851"/>
                  </a:lnTo>
                  <a:lnTo>
                    <a:pt x="12076" y="11884"/>
                  </a:lnTo>
                  <a:cubicBezTo>
                    <a:pt x="11676" y="9016"/>
                    <a:pt x="12043" y="6114"/>
                    <a:pt x="11942" y="4613"/>
                  </a:cubicBezTo>
                  <a:cubicBezTo>
                    <a:pt x="11774" y="2286"/>
                    <a:pt x="11559" y="1915"/>
                    <a:pt x="11316" y="1915"/>
                  </a:cubicBezTo>
                  <a:cubicBezTo>
                    <a:pt x="11270" y="1915"/>
                    <a:pt x="11223" y="1928"/>
                    <a:pt x="11175" y="1944"/>
                  </a:cubicBezTo>
                  <a:cubicBezTo>
                    <a:pt x="10381" y="2097"/>
                    <a:pt x="11181" y="6053"/>
                    <a:pt x="10707" y="6053"/>
                  </a:cubicBezTo>
                  <a:cubicBezTo>
                    <a:pt x="10663" y="6053"/>
                    <a:pt x="10609" y="6020"/>
                    <a:pt x="10541" y="5947"/>
                  </a:cubicBezTo>
                  <a:cubicBezTo>
                    <a:pt x="9727" y="5067"/>
                    <a:pt x="9899" y="268"/>
                    <a:pt x="9098" y="268"/>
                  </a:cubicBezTo>
                  <a:cubicBezTo>
                    <a:pt x="9079" y="268"/>
                    <a:pt x="9060" y="271"/>
                    <a:pt x="9040" y="276"/>
                  </a:cubicBezTo>
                  <a:cubicBezTo>
                    <a:pt x="7873" y="610"/>
                    <a:pt x="9040" y="5513"/>
                    <a:pt x="9107" y="5914"/>
                  </a:cubicBezTo>
                  <a:cubicBezTo>
                    <a:pt x="9145" y="6160"/>
                    <a:pt x="8967" y="6299"/>
                    <a:pt x="8800" y="6299"/>
                  </a:cubicBezTo>
                  <a:cubicBezTo>
                    <a:pt x="8674" y="6299"/>
                    <a:pt x="8554" y="6219"/>
                    <a:pt x="8540" y="6047"/>
                  </a:cubicBezTo>
                  <a:cubicBezTo>
                    <a:pt x="8475" y="5525"/>
                    <a:pt x="7740" y="0"/>
                    <a:pt x="6617"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6"/>
            <p:cNvSpPr/>
            <p:nvPr/>
          </p:nvSpPr>
          <p:spPr>
            <a:xfrm>
              <a:off x="4386625" y="2139250"/>
              <a:ext cx="115125" cy="46950"/>
            </a:xfrm>
            <a:custGeom>
              <a:avLst/>
              <a:gdLst/>
              <a:ahLst/>
              <a:cxnLst/>
              <a:rect l="l" t="t" r="r" b="b"/>
              <a:pathLst>
                <a:path w="4605" h="1878" extrusionOk="0">
                  <a:moveTo>
                    <a:pt x="683" y="1"/>
                  </a:moveTo>
                  <a:cubicBezTo>
                    <a:pt x="443" y="1"/>
                    <a:pt x="222" y="66"/>
                    <a:pt x="1" y="176"/>
                  </a:cubicBezTo>
                  <a:cubicBezTo>
                    <a:pt x="1" y="181"/>
                    <a:pt x="9" y="183"/>
                    <a:pt x="23" y="183"/>
                  </a:cubicBezTo>
                  <a:cubicBezTo>
                    <a:pt x="80" y="183"/>
                    <a:pt x="243" y="153"/>
                    <a:pt x="479" y="153"/>
                  </a:cubicBezTo>
                  <a:cubicBezTo>
                    <a:pt x="585" y="153"/>
                    <a:pt x="704" y="159"/>
                    <a:pt x="835" y="176"/>
                  </a:cubicBezTo>
                  <a:cubicBezTo>
                    <a:pt x="1502" y="243"/>
                    <a:pt x="2136" y="476"/>
                    <a:pt x="2636" y="910"/>
                  </a:cubicBezTo>
                  <a:cubicBezTo>
                    <a:pt x="2903" y="1110"/>
                    <a:pt x="3137" y="1377"/>
                    <a:pt x="3303" y="1677"/>
                  </a:cubicBezTo>
                  <a:lnTo>
                    <a:pt x="3403" y="1877"/>
                  </a:lnTo>
                  <a:lnTo>
                    <a:pt x="3470" y="1644"/>
                  </a:lnTo>
                  <a:cubicBezTo>
                    <a:pt x="3604" y="1244"/>
                    <a:pt x="3837" y="877"/>
                    <a:pt x="4204" y="643"/>
                  </a:cubicBezTo>
                  <a:cubicBezTo>
                    <a:pt x="4437" y="476"/>
                    <a:pt x="4604" y="443"/>
                    <a:pt x="4604" y="410"/>
                  </a:cubicBezTo>
                  <a:cubicBezTo>
                    <a:pt x="4437" y="410"/>
                    <a:pt x="4271" y="443"/>
                    <a:pt x="4104" y="543"/>
                  </a:cubicBezTo>
                  <a:cubicBezTo>
                    <a:pt x="3770" y="738"/>
                    <a:pt x="3505" y="1026"/>
                    <a:pt x="3349" y="1369"/>
                  </a:cubicBezTo>
                  <a:lnTo>
                    <a:pt x="3349" y="1369"/>
                  </a:lnTo>
                  <a:cubicBezTo>
                    <a:pt x="3178" y="1129"/>
                    <a:pt x="2984" y="898"/>
                    <a:pt x="2770" y="710"/>
                  </a:cubicBezTo>
                  <a:cubicBezTo>
                    <a:pt x="2203" y="276"/>
                    <a:pt x="1535" y="9"/>
                    <a:pt x="835" y="9"/>
                  </a:cubicBezTo>
                  <a:cubicBezTo>
                    <a:pt x="783" y="4"/>
                    <a:pt x="733" y="1"/>
                    <a:pt x="68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6"/>
            <p:cNvSpPr/>
            <p:nvPr/>
          </p:nvSpPr>
          <p:spPr>
            <a:xfrm>
              <a:off x="2947275" y="2172000"/>
              <a:ext cx="1835500" cy="1203200"/>
            </a:xfrm>
            <a:custGeom>
              <a:avLst/>
              <a:gdLst/>
              <a:ahLst/>
              <a:cxnLst/>
              <a:rect l="l" t="t" r="r" b="b"/>
              <a:pathLst>
                <a:path w="73420" h="48128" extrusionOk="0">
                  <a:moveTo>
                    <a:pt x="64246" y="0"/>
                  </a:moveTo>
                  <a:lnTo>
                    <a:pt x="56975" y="2869"/>
                  </a:lnTo>
                  <a:lnTo>
                    <a:pt x="59076" y="19147"/>
                  </a:lnTo>
                  <a:lnTo>
                    <a:pt x="57542" y="16812"/>
                  </a:lnTo>
                  <a:lnTo>
                    <a:pt x="54673" y="13043"/>
                  </a:lnTo>
                  <a:cubicBezTo>
                    <a:pt x="48801" y="2952"/>
                    <a:pt x="41690" y="1751"/>
                    <a:pt x="38638" y="1751"/>
                  </a:cubicBezTo>
                  <a:cubicBezTo>
                    <a:pt x="37684" y="1751"/>
                    <a:pt x="37127" y="1868"/>
                    <a:pt x="37127" y="1868"/>
                  </a:cubicBezTo>
                  <a:lnTo>
                    <a:pt x="24151" y="868"/>
                  </a:lnTo>
                  <a:cubicBezTo>
                    <a:pt x="24151" y="868"/>
                    <a:pt x="15912" y="1034"/>
                    <a:pt x="11175" y="6405"/>
                  </a:cubicBezTo>
                  <a:cubicBezTo>
                    <a:pt x="9974" y="7773"/>
                    <a:pt x="2903" y="21883"/>
                    <a:pt x="1" y="27754"/>
                  </a:cubicBezTo>
                  <a:cubicBezTo>
                    <a:pt x="1802" y="32324"/>
                    <a:pt x="4604" y="36426"/>
                    <a:pt x="8240" y="39729"/>
                  </a:cubicBezTo>
                  <a:lnTo>
                    <a:pt x="15645" y="24418"/>
                  </a:lnTo>
                  <a:lnTo>
                    <a:pt x="16879" y="29788"/>
                  </a:lnTo>
                  <a:cubicBezTo>
                    <a:pt x="17713" y="32690"/>
                    <a:pt x="17747" y="35793"/>
                    <a:pt x="16913" y="38728"/>
                  </a:cubicBezTo>
                  <a:lnTo>
                    <a:pt x="14911" y="44466"/>
                  </a:lnTo>
                  <a:cubicBezTo>
                    <a:pt x="19587" y="46908"/>
                    <a:pt x="24713" y="48128"/>
                    <a:pt x="29832" y="48128"/>
                  </a:cubicBezTo>
                  <a:cubicBezTo>
                    <a:pt x="35339" y="48128"/>
                    <a:pt x="40840" y="46716"/>
                    <a:pt x="45767" y="43898"/>
                  </a:cubicBezTo>
                  <a:lnTo>
                    <a:pt x="43899" y="39395"/>
                  </a:lnTo>
                  <a:cubicBezTo>
                    <a:pt x="42598" y="36360"/>
                    <a:pt x="42297" y="32991"/>
                    <a:pt x="42931" y="29788"/>
                  </a:cubicBezTo>
                  <a:lnTo>
                    <a:pt x="44332" y="22850"/>
                  </a:lnTo>
                  <a:lnTo>
                    <a:pt x="52071" y="30222"/>
                  </a:lnTo>
                  <a:cubicBezTo>
                    <a:pt x="52872" y="31123"/>
                    <a:pt x="53772" y="31957"/>
                    <a:pt x="54706" y="32724"/>
                  </a:cubicBezTo>
                  <a:cubicBezTo>
                    <a:pt x="58309" y="35559"/>
                    <a:pt x="61111" y="35626"/>
                    <a:pt x="61111" y="35626"/>
                  </a:cubicBezTo>
                  <a:cubicBezTo>
                    <a:pt x="73420" y="35159"/>
                    <a:pt x="64247" y="1"/>
                    <a:pt x="642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6"/>
            <p:cNvSpPr/>
            <p:nvPr/>
          </p:nvSpPr>
          <p:spPr>
            <a:xfrm>
              <a:off x="3418450" y="2521325"/>
              <a:ext cx="28375" cy="23700"/>
            </a:xfrm>
            <a:custGeom>
              <a:avLst/>
              <a:gdLst/>
              <a:ahLst/>
              <a:cxnLst/>
              <a:rect l="l" t="t" r="r" b="b"/>
              <a:pathLst>
                <a:path w="1135" h="948" extrusionOk="0">
                  <a:moveTo>
                    <a:pt x="712" y="1"/>
                  </a:moveTo>
                  <a:cubicBezTo>
                    <a:pt x="697" y="1"/>
                    <a:pt x="682" y="2"/>
                    <a:pt x="667" y="4"/>
                  </a:cubicBezTo>
                  <a:cubicBezTo>
                    <a:pt x="234" y="4"/>
                    <a:pt x="0" y="504"/>
                    <a:pt x="301" y="805"/>
                  </a:cubicBezTo>
                  <a:cubicBezTo>
                    <a:pt x="399" y="903"/>
                    <a:pt x="523" y="948"/>
                    <a:pt x="645" y="948"/>
                  </a:cubicBezTo>
                  <a:cubicBezTo>
                    <a:pt x="894" y="948"/>
                    <a:pt x="1134" y="762"/>
                    <a:pt x="1134" y="471"/>
                  </a:cubicBezTo>
                  <a:cubicBezTo>
                    <a:pt x="1134" y="221"/>
                    <a:pt x="930" y="1"/>
                    <a:pt x="7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6"/>
            <p:cNvSpPr/>
            <p:nvPr/>
          </p:nvSpPr>
          <p:spPr>
            <a:xfrm>
              <a:off x="3333375" y="2644825"/>
              <a:ext cx="27550" cy="24300"/>
            </a:xfrm>
            <a:custGeom>
              <a:avLst/>
              <a:gdLst/>
              <a:ahLst/>
              <a:cxnLst/>
              <a:rect l="l" t="t" r="r" b="b"/>
              <a:pathLst>
                <a:path w="1102" h="972" extrusionOk="0">
                  <a:moveTo>
                    <a:pt x="635" y="1"/>
                  </a:moveTo>
                  <a:cubicBezTo>
                    <a:pt x="201" y="1"/>
                    <a:pt x="1" y="535"/>
                    <a:pt x="301" y="835"/>
                  </a:cubicBezTo>
                  <a:cubicBezTo>
                    <a:pt x="396" y="930"/>
                    <a:pt x="510" y="971"/>
                    <a:pt x="623" y="971"/>
                  </a:cubicBezTo>
                  <a:cubicBezTo>
                    <a:pt x="867" y="971"/>
                    <a:pt x="1102" y="775"/>
                    <a:pt x="1102" y="501"/>
                  </a:cubicBezTo>
                  <a:cubicBezTo>
                    <a:pt x="1102" y="234"/>
                    <a:pt x="868" y="1"/>
                    <a:pt x="6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6"/>
            <p:cNvSpPr/>
            <p:nvPr/>
          </p:nvSpPr>
          <p:spPr>
            <a:xfrm>
              <a:off x="3603575" y="2521325"/>
              <a:ext cx="28375" cy="23700"/>
            </a:xfrm>
            <a:custGeom>
              <a:avLst/>
              <a:gdLst/>
              <a:ahLst/>
              <a:cxnLst/>
              <a:rect l="l" t="t" r="r" b="b"/>
              <a:pathLst>
                <a:path w="1135" h="948" extrusionOk="0">
                  <a:moveTo>
                    <a:pt x="713" y="1"/>
                  </a:moveTo>
                  <a:cubicBezTo>
                    <a:pt x="698" y="1"/>
                    <a:pt x="683" y="2"/>
                    <a:pt x="668" y="4"/>
                  </a:cubicBezTo>
                  <a:cubicBezTo>
                    <a:pt x="234" y="4"/>
                    <a:pt x="1" y="504"/>
                    <a:pt x="301" y="805"/>
                  </a:cubicBezTo>
                  <a:cubicBezTo>
                    <a:pt x="400" y="903"/>
                    <a:pt x="524" y="948"/>
                    <a:pt x="645" y="948"/>
                  </a:cubicBezTo>
                  <a:cubicBezTo>
                    <a:pt x="894" y="948"/>
                    <a:pt x="1135" y="762"/>
                    <a:pt x="1135" y="471"/>
                  </a:cubicBezTo>
                  <a:cubicBezTo>
                    <a:pt x="1135" y="221"/>
                    <a:pt x="930" y="1"/>
                    <a:pt x="71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6"/>
            <p:cNvSpPr/>
            <p:nvPr/>
          </p:nvSpPr>
          <p:spPr>
            <a:xfrm>
              <a:off x="3330050" y="2272075"/>
              <a:ext cx="27550" cy="24275"/>
            </a:xfrm>
            <a:custGeom>
              <a:avLst/>
              <a:gdLst/>
              <a:ahLst/>
              <a:cxnLst/>
              <a:rect l="l" t="t" r="r" b="b"/>
              <a:pathLst>
                <a:path w="1102" h="971" extrusionOk="0">
                  <a:moveTo>
                    <a:pt x="634" y="0"/>
                  </a:moveTo>
                  <a:cubicBezTo>
                    <a:pt x="201" y="0"/>
                    <a:pt x="0" y="534"/>
                    <a:pt x="301" y="834"/>
                  </a:cubicBezTo>
                  <a:cubicBezTo>
                    <a:pt x="385" y="929"/>
                    <a:pt x="496" y="970"/>
                    <a:pt x="608" y="970"/>
                  </a:cubicBezTo>
                  <a:cubicBezTo>
                    <a:pt x="851" y="970"/>
                    <a:pt x="1101" y="775"/>
                    <a:pt x="1101" y="501"/>
                  </a:cubicBezTo>
                  <a:cubicBezTo>
                    <a:pt x="1101" y="234"/>
                    <a:pt x="901" y="0"/>
                    <a:pt x="6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6"/>
            <p:cNvSpPr/>
            <p:nvPr/>
          </p:nvSpPr>
          <p:spPr>
            <a:xfrm>
              <a:off x="3689475" y="2662350"/>
              <a:ext cx="28375" cy="24275"/>
            </a:xfrm>
            <a:custGeom>
              <a:avLst/>
              <a:gdLst/>
              <a:ahLst/>
              <a:cxnLst/>
              <a:rect l="l" t="t" r="r" b="b"/>
              <a:pathLst>
                <a:path w="1135" h="971" extrusionOk="0">
                  <a:moveTo>
                    <a:pt x="634" y="0"/>
                  </a:moveTo>
                  <a:cubicBezTo>
                    <a:pt x="234" y="0"/>
                    <a:pt x="0" y="534"/>
                    <a:pt x="301" y="834"/>
                  </a:cubicBezTo>
                  <a:cubicBezTo>
                    <a:pt x="395" y="929"/>
                    <a:pt x="510" y="971"/>
                    <a:pt x="624" y="971"/>
                  </a:cubicBezTo>
                  <a:cubicBezTo>
                    <a:pt x="870" y="971"/>
                    <a:pt x="1112" y="775"/>
                    <a:pt x="1135" y="501"/>
                  </a:cubicBezTo>
                  <a:cubicBezTo>
                    <a:pt x="1135" y="234"/>
                    <a:pt x="901" y="0"/>
                    <a:pt x="6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6"/>
            <p:cNvSpPr/>
            <p:nvPr/>
          </p:nvSpPr>
          <p:spPr>
            <a:xfrm>
              <a:off x="3836250" y="2612300"/>
              <a:ext cx="28375" cy="24300"/>
            </a:xfrm>
            <a:custGeom>
              <a:avLst/>
              <a:gdLst/>
              <a:ahLst/>
              <a:cxnLst/>
              <a:rect l="l" t="t" r="r" b="b"/>
              <a:pathLst>
                <a:path w="1135" h="972" extrusionOk="0">
                  <a:moveTo>
                    <a:pt x="634" y="1"/>
                  </a:moveTo>
                  <a:cubicBezTo>
                    <a:pt x="200" y="1"/>
                    <a:pt x="0" y="535"/>
                    <a:pt x="300" y="835"/>
                  </a:cubicBezTo>
                  <a:cubicBezTo>
                    <a:pt x="395" y="930"/>
                    <a:pt x="513" y="971"/>
                    <a:pt x="630" y="971"/>
                  </a:cubicBezTo>
                  <a:cubicBezTo>
                    <a:pt x="884" y="971"/>
                    <a:pt x="1134" y="775"/>
                    <a:pt x="1134" y="501"/>
                  </a:cubicBezTo>
                  <a:cubicBezTo>
                    <a:pt x="1134" y="234"/>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6"/>
            <p:cNvSpPr/>
            <p:nvPr/>
          </p:nvSpPr>
          <p:spPr>
            <a:xfrm>
              <a:off x="4073075" y="2493900"/>
              <a:ext cx="28375" cy="23625"/>
            </a:xfrm>
            <a:custGeom>
              <a:avLst/>
              <a:gdLst/>
              <a:ahLst/>
              <a:cxnLst/>
              <a:rect l="l" t="t" r="r" b="b"/>
              <a:pathLst>
                <a:path w="1135" h="945" extrusionOk="0">
                  <a:moveTo>
                    <a:pt x="634" y="0"/>
                  </a:moveTo>
                  <a:cubicBezTo>
                    <a:pt x="234" y="0"/>
                    <a:pt x="1" y="501"/>
                    <a:pt x="301" y="801"/>
                  </a:cubicBezTo>
                  <a:cubicBezTo>
                    <a:pt x="400" y="900"/>
                    <a:pt x="524" y="944"/>
                    <a:pt x="646" y="944"/>
                  </a:cubicBezTo>
                  <a:cubicBezTo>
                    <a:pt x="894" y="944"/>
                    <a:pt x="1135" y="758"/>
                    <a:pt x="1135" y="467"/>
                  </a:cubicBezTo>
                  <a:cubicBezTo>
                    <a:pt x="1135" y="200"/>
                    <a:pt x="901" y="0"/>
                    <a:pt x="6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6"/>
            <p:cNvSpPr/>
            <p:nvPr/>
          </p:nvSpPr>
          <p:spPr>
            <a:xfrm>
              <a:off x="4292400" y="2689025"/>
              <a:ext cx="28375" cy="24300"/>
            </a:xfrm>
            <a:custGeom>
              <a:avLst/>
              <a:gdLst/>
              <a:ahLst/>
              <a:cxnLst/>
              <a:rect l="l" t="t" r="r" b="b"/>
              <a:pathLst>
                <a:path w="1135" h="972" extrusionOk="0">
                  <a:moveTo>
                    <a:pt x="668" y="1"/>
                  </a:moveTo>
                  <a:cubicBezTo>
                    <a:pt x="234" y="1"/>
                    <a:pt x="1" y="535"/>
                    <a:pt x="301" y="835"/>
                  </a:cubicBezTo>
                  <a:cubicBezTo>
                    <a:pt x="396" y="929"/>
                    <a:pt x="513" y="971"/>
                    <a:pt x="631" y="971"/>
                  </a:cubicBezTo>
                  <a:cubicBezTo>
                    <a:pt x="885" y="971"/>
                    <a:pt x="1135" y="775"/>
                    <a:pt x="1135" y="501"/>
                  </a:cubicBezTo>
                  <a:cubicBezTo>
                    <a:pt x="1135" y="234"/>
                    <a:pt x="901" y="1"/>
                    <a:pt x="6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6"/>
            <p:cNvSpPr/>
            <p:nvPr/>
          </p:nvSpPr>
          <p:spPr>
            <a:xfrm>
              <a:off x="4408325" y="2755750"/>
              <a:ext cx="28375" cy="24250"/>
            </a:xfrm>
            <a:custGeom>
              <a:avLst/>
              <a:gdLst/>
              <a:ahLst/>
              <a:cxnLst/>
              <a:rect l="l" t="t" r="r" b="b"/>
              <a:pathLst>
                <a:path w="1135" h="970" extrusionOk="0">
                  <a:moveTo>
                    <a:pt x="634" y="0"/>
                  </a:moveTo>
                  <a:cubicBezTo>
                    <a:pt x="234" y="0"/>
                    <a:pt x="0" y="534"/>
                    <a:pt x="300" y="834"/>
                  </a:cubicBezTo>
                  <a:cubicBezTo>
                    <a:pt x="394" y="928"/>
                    <a:pt x="510" y="970"/>
                    <a:pt x="626" y="970"/>
                  </a:cubicBezTo>
                  <a:cubicBezTo>
                    <a:pt x="881" y="970"/>
                    <a:pt x="1134" y="766"/>
                    <a:pt x="1134" y="467"/>
                  </a:cubicBezTo>
                  <a:cubicBezTo>
                    <a:pt x="1134" y="201"/>
                    <a:pt x="901" y="0"/>
                    <a:pt x="6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6"/>
            <p:cNvSpPr/>
            <p:nvPr/>
          </p:nvSpPr>
          <p:spPr>
            <a:xfrm>
              <a:off x="4441675" y="2923375"/>
              <a:ext cx="27550" cy="24275"/>
            </a:xfrm>
            <a:custGeom>
              <a:avLst/>
              <a:gdLst/>
              <a:ahLst/>
              <a:cxnLst/>
              <a:rect l="l" t="t" r="r" b="b"/>
              <a:pathLst>
                <a:path w="1102" h="971" extrusionOk="0">
                  <a:moveTo>
                    <a:pt x="634" y="0"/>
                  </a:moveTo>
                  <a:cubicBezTo>
                    <a:pt x="201" y="0"/>
                    <a:pt x="1" y="534"/>
                    <a:pt x="301" y="834"/>
                  </a:cubicBezTo>
                  <a:cubicBezTo>
                    <a:pt x="395" y="929"/>
                    <a:pt x="510" y="970"/>
                    <a:pt x="623" y="970"/>
                  </a:cubicBezTo>
                  <a:cubicBezTo>
                    <a:pt x="867" y="970"/>
                    <a:pt x="1101" y="775"/>
                    <a:pt x="1101" y="501"/>
                  </a:cubicBezTo>
                  <a:cubicBezTo>
                    <a:pt x="1101" y="234"/>
                    <a:pt x="901" y="0"/>
                    <a:pt x="6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6"/>
            <p:cNvSpPr/>
            <p:nvPr/>
          </p:nvSpPr>
          <p:spPr>
            <a:xfrm>
              <a:off x="4554250" y="2804125"/>
              <a:ext cx="28375" cy="23650"/>
            </a:xfrm>
            <a:custGeom>
              <a:avLst/>
              <a:gdLst/>
              <a:ahLst/>
              <a:cxnLst/>
              <a:rect l="l" t="t" r="r" b="b"/>
              <a:pathLst>
                <a:path w="1135" h="946" extrusionOk="0">
                  <a:moveTo>
                    <a:pt x="668" y="0"/>
                  </a:moveTo>
                  <a:cubicBezTo>
                    <a:pt x="234" y="0"/>
                    <a:pt x="1" y="501"/>
                    <a:pt x="301" y="801"/>
                  </a:cubicBezTo>
                  <a:cubicBezTo>
                    <a:pt x="401" y="901"/>
                    <a:pt x="527" y="945"/>
                    <a:pt x="651" y="945"/>
                  </a:cubicBezTo>
                  <a:cubicBezTo>
                    <a:pt x="898" y="945"/>
                    <a:pt x="1135" y="767"/>
                    <a:pt x="1135" y="501"/>
                  </a:cubicBezTo>
                  <a:cubicBezTo>
                    <a:pt x="1135" y="234"/>
                    <a:pt x="901" y="0"/>
                    <a:pt x="6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6"/>
            <p:cNvSpPr/>
            <p:nvPr/>
          </p:nvSpPr>
          <p:spPr>
            <a:xfrm>
              <a:off x="4478375" y="2644825"/>
              <a:ext cx="28375" cy="24300"/>
            </a:xfrm>
            <a:custGeom>
              <a:avLst/>
              <a:gdLst/>
              <a:ahLst/>
              <a:cxnLst/>
              <a:rect l="l" t="t" r="r" b="b"/>
              <a:pathLst>
                <a:path w="1135" h="972" extrusionOk="0">
                  <a:moveTo>
                    <a:pt x="634" y="1"/>
                  </a:moveTo>
                  <a:cubicBezTo>
                    <a:pt x="200" y="1"/>
                    <a:pt x="0" y="535"/>
                    <a:pt x="300" y="835"/>
                  </a:cubicBezTo>
                  <a:cubicBezTo>
                    <a:pt x="395" y="930"/>
                    <a:pt x="513" y="971"/>
                    <a:pt x="630" y="971"/>
                  </a:cubicBezTo>
                  <a:cubicBezTo>
                    <a:pt x="884" y="971"/>
                    <a:pt x="1134" y="775"/>
                    <a:pt x="1134" y="501"/>
                  </a:cubicBezTo>
                  <a:cubicBezTo>
                    <a:pt x="1101" y="234"/>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6"/>
            <p:cNvSpPr/>
            <p:nvPr/>
          </p:nvSpPr>
          <p:spPr>
            <a:xfrm>
              <a:off x="4554250" y="2508900"/>
              <a:ext cx="28375" cy="24275"/>
            </a:xfrm>
            <a:custGeom>
              <a:avLst/>
              <a:gdLst/>
              <a:ahLst/>
              <a:cxnLst/>
              <a:rect l="l" t="t" r="r" b="b"/>
              <a:pathLst>
                <a:path w="1135" h="971" extrusionOk="0">
                  <a:moveTo>
                    <a:pt x="668" y="1"/>
                  </a:moveTo>
                  <a:cubicBezTo>
                    <a:pt x="234" y="1"/>
                    <a:pt x="1" y="534"/>
                    <a:pt x="301" y="835"/>
                  </a:cubicBezTo>
                  <a:cubicBezTo>
                    <a:pt x="396" y="929"/>
                    <a:pt x="514" y="971"/>
                    <a:pt x="631" y="971"/>
                  </a:cubicBezTo>
                  <a:cubicBezTo>
                    <a:pt x="885" y="971"/>
                    <a:pt x="1135" y="775"/>
                    <a:pt x="1135" y="501"/>
                  </a:cubicBezTo>
                  <a:cubicBezTo>
                    <a:pt x="1135" y="234"/>
                    <a:pt x="901" y="1"/>
                    <a:pt x="6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6"/>
            <p:cNvSpPr/>
            <p:nvPr/>
          </p:nvSpPr>
          <p:spPr>
            <a:xfrm>
              <a:off x="4459200" y="2390475"/>
              <a:ext cx="28375" cy="23625"/>
            </a:xfrm>
            <a:custGeom>
              <a:avLst/>
              <a:gdLst/>
              <a:ahLst/>
              <a:cxnLst/>
              <a:rect l="l" t="t" r="r" b="b"/>
              <a:pathLst>
                <a:path w="1135" h="945" extrusionOk="0">
                  <a:moveTo>
                    <a:pt x="667" y="1"/>
                  </a:moveTo>
                  <a:cubicBezTo>
                    <a:pt x="234" y="1"/>
                    <a:pt x="0" y="501"/>
                    <a:pt x="300" y="802"/>
                  </a:cubicBezTo>
                  <a:cubicBezTo>
                    <a:pt x="399" y="900"/>
                    <a:pt x="523" y="945"/>
                    <a:pt x="645" y="945"/>
                  </a:cubicBezTo>
                  <a:cubicBezTo>
                    <a:pt x="894" y="945"/>
                    <a:pt x="1134" y="759"/>
                    <a:pt x="1134" y="468"/>
                  </a:cubicBezTo>
                  <a:cubicBezTo>
                    <a:pt x="1134" y="201"/>
                    <a:pt x="901" y="1"/>
                    <a:pt x="6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6"/>
            <p:cNvSpPr/>
            <p:nvPr/>
          </p:nvSpPr>
          <p:spPr>
            <a:xfrm>
              <a:off x="4530075" y="2261425"/>
              <a:ext cx="25050" cy="23800"/>
            </a:xfrm>
            <a:custGeom>
              <a:avLst/>
              <a:gdLst/>
              <a:ahLst/>
              <a:cxnLst/>
              <a:rect l="l" t="t" r="r" b="b"/>
              <a:pathLst>
                <a:path w="1002" h="952" extrusionOk="0">
                  <a:moveTo>
                    <a:pt x="488" y="1"/>
                  </a:moveTo>
                  <a:cubicBezTo>
                    <a:pt x="267" y="1"/>
                    <a:pt x="50" y="143"/>
                    <a:pt x="34" y="426"/>
                  </a:cubicBezTo>
                  <a:cubicBezTo>
                    <a:pt x="0" y="776"/>
                    <a:pt x="251" y="952"/>
                    <a:pt x="501" y="952"/>
                  </a:cubicBezTo>
                  <a:cubicBezTo>
                    <a:pt x="751" y="952"/>
                    <a:pt x="1001" y="776"/>
                    <a:pt x="968" y="426"/>
                  </a:cubicBezTo>
                  <a:cubicBezTo>
                    <a:pt x="934" y="143"/>
                    <a:pt x="709" y="1"/>
                    <a:pt x="48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6"/>
            <p:cNvSpPr/>
            <p:nvPr/>
          </p:nvSpPr>
          <p:spPr>
            <a:xfrm>
              <a:off x="4265725" y="2863325"/>
              <a:ext cx="27525" cy="24275"/>
            </a:xfrm>
            <a:custGeom>
              <a:avLst/>
              <a:gdLst/>
              <a:ahLst/>
              <a:cxnLst/>
              <a:rect l="l" t="t" r="r" b="b"/>
              <a:pathLst>
                <a:path w="1101" h="971" extrusionOk="0">
                  <a:moveTo>
                    <a:pt x="634" y="1"/>
                  </a:moveTo>
                  <a:cubicBezTo>
                    <a:pt x="200" y="1"/>
                    <a:pt x="0" y="534"/>
                    <a:pt x="300" y="834"/>
                  </a:cubicBezTo>
                  <a:cubicBezTo>
                    <a:pt x="395" y="929"/>
                    <a:pt x="510" y="971"/>
                    <a:pt x="622" y="971"/>
                  </a:cubicBezTo>
                  <a:cubicBezTo>
                    <a:pt x="867" y="971"/>
                    <a:pt x="1101" y="775"/>
                    <a:pt x="1101" y="501"/>
                  </a:cubicBezTo>
                  <a:cubicBezTo>
                    <a:pt x="1101" y="234"/>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6"/>
            <p:cNvSpPr/>
            <p:nvPr/>
          </p:nvSpPr>
          <p:spPr>
            <a:xfrm>
              <a:off x="4133125" y="2674850"/>
              <a:ext cx="28375" cy="23625"/>
            </a:xfrm>
            <a:custGeom>
              <a:avLst/>
              <a:gdLst/>
              <a:ahLst/>
              <a:cxnLst/>
              <a:rect l="l" t="t" r="r" b="b"/>
              <a:pathLst>
                <a:path w="1135" h="945" extrusionOk="0">
                  <a:moveTo>
                    <a:pt x="634" y="1"/>
                  </a:moveTo>
                  <a:cubicBezTo>
                    <a:pt x="234" y="1"/>
                    <a:pt x="0" y="501"/>
                    <a:pt x="301" y="801"/>
                  </a:cubicBezTo>
                  <a:cubicBezTo>
                    <a:pt x="399" y="900"/>
                    <a:pt x="523" y="945"/>
                    <a:pt x="645" y="945"/>
                  </a:cubicBezTo>
                  <a:cubicBezTo>
                    <a:pt x="894" y="945"/>
                    <a:pt x="1135" y="759"/>
                    <a:pt x="1135" y="468"/>
                  </a:cubicBezTo>
                  <a:cubicBezTo>
                    <a:pt x="1135" y="201"/>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6"/>
            <p:cNvSpPr/>
            <p:nvPr/>
          </p:nvSpPr>
          <p:spPr>
            <a:xfrm>
              <a:off x="4292400" y="2548925"/>
              <a:ext cx="28375" cy="23625"/>
            </a:xfrm>
            <a:custGeom>
              <a:avLst/>
              <a:gdLst/>
              <a:ahLst/>
              <a:cxnLst/>
              <a:rect l="l" t="t" r="r" b="b"/>
              <a:pathLst>
                <a:path w="1135" h="945" extrusionOk="0">
                  <a:moveTo>
                    <a:pt x="668" y="1"/>
                  </a:moveTo>
                  <a:cubicBezTo>
                    <a:pt x="234" y="1"/>
                    <a:pt x="1" y="501"/>
                    <a:pt x="301" y="801"/>
                  </a:cubicBezTo>
                  <a:cubicBezTo>
                    <a:pt x="400" y="900"/>
                    <a:pt x="524" y="945"/>
                    <a:pt x="645" y="945"/>
                  </a:cubicBezTo>
                  <a:cubicBezTo>
                    <a:pt x="894" y="945"/>
                    <a:pt x="1135" y="759"/>
                    <a:pt x="1135" y="468"/>
                  </a:cubicBezTo>
                  <a:cubicBezTo>
                    <a:pt x="1135" y="201"/>
                    <a:pt x="901" y="1"/>
                    <a:pt x="6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6"/>
            <p:cNvSpPr/>
            <p:nvPr/>
          </p:nvSpPr>
          <p:spPr>
            <a:xfrm>
              <a:off x="3487650" y="2366300"/>
              <a:ext cx="23375" cy="24200"/>
            </a:xfrm>
            <a:custGeom>
              <a:avLst/>
              <a:gdLst/>
              <a:ahLst/>
              <a:cxnLst/>
              <a:rect l="l" t="t" r="r" b="b"/>
              <a:pathLst>
                <a:path w="935" h="968" extrusionOk="0">
                  <a:moveTo>
                    <a:pt x="468" y="1"/>
                  </a:moveTo>
                  <a:cubicBezTo>
                    <a:pt x="201" y="1"/>
                    <a:pt x="1" y="234"/>
                    <a:pt x="1" y="468"/>
                  </a:cubicBezTo>
                  <a:cubicBezTo>
                    <a:pt x="1" y="734"/>
                    <a:pt x="201" y="968"/>
                    <a:pt x="468" y="968"/>
                  </a:cubicBezTo>
                  <a:cubicBezTo>
                    <a:pt x="735" y="968"/>
                    <a:pt x="935" y="734"/>
                    <a:pt x="935" y="468"/>
                  </a:cubicBezTo>
                  <a:cubicBezTo>
                    <a:pt x="935" y="234"/>
                    <a:pt x="735"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6"/>
            <p:cNvSpPr/>
            <p:nvPr/>
          </p:nvSpPr>
          <p:spPr>
            <a:xfrm>
              <a:off x="3162425" y="2633150"/>
              <a:ext cx="27550" cy="23625"/>
            </a:xfrm>
            <a:custGeom>
              <a:avLst/>
              <a:gdLst/>
              <a:ahLst/>
              <a:cxnLst/>
              <a:rect l="l" t="t" r="r" b="b"/>
              <a:pathLst>
                <a:path w="1102" h="945" extrusionOk="0">
                  <a:moveTo>
                    <a:pt x="634" y="1"/>
                  </a:moveTo>
                  <a:cubicBezTo>
                    <a:pt x="201" y="1"/>
                    <a:pt x="1" y="501"/>
                    <a:pt x="301" y="801"/>
                  </a:cubicBezTo>
                  <a:cubicBezTo>
                    <a:pt x="400" y="900"/>
                    <a:pt x="520" y="945"/>
                    <a:pt x="637" y="945"/>
                  </a:cubicBezTo>
                  <a:cubicBezTo>
                    <a:pt x="876" y="945"/>
                    <a:pt x="1101" y="759"/>
                    <a:pt x="1101" y="468"/>
                  </a:cubicBezTo>
                  <a:cubicBezTo>
                    <a:pt x="1101" y="201"/>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6"/>
            <p:cNvSpPr/>
            <p:nvPr/>
          </p:nvSpPr>
          <p:spPr>
            <a:xfrm>
              <a:off x="3149925" y="2946725"/>
              <a:ext cx="28375" cy="24275"/>
            </a:xfrm>
            <a:custGeom>
              <a:avLst/>
              <a:gdLst/>
              <a:ahLst/>
              <a:cxnLst/>
              <a:rect l="l" t="t" r="r" b="b"/>
              <a:pathLst>
                <a:path w="1135" h="971" extrusionOk="0">
                  <a:moveTo>
                    <a:pt x="667" y="0"/>
                  </a:moveTo>
                  <a:cubicBezTo>
                    <a:pt x="234" y="0"/>
                    <a:pt x="0" y="534"/>
                    <a:pt x="334" y="834"/>
                  </a:cubicBezTo>
                  <a:cubicBezTo>
                    <a:pt x="429" y="929"/>
                    <a:pt x="543" y="970"/>
                    <a:pt x="656" y="970"/>
                  </a:cubicBezTo>
                  <a:cubicBezTo>
                    <a:pt x="900" y="970"/>
                    <a:pt x="1134" y="775"/>
                    <a:pt x="1134" y="501"/>
                  </a:cubicBezTo>
                  <a:cubicBezTo>
                    <a:pt x="1134" y="234"/>
                    <a:pt x="934" y="0"/>
                    <a:pt x="6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6"/>
            <p:cNvSpPr/>
            <p:nvPr/>
          </p:nvSpPr>
          <p:spPr>
            <a:xfrm>
              <a:off x="3052350" y="3015100"/>
              <a:ext cx="24200" cy="24200"/>
            </a:xfrm>
            <a:custGeom>
              <a:avLst/>
              <a:gdLst/>
              <a:ahLst/>
              <a:cxnLst/>
              <a:rect l="l" t="t" r="r" b="b"/>
              <a:pathLst>
                <a:path w="968" h="968" extrusionOk="0">
                  <a:moveTo>
                    <a:pt x="468" y="1"/>
                  </a:moveTo>
                  <a:cubicBezTo>
                    <a:pt x="234" y="1"/>
                    <a:pt x="1" y="201"/>
                    <a:pt x="1" y="468"/>
                  </a:cubicBezTo>
                  <a:cubicBezTo>
                    <a:pt x="1" y="734"/>
                    <a:pt x="234" y="968"/>
                    <a:pt x="468" y="968"/>
                  </a:cubicBezTo>
                  <a:cubicBezTo>
                    <a:pt x="734" y="968"/>
                    <a:pt x="968" y="734"/>
                    <a:pt x="968" y="468"/>
                  </a:cubicBezTo>
                  <a:cubicBezTo>
                    <a:pt x="968" y="201"/>
                    <a:pt x="734"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6"/>
            <p:cNvSpPr/>
            <p:nvPr/>
          </p:nvSpPr>
          <p:spPr>
            <a:xfrm>
              <a:off x="3442625" y="2689025"/>
              <a:ext cx="27550" cy="24300"/>
            </a:xfrm>
            <a:custGeom>
              <a:avLst/>
              <a:gdLst/>
              <a:ahLst/>
              <a:cxnLst/>
              <a:rect l="l" t="t" r="r" b="b"/>
              <a:pathLst>
                <a:path w="1102" h="972" extrusionOk="0">
                  <a:moveTo>
                    <a:pt x="634" y="1"/>
                  </a:moveTo>
                  <a:cubicBezTo>
                    <a:pt x="201" y="1"/>
                    <a:pt x="1" y="535"/>
                    <a:pt x="301" y="835"/>
                  </a:cubicBezTo>
                  <a:cubicBezTo>
                    <a:pt x="396" y="929"/>
                    <a:pt x="510" y="971"/>
                    <a:pt x="623" y="971"/>
                  </a:cubicBezTo>
                  <a:cubicBezTo>
                    <a:pt x="867" y="971"/>
                    <a:pt x="1101" y="775"/>
                    <a:pt x="1101" y="501"/>
                  </a:cubicBezTo>
                  <a:cubicBezTo>
                    <a:pt x="1101" y="234"/>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6"/>
            <p:cNvSpPr/>
            <p:nvPr/>
          </p:nvSpPr>
          <p:spPr>
            <a:xfrm>
              <a:off x="3607750" y="2767425"/>
              <a:ext cx="28375" cy="24275"/>
            </a:xfrm>
            <a:custGeom>
              <a:avLst/>
              <a:gdLst/>
              <a:ahLst/>
              <a:cxnLst/>
              <a:rect l="l" t="t" r="r" b="b"/>
              <a:pathLst>
                <a:path w="1135" h="971" extrusionOk="0">
                  <a:moveTo>
                    <a:pt x="668" y="0"/>
                  </a:moveTo>
                  <a:cubicBezTo>
                    <a:pt x="234" y="0"/>
                    <a:pt x="0" y="534"/>
                    <a:pt x="301" y="834"/>
                  </a:cubicBezTo>
                  <a:cubicBezTo>
                    <a:pt x="395" y="929"/>
                    <a:pt x="513" y="971"/>
                    <a:pt x="630" y="971"/>
                  </a:cubicBezTo>
                  <a:cubicBezTo>
                    <a:pt x="884" y="971"/>
                    <a:pt x="1135" y="775"/>
                    <a:pt x="1135" y="501"/>
                  </a:cubicBezTo>
                  <a:cubicBezTo>
                    <a:pt x="1135" y="234"/>
                    <a:pt x="901" y="0"/>
                    <a:pt x="6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6"/>
            <p:cNvSpPr/>
            <p:nvPr/>
          </p:nvSpPr>
          <p:spPr>
            <a:xfrm>
              <a:off x="3903800" y="2779925"/>
              <a:ext cx="28375" cy="23450"/>
            </a:xfrm>
            <a:custGeom>
              <a:avLst/>
              <a:gdLst/>
              <a:ahLst/>
              <a:cxnLst/>
              <a:rect l="l" t="t" r="r" b="b"/>
              <a:pathLst>
                <a:path w="1135" h="938" extrusionOk="0">
                  <a:moveTo>
                    <a:pt x="634" y="1"/>
                  </a:moveTo>
                  <a:cubicBezTo>
                    <a:pt x="234" y="1"/>
                    <a:pt x="0" y="501"/>
                    <a:pt x="300" y="801"/>
                  </a:cubicBezTo>
                  <a:cubicBezTo>
                    <a:pt x="395" y="896"/>
                    <a:pt x="513" y="938"/>
                    <a:pt x="630" y="938"/>
                  </a:cubicBezTo>
                  <a:cubicBezTo>
                    <a:pt x="884" y="938"/>
                    <a:pt x="1134" y="742"/>
                    <a:pt x="1134" y="468"/>
                  </a:cubicBezTo>
                  <a:cubicBezTo>
                    <a:pt x="1101" y="201"/>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6"/>
            <p:cNvSpPr/>
            <p:nvPr/>
          </p:nvSpPr>
          <p:spPr>
            <a:xfrm>
              <a:off x="3983850" y="2622525"/>
              <a:ext cx="25875" cy="23800"/>
            </a:xfrm>
            <a:custGeom>
              <a:avLst/>
              <a:gdLst/>
              <a:ahLst/>
              <a:cxnLst/>
              <a:rect l="l" t="t" r="r" b="b"/>
              <a:pathLst>
                <a:path w="1035" h="952" extrusionOk="0">
                  <a:moveTo>
                    <a:pt x="518" y="1"/>
                  </a:moveTo>
                  <a:cubicBezTo>
                    <a:pt x="292" y="1"/>
                    <a:pt x="67" y="142"/>
                    <a:pt x="34" y="426"/>
                  </a:cubicBezTo>
                  <a:cubicBezTo>
                    <a:pt x="0" y="776"/>
                    <a:pt x="259" y="951"/>
                    <a:pt x="518" y="951"/>
                  </a:cubicBezTo>
                  <a:cubicBezTo>
                    <a:pt x="776" y="951"/>
                    <a:pt x="1035" y="776"/>
                    <a:pt x="1001" y="426"/>
                  </a:cubicBezTo>
                  <a:cubicBezTo>
                    <a:pt x="968" y="142"/>
                    <a:pt x="743" y="1"/>
                    <a:pt x="5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6"/>
            <p:cNvSpPr/>
            <p:nvPr/>
          </p:nvSpPr>
          <p:spPr>
            <a:xfrm>
              <a:off x="3922975" y="3177725"/>
              <a:ext cx="28375" cy="23625"/>
            </a:xfrm>
            <a:custGeom>
              <a:avLst/>
              <a:gdLst/>
              <a:ahLst/>
              <a:cxnLst/>
              <a:rect l="l" t="t" r="r" b="b"/>
              <a:pathLst>
                <a:path w="1135" h="945" extrusionOk="0">
                  <a:moveTo>
                    <a:pt x="668" y="0"/>
                  </a:moveTo>
                  <a:cubicBezTo>
                    <a:pt x="234" y="0"/>
                    <a:pt x="0" y="501"/>
                    <a:pt x="301" y="801"/>
                  </a:cubicBezTo>
                  <a:cubicBezTo>
                    <a:pt x="399" y="899"/>
                    <a:pt x="523" y="944"/>
                    <a:pt x="645" y="944"/>
                  </a:cubicBezTo>
                  <a:cubicBezTo>
                    <a:pt x="894" y="944"/>
                    <a:pt x="1135" y="758"/>
                    <a:pt x="1135" y="467"/>
                  </a:cubicBezTo>
                  <a:cubicBezTo>
                    <a:pt x="1135" y="200"/>
                    <a:pt x="901" y="0"/>
                    <a:pt x="6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6"/>
            <p:cNvSpPr/>
            <p:nvPr/>
          </p:nvSpPr>
          <p:spPr>
            <a:xfrm>
              <a:off x="3922975" y="3301150"/>
              <a:ext cx="28375" cy="24275"/>
            </a:xfrm>
            <a:custGeom>
              <a:avLst/>
              <a:gdLst/>
              <a:ahLst/>
              <a:cxnLst/>
              <a:rect l="l" t="t" r="r" b="b"/>
              <a:pathLst>
                <a:path w="1135" h="971" extrusionOk="0">
                  <a:moveTo>
                    <a:pt x="668" y="0"/>
                  </a:moveTo>
                  <a:cubicBezTo>
                    <a:pt x="234" y="0"/>
                    <a:pt x="0" y="534"/>
                    <a:pt x="301" y="834"/>
                  </a:cubicBezTo>
                  <a:cubicBezTo>
                    <a:pt x="395" y="929"/>
                    <a:pt x="513" y="970"/>
                    <a:pt x="630" y="970"/>
                  </a:cubicBezTo>
                  <a:cubicBezTo>
                    <a:pt x="884" y="970"/>
                    <a:pt x="1135" y="774"/>
                    <a:pt x="1135" y="500"/>
                  </a:cubicBezTo>
                  <a:cubicBezTo>
                    <a:pt x="1135" y="234"/>
                    <a:pt x="901" y="0"/>
                    <a:pt x="6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6"/>
            <p:cNvSpPr/>
            <p:nvPr/>
          </p:nvSpPr>
          <p:spPr>
            <a:xfrm>
              <a:off x="3968850" y="2970900"/>
              <a:ext cx="28375" cy="23625"/>
            </a:xfrm>
            <a:custGeom>
              <a:avLst/>
              <a:gdLst/>
              <a:ahLst/>
              <a:cxnLst/>
              <a:rect l="l" t="t" r="r" b="b"/>
              <a:pathLst>
                <a:path w="1135" h="945" extrusionOk="0">
                  <a:moveTo>
                    <a:pt x="634" y="1"/>
                  </a:moveTo>
                  <a:cubicBezTo>
                    <a:pt x="234" y="1"/>
                    <a:pt x="0" y="501"/>
                    <a:pt x="300" y="801"/>
                  </a:cubicBezTo>
                  <a:cubicBezTo>
                    <a:pt x="399" y="900"/>
                    <a:pt x="523" y="944"/>
                    <a:pt x="645" y="944"/>
                  </a:cubicBezTo>
                  <a:cubicBezTo>
                    <a:pt x="894" y="944"/>
                    <a:pt x="1134" y="759"/>
                    <a:pt x="1134" y="468"/>
                  </a:cubicBezTo>
                  <a:cubicBezTo>
                    <a:pt x="1134" y="234"/>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6"/>
            <p:cNvSpPr/>
            <p:nvPr/>
          </p:nvSpPr>
          <p:spPr>
            <a:xfrm>
              <a:off x="3765350" y="2875000"/>
              <a:ext cx="27550" cy="23625"/>
            </a:xfrm>
            <a:custGeom>
              <a:avLst/>
              <a:gdLst/>
              <a:ahLst/>
              <a:cxnLst/>
              <a:rect l="l" t="t" r="r" b="b"/>
              <a:pathLst>
                <a:path w="1102" h="945" extrusionOk="0">
                  <a:moveTo>
                    <a:pt x="635" y="1"/>
                  </a:moveTo>
                  <a:cubicBezTo>
                    <a:pt x="201" y="1"/>
                    <a:pt x="1" y="501"/>
                    <a:pt x="301" y="801"/>
                  </a:cubicBezTo>
                  <a:cubicBezTo>
                    <a:pt x="400" y="900"/>
                    <a:pt x="520" y="944"/>
                    <a:pt x="637" y="944"/>
                  </a:cubicBezTo>
                  <a:cubicBezTo>
                    <a:pt x="876" y="944"/>
                    <a:pt x="1102" y="759"/>
                    <a:pt x="1102" y="468"/>
                  </a:cubicBezTo>
                  <a:cubicBezTo>
                    <a:pt x="1102" y="234"/>
                    <a:pt x="902" y="1"/>
                    <a:pt x="6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6"/>
            <p:cNvSpPr/>
            <p:nvPr/>
          </p:nvSpPr>
          <p:spPr>
            <a:xfrm>
              <a:off x="3812900" y="3026775"/>
              <a:ext cx="27550" cy="24275"/>
            </a:xfrm>
            <a:custGeom>
              <a:avLst/>
              <a:gdLst/>
              <a:ahLst/>
              <a:cxnLst/>
              <a:rect l="l" t="t" r="r" b="b"/>
              <a:pathLst>
                <a:path w="1102" h="971" extrusionOk="0">
                  <a:moveTo>
                    <a:pt x="634" y="1"/>
                  </a:moveTo>
                  <a:cubicBezTo>
                    <a:pt x="200" y="1"/>
                    <a:pt x="0" y="534"/>
                    <a:pt x="300" y="834"/>
                  </a:cubicBezTo>
                  <a:cubicBezTo>
                    <a:pt x="395" y="929"/>
                    <a:pt x="510" y="971"/>
                    <a:pt x="622" y="971"/>
                  </a:cubicBezTo>
                  <a:cubicBezTo>
                    <a:pt x="867" y="971"/>
                    <a:pt x="1101" y="775"/>
                    <a:pt x="1101" y="501"/>
                  </a:cubicBezTo>
                  <a:cubicBezTo>
                    <a:pt x="1101" y="234"/>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6"/>
            <p:cNvSpPr/>
            <p:nvPr/>
          </p:nvSpPr>
          <p:spPr>
            <a:xfrm>
              <a:off x="3584400" y="2959225"/>
              <a:ext cx="27550" cy="23625"/>
            </a:xfrm>
            <a:custGeom>
              <a:avLst/>
              <a:gdLst/>
              <a:ahLst/>
              <a:cxnLst/>
              <a:rect l="l" t="t" r="r" b="b"/>
              <a:pathLst>
                <a:path w="1102" h="945" extrusionOk="0">
                  <a:moveTo>
                    <a:pt x="634" y="1"/>
                  </a:moveTo>
                  <a:cubicBezTo>
                    <a:pt x="201" y="1"/>
                    <a:pt x="0" y="501"/>
                    <a:pt x="301" y="801"/>
                  </a:cubicBezTo>
                  <a:cubicBezTo>
                    <a:pt x="399" y="900"/>
                    <a:pt x="520" y="944"/>
                    <a:pt x="637" y="944"/>
                  </a:cubicBezTo>
                  <a:cubicBezTo>
                    <a:pt x="876" y="944"/>
                    <a:pt x="1101" y="759"/>
                    <a:pt x="1101" y="468"/>
                  </a:cubicBezTo>
                  <a:cubicBezTo>
                    <a:pt x="1101" y="201"/>
                    <a:pt x="901"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6"/>
            <p:cNvSpPr/>
            <p:nvPr/>
          </p:nvSpPr>
          <p:spPr>
            <a:xfrm>
              <a:off x="3534350" y="3239425"/>
              <a:ext cx="27550" cy="23625"/>
            </a:xfrm>
            <a:custGeom>
              <a:avLst/>
              <a:gdLst/>
              <a:ahLst/>
              <a:cxnLst/>
              <a:rect l="l" t="t" r="r" b="b"/>
              <a:pathLst>
                <a:path w="1102" h="945" extrusionOk="0">
                  <a:moveTo>
                    <a:pt x="635" y="1"/>
                  </a:moveTo>
                  <a:cubicBezTo>
                    <a:pt x="201" y="1"/>
                    <a:pt x="1" y="501"/>
                    <a:pt x="301" y="801"/>
                  </a:cubicBezTo>
                  <a:cubicBezTo>
                    <a:pt x="400" y="900"/>
                    <a:pt x="520" y="945"/>
                    <a:pt x="637" y="945"/>
                  </a:cubicBezTo>
                  <a:cubicBezTo>
                    <a:pt x="876" y="945"/>
                    <a:pt x="1102" y="759"/>
                    <a:pt x="1102" y="468"/>
                  </a:cubicBezTo>
                  <a:cubicBezTo>
                    <a:pt x="1102" y="201"/>
                    <a:pt x="902" y="1"/>
                    <a:pt x="6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6"/>
            <p:cNvSpPr/>
            <p:nvPr/>
          </p:nvSpPr>
          <p:spPr>
            <a:xfrm>
              <a:off x="3646100" y="3127675"/>
              <a:ext cx="27550" cy="23450"/>
            </a:xfrm>
            <a:custGeom>
              <a:avLst/>
              <a:gdLst/>
              <a:ahLst/>
              <a:cxnLst/>
              <a:rect l="l" t="t" r="r" b="b"/>
              <a:pathLst>
                <a:path w="1102" h="938" extrusionOk="0">
                  <a:moveTo>
                    <a:pt x="635" y="1"/>
                  </a:moveTo>
                  <a:cubicBezTo>
                    <a:pt x="201" y="1"/>
                    <a:pt x="1" y="501"/>
                    <a:pt x="301" y="801"/>
                  </a:cubicBezTo>
                  <a:cubicBezTo>
                    <a:pt x="396" y="896"/>
                    <a:pt x="510" y="938"/>
                    <a:pt x="623" y="938"/>
                  </a:cubicBezTo>
                  <a:cubicBezTo>
                    <a:pt x="867" y="938"/>
                    <a:pt x="1102" y="742"/>
                    <a:pt x="1102" y="468"/>
                  </a:cubicBezTo>
                  <a:cubicBezTo>
                    <a:pt x="1102" y="201"/>
                    <a:pt x="901" y="1"/>
                    <a:pt x="6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6"/>
            <p:cNvSpPr/>
            <p:nvPr/>
          </p:nvSpPr>
          <p:spPr>
            <a:xfrm>
              <a:off x="3408450" y="3277800"/>
              <a:ext cx="28375" cy="23600"/>
            </a:xfrm>
            <a:custGeom>
              <a:avLst/>
              <a:gdLst/>
              <a:ahLst/>
              <a:cxnLst/>
              <a:rect l="l" t="t" r="r" b="b"/>
              <a:pathLst>
                <a:path w="1135" h="944" extrusionOk="0">
                  <a:moveTo>
                    <a:pt x="634" y="0"/>
                  </a:moveTo>
                  <a:cubicBezTo>
                    <a:pt x="234" y="0"/>
                    <a:pt x="0" y="500"/>
                    <a:pt x="300" y="801"/>
                  </a:cubicBezTo>
                  <a:cubicBezTo>
                    <a:pt x="399" y="899"/>
                    <a:pt x="523" y="944"/>
                    <a:pt x="645" y="944"/>
                  </a:cubicBezTo>
                  <a:cubicBezTo>
                    <a:pt x="894" y="944"/>
                    <a:pt x="1134" y="758"/>
                    <a:pt x="1134" y="467"/>
                  </a:cubicBezTo>
                  <a:cubicBezTo>
                    <a:pt x="1134" y="200"/>
                    <a:pt x="901" y="0"/>
                    <a:pt x="6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6"/>
            <p:cNvSpPr/>
            <p:nvPr/>
          </p:nvSpPr>
          <p:spPr>
            <a:xfrm>
              <a:off x="3661950" y="3345325"/>
              <a:ext cx="23375" cy="24225"/>
            </a:xfrm>
            <a:custGeom>
              <a:avLst/>
              <a:gdLst/>
              <a:ahLst/>
              <a:cxnLst/>
              <a:rect l="l" t="t" r="r" b="b"/>
              <a:pathLst>
                <a:path w="935" h="969" extrusionOk="0">
                  <a:moveTo>
                    <a:pt x="468" y="1"/>
                  </a:moveTo>
                  <a:cubicBezTo>
                    <a:pt x="201" y="1"/>
                    <a:pt x="1" y="234"/>
                    <a:pt x="1" y="468"/>
                  </a:cubicBezTo>
                  <a:cubicBezTo>
                    <a:pt x="1" y="735"/>
                    <a:pt x="201" y="968"/>
                    <a:pt x="468" y="968"/>
                  </a:cubicBezTo>
                  <a:cubicBezTo>
                    <a:pt x="734" y="968"/>
                    <a:pt x="935" y="735"/>
                    <a:pt x="935" y="468"/>
                  </a:cubicBezTo>
                  <a:cubicBezTo>
                    <a:pt x="935" y="234"/>
                    <a:pt x="734"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6"/>
            <p:cNvSpPr/>
            <p:nvPr/>
          </p:nvSpPr>
          <p:spPr>
            <a:xfrm>
              <a:off x="3776200" y="3251100"/>
              <a:ext cx="27550" cy="23625"/>
            </a:xfrm>
            <a:custGeom>
              <a:avLst/>
              <a:gdLst/>
              <a:ahLst/>
              <a:cxnLst/>
              <a:rect l="l" t="t" r="r" b="b"/>
              <a:pathLst>
                <a:path w="1102" h="945" extrusionOk="0">
                  <a:moveTo>
                    <a:pt x="634" y="1"/>
                  </a:moveTo>
                  <a:cubicBezTo>
                    <a:pt x="201" y="1"/>
                    <a:pt x="1" y="501"/>
                    <a:pt x="301" y="801"/>
                  </a:cubicBezTo>
                  <a:cubicBezTo>
                    <a:pt x="399" y="900"/>
                    <a:pt x="520" y="945"/>
                    <a:pt x="637" y="945"/>
                  </a:cubicBezTo>
                  <a:cubicBezTo>
                    <a:pt x="876" y="945"/>
                    <a:pt x="1101" y="759"/>
                    <a:pt x="1101" y="468"/>
                  </a:cubicBezTo>
                  <a:cubicBezTo>
                    <a:pt x="1101" y="234"/>
                    <a:pt x="868" y="1"/>
                    <a:pt x="6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6"/>
            <p:cNvSpPr/>
            <p:nvPr/>
          </p:nvSpPr>
          <p:spPr>
            <a:xfrm>
              <a:off x="3430125" y="2875000"/>
              <a:ext cx="28375" cy="24250"/>
            </a:xfrm>
            <a:custGeom>
              <a:avLst/>
              <a:gdLst/>
              <a:ahLst/>
              <a:cxnLst/>
              <a:rect l="l" t="t" r="r" b="b"/>
              <a:pathLst>
                <a:path w="1135" h="970" extrusionOk="0">
                  <a:moveTo>
                    <a:pt x="667" y="1"/>
                  </a:moveTo>
                  <a:cubicBezTo>
                    <a:pt x="234" y="1"/>
                    <a:pt x="0" y="534"/>
                    <a:pt x="334" y="834"/>
                  </a:cubicBezTo>
                  <a:cubicBezTo>
                    <a:pt x="427" y="928"/>
                    <a:pt x="540" y="970"/>
                    <a:pt x="652" y="970"/>
                  </a:cubicBezTo>
                  <a:cubicBezTo>
                    <a:pt x="897" y="970"/>
                    <a:pt x="1134" y="766"/>
                    <a:pt x="1134" y="468"/>
                  </a:cubicBezTo>
                  <a:cubicBezTo>
                    <a:pt x="1134" y="234"/>
                    <a:pt x="934" y="1"/>
                    <a:pt x="6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6"/>
            <p:cNvSpPr/>
            <p:nvPr/>
          </p:nvSpPr>
          <p:spPr>
            <a:xfrm>
              <a:off x="3440950" y="3103500"/>
              <a:ext cx="23375" cy="24200"/>
            </a:xfrm>
            <a:custGeom>
              <a:avLst/>
              <a:gdLst/>
              <a:ahLst/>
              <a:cxnLst/>
              <a:rect l="l" t="t" r="r" b="b"/>
              <a:pathLst>
                <a:path w="935" h="968" extrusionOk="0">
                  <a:moveTo>
                    <a:pt x="468" y="0"/>
                  </a:moveTo>
                  <a:cubicBezTo>
                    <a:pt x="201" y="0"/>
                    <a:pt x="1" y="234"/>
                    <a:pt x="1" y="501"/>
                  </a:cubicBezTo>
                  <a:cubicBezTo>
                    <a:pt x="1" y="734"/>
                    <a:pt x="201" y="968"/>
                    <a:pt x="468" y="968"/>
                  </a:cubicBezTo>
                  <a:cubicBezTo>
                    <a:pt x="735" y="968"/>
                    <a:pt x="935" y="734"/>
                    <a:pt x="935" y="501"/>
                  </a:cubicBezTo>
                  <a:cubicBezTo>
                    <a:pt x="935" y="234"/>
                    <a:pt x="735" y="0"/>
                    <a:pt x="4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6"/>
            <p:cNvSpPr/>
            <p:nvPr/>
          </p:nvSpPr>
          <p:spPr>
            <a:xfrm>
              <a:off x="3026725" y="2816600"/>
              <a:ext cx="28150" cy="23650"/>
            </a:xfrm>
            <a:custGeom>
              <a:avLst/>
              <a:gdLst/>
              <a:ahLst/>
              <a:cxnLst/>
              <a:rect l="l" t="t" r="r" b="b"/>
              <a:pathLst>
                <a:path w="1126" h="946" extrusionOk="0">
                  <a:moveTo>
                    <a:pt x="620" y="0"/>
                  </a:moveTo>
                  <a:cubicBezTo>
                    <a:pt x="211" y="0"/>
                    <a:pt x="0" y="511"/>
                    <a:pt x="292" y="802"/>
                  </a:cubicBezTo>
                  <a:cubicBezTo>
                    <a:pt x="401" y="901"/>
                    <a:pt x="529" y="945"/>
                    <a:pt x="651" y="945"/>
                  </a:cubicBezTo>
                  <a:cubicBezTo>
                    <a:pt x="900" y="945"/>
                    <a:pt x="1126" y="760"/>
                    <a:pt x="1126" y="469"/>
                  </a:cubicBezTo>
                  <a:cubicBezTo>
                    <a:pt x="1126" y="202"/>
                    <a:pt x="925" y="2"/>
                    <a:pt x="659" y="2"/>
                  </a:cubicBezTo>
                  <a:cubicBezTo>
                    <a:pt x="646" y="0"/>
                    <a:pt x="633" y="0"/>
                    <a:pt x="6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6"/>
            <p:cNvSpPr/>
            <p:nvPr/>
          </p:nvSpPr>
          <p:spPr>
            <a:xfrm>
              <a:off x="3202450" y="2804125"/>
              <a:ext cx="27550" cy="23650"/>
            </a:xfrm>
            <a:custGeom>
              <a:avLst/>
              <a:gdLst/>
              <a:ahLst/>
              <a:cxnLst/>
              <a:rect l="l" t="t" r="r" b="b"/>
              <a:pathLst>
                <a:path w="1102" h="946" extrusionOk="0">
                  <a:moveTo>
                    <a:pt x="635" y="0"/>
                  </a:moveTo>
                  <a:cubicBezTo>
                    <a:pt x="201" y="0"/>
                    <a:pt x="1" y="501"/>
                    <a:pt x="301" y="801"/>
                  </a:cubicBezTo>
                  <a:cubicBezTo>
                    <a:pt x="401" y="901"/>
                    <a:pt x="523" y="945"/>
                    <a:pt x="642" y="945"/>
                  </a:cubicBezTo>
                  <a:cubicBezTo>
                    <a:pt x="879" y="945"/>
                    <a:pt x="1102" y="767"/>
                    <a:pt x="1102" y="501"/>
                  </a:cubicBezTo>
                  <a:cubicBezTo>
                    <a:pt x="1102" y="234"/>
                    <a:pt x="901" y="0"/>
                    <a:pt x="6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6"/>
            <p:cNvSpPr/>
            <p:nvPr/>
          </p:nvSpPr>
          <p:spPr>
            <a:xfrm>
              <a:off x="3263325" y="2433225"/>
              <a:ext cx="25050" cy="23800"/>
            </a:xfrm>
            <a:custGeom>
              <a:avLst/>
              <a:gdLst/>
              <a:ahLst/>
              <a:cxnLst/>
              <a:rect l="l" t="t" r="r" b="b"/>
              <a:pathLst>
                <a:path w="1002" h="952" extrusionOk="0">
                  <a:moveTo>
                    <a:pt x="501" y="1"/>
                  </a:moveTo>
                  <a:cubicBezTo>
                    <a:pt x="251" y="1"/>
                    <a:pt x="1" y="176"/>
                    <a:pt x="34" y="526"/>
                  </a:cubicBezTo>
                  <a:cubicBezTo>
                    <a:pt x="51" y="809"/>
                    <a:pt x="268" y="951"/>
                    <a:pt x="489" y="951"/>
                  </a:cubicBezTo>
                  <a:cubicBezTo>
                    <a:pt x="710" y="951"/>
                    <a:pt x="935" y="809"/>
                    <a:pt x="968" y="526"/>
                  </a:cubicBezTo>
                  <a:cubicBezTo>
                    <a:pt x="1002" y="176"/>
                    <a:pt x="751" y="1"/>
                    <a:pt x="5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6"/>
            <p:cNvSpPr/>
            <p:nvPr/>
          </p:nvSpPr>
          <p:spPr>
            <a:xfrm>
              <a:off x="3338400" y="2713200"/>
              <a:ext cx="59825" cy="350300"/>
            </a:xfrm>
            <a:custGeom>
              <a:avLst/>
              <a:gdLst/>
              <a:ahLst/>
              <a:cxnLst/>
              <a:rect l="l" t="t" r="r" b="b"/>
              <a:pathLst>
                <a:path w="2393" h="14012" extrusionOk="0">
                  <a:moveTo>
                    <a:pt x="1201" y="1"/>
                  </a:moveTo>
                  <a:cubicBezTo>
                    <a:pt x="1201" y="1"/>
                    <a:pt x="1201" y="1"/>
                    <a:pt x="1201" y="1"/>
                  </a:cubicBezTo>
                  <a:cubicBezTo>
                    <a:pt x="1200" y="2"/>
                    <a:pt x="1199" y="5"/>
                    <a:pt x="1199" y="11"/>
                  </a:cubicBezTo>
                  <a:lnTo>
                    <a:pt x="1199" y="11"/>
                  </a:lnTo>
                  <a:cubicBezTo>
                    <a:pt x="1201" y="5"/>
                    <a:pt x="1202" y="1"/>
                    <a:pt x="1201" y="1"/>
                  </a:cubicBezTo>
                  <a:close/>
                  <a:moveTo>
                    <a:pt x="1199" y="11"/>
                  </a:moveTo>
                  <a:lnTo>
                    <a:pt x="1199" y="11"/>
                  </a:lnTo>
                  <a:cubicBezTo>
                    <a:pt x="1134" y="198"/>
                    <a:pt x="0" y="2803"/>
                    <a:pt x="0" y="2803"/>
                  </a:cubicBezTo>
                  <a:cubicBezTo>
                    <a:pt x="1334" y="7673"/>
                    <a:pt x="1835" y="14011"/>
                    <a:pt x="1835" y="14011"/>
                  </a:cubicBezTo>
                  <a:cubicBezTo>
                    <a:pt x="2392" y="10960"/>
                    <a:pt x="1175" y="388"/>
                    <a:pt x="1199" y="11"/>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6"/>
            <p:cNvSpPr/>
            <p:nvPr/>
          </p:nvSpPr>
          <p:spPr>
            <a:xfrm>
              <a:off x="3757850" y="2259550"/>
              <a:ext cx="462025" cy="351950"/>
            </a:xfrm>
            <a:custGeom>
              <a:avLst/>
              <a:gdLst/>
              <a:ahLst/>
              <a:cxnLst/>
              <a:rect l="l" t="t" r="r" b="b"/>
              <a:pathLst>
                <a:path w="18481" h="14078" extrusionOk="0">
                  <a:moveTo>
                    <a:pt x="12143" y="1"/>
                  </a:moveTo>
                  <a:lnTo>
                    <a:pt x="3203" y="4371"/>
                  </a:lnTo>
                  <a:lnTo>
                    <a:pt x="101" y="7740"/>
                  </a:lnTo>
                  <a:cubicBezTo>
                    <a:pt x="1" y="9308"/>
                    <a:pt x="968" y="11609"/>
                    <a:pt x="1902" y="12877"/>
                  </a:cubicBezTo>
                  <a:cubicBezTo>
                    <a:pt x="2302" y="13444"/>
                    <a:pt x="2869" y="14044"/>
                    <a:pt x="3570" y="14078"/>
                  </a:cubicBezTo>
                  <a:cubicBezTo>
                    <a:pt x="3937" y="14078"/>
                    <a:pt x="4304" y="14011"/>
                    <a:pt x="4671" y="13877"/>
                  </a:cubicBezTo>
                  <a:lnTo>
                    <a:pt x="12943" y="11009"/>
                  </a:lnTo>
                  <a:cubicBezTo>
                    <a:pt x="12710" y="10642"/>
                    <a:pt x="12476" y="10275"/>
                    <a:pt x="12243" y="9875"/>
                  </a:cubicBezTo>
                  <a:lnTo>
                    <a:pt x="12243" y="9875"/>
                  </a:lnTo>
                  <a:cubicBezTo>
                    <a:pt x="12970" y="10352"/>
                    <a:pt x="13779" y="10576"/>
                    <a:pt x="14573" y="10576"/>
                  </a:cubicBezTo>
                  <a:cubicBezTo>
                    <a:pt x="16220" y="10576"/>
                    <a:pt x="17805" y="9616"/>
                    <a:pt x="18481" y="7973"/>
                  </a:cubicBezTo>
                  <a:cubicBezTo>
                    <a:pt x="15612" y="6739"/>
                    <a:pt x="13744" y="3970"/>
                    <a:pt x="13677" y="868"/>
                  </a:cubicBezTo>
                  <a:lnTo>
                    <a:pt x="12143" y="1"/>
                  </a:ln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6"/>
            <p:cNvSpPr/>
            <p:nvPr/>
          </p:nvSpPr>
          <p:spPr>
            <a:xfrm>
              <a:off x="3549375" y="2932000"/>
              <a:ext cx="419500" cy="177100"/>
            </a:xfrm>
            <a:custGeom>
              <a:avLst/>
              <a:gdLst/>
              <a:ahLst/>
              <a:cxnLst/>
              <a:rect l="l" t="t" r="r" b="b"/>
              <a:pathLst>
                <a:path w="16780" h="7084" extrusionOk="0">
                  <a:moveTo>
                    <a:pt x="16632" y="0"/>
                  </a:moveTo>
                  <a:cubicBezTo>
                    <a:pt x="16046" y="0"/>
                    <a:pt x="12411" y="1163"/>
                    <a:pt x="8173" y="2958"/>
                  </a:cubicBezTo>
                  <a:cubicBezTo>
                    <a:pt x="3570" y="4926"/>
                    <a:pt x="0" y="6827"/>
                    <a:pt x="100" y="7061"/>
                  </a:cubicBezTo>
                  <a:cubicBezTo>
                    <a:pt x="107" y="7076"/>
                    <a:pt x="130" y="7084"/>
                    <a:pt x="168" y="7084"/>
                  </a:cubicBezTo>
                  <a:cubicBezTo>
                    <a:pt x="702" y="7084"/>
                    <a:pt x="4241" y="5597"/>
                    <a:pt x="8506" y="3792"/>
                  </a:cubicBezTo>
                  <a:cubicBezTo>
                    <a:pt x="13076" y="1823"/>
                    <a:pt x="16779" y="256"/>
                    <a:pt x="16712" y="22"/>
                  </a:cubicBezTo>
                  <a:cubicBezTo>
                    <a:pt x="16705" y="8"/>
                    <a:pt x="16678" y="0"/>
                    <a:pt x="16632" y="0"/>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6"/>
            <p:cNvSpPr/>
            <p:nvPr/>
          </p:nvSpPr>
          <p:spPr>
            <a:xfrm>
              <a:off x="4420000" y="2647325"/>
              <a:ext cx="31700" cy="167650"/>
            </a:xfrm>
            <a:custGeom>
              <a:avLst/>
              <a:gdLst/>
              <a:ahLst/>
              <a:cxnLst/>
              <a:rect l="l" t="t" r="r" b="b"/>
              <a:pathLst>
                <a:path w="1268" h="6706" extrusionOk="0">
                  <a:moveTo>
                    <a:pt x="0" y="1"/>
                  </a:moveTo>
                  <a:cubicBezTo>
                    <a:pt x="134" y="1135"/>
                    <a:pt x="300" y="2269"/>
                    <a:pt x="534" y="3370"/>
                  </a:cubicBezTo>
                  <a:cubicBezTo>
                    <a:pt x="901" y="5238"/>
                    <a:pt x="1234" y="6706"/>
                    <a:pt x="1268" y="6706"/>
                  </a:cubicBezTo>
                  <a:cubicBezTo>
                    <a:pt x="1134" y="5572"/>
                    <a:pt x="968" y="4437"/>
                    <a:pt x="734" y="3337"/>
                  </a:cubicBezTo>
                  <a:cubicBezTo>
                    <a:pt x="534" y="2203"/>
                    <a:pt x="300" y="110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6"/>
            <p:cNvSpPr/>
            <p:nvPr/>
          </p:nvSpPr>
          <p:spPr>
            <a:xfrm>
              <a:off x="4425825" y="2650675"/>
              <a:ext cx="66750" cy="147625"/>
            </a:xfrm>
            <a:custGeom>
              <a:avLst/>
              <a:gdLst/>
              <a:ahLst/>
              <a:cxnLst/>
              <a:rect l="l" t="t" r="r" b="b"/>
              <a:pathLst>
                <a:path w="2670" h="5905" extrusionOk="0">
                  <a:moveTo>
                    <a:pt x="1" y="0"/>
                  </a:moveTo>
                  <a:cubicBezTo>
                    <a:pt x="34" y="301"/>
                    <a:pt x="101" y="634"/>
                    <a:pt x="234" y="934"/>
                  </a:cubicBezTo>
                  <a:cubicBezTo>
                    <a:pt x="434" y="1668"/>
                    <a:pt x="701" y="2369"/>
                    <a:pt x="1035" y="3069"/>
                  </a:cubicBezTo>
                  <a:cubicBezTo>
                    <a:pt x="1335" y="3770"/>
                    <a:pt x="1702" y="4470"/>
                    <a:pt x="2102" y="5104"/>
                  </a:cubicBezTo>
                  <a:cubicBezTo>
                    <a:pt x="2269" y="5404"/>
                    <a:pt x="2436" y="5671"/>
                    <a:pt x="2669" y="5905"/>
                  </a:cubicBezTo>
                  <a:cubicBezTo>
                    <a:pt x="2536" y="5604"/>
                    <a:pt x="2369" y="5338"/>
                    <a:pt x="2202" y="5037"/>
                  </a:cubicBezTo>
                  <a:cubicBezTo>
                    <a:pt x="1935" y="4537"/>
                    <a:pt x="1535" y="3836"/>
                    <a:pt x="1168" y="3003"/>
                  </a:cubicBezTo>
                  <a:cubicBezTo>
                    <a:pt x="835" y="2202"/>
                    <a:pt x="534" y="1435"/>
                    <a:pt x="334" y="901"/>
                  </a:cubicBezTo>
                  <a:cubicBezTo>
                    <a:pt x="268" y="567"/>
                    <a:pt x="134"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6"/>
            <p:cNvSpPr/>
            <p:nvPr/>
          </p:nvSpPr>
          <p:spPr>
            <a:xfrm>
              <a:off x="3257500" y="2301250"/>
              <a:ext cx="124275" cy="356125"/>
            </a:xfrm>
            <a:custGeom>
              <a:avLst/>
              <a:gdLst/>
              <a:ahLst/>
              <a:cxnLst/>
              <a:rect l="l" t="t" r="r" b="b"/>
              <a:pathLst>
                <a:path w="4971" h="14245" extrusionOk="0">
                  <a:moveTo>
                    <a:pt x="0" y="1"/>
                  </a:moveTo>
                  <a:lnTo>
                    <a:pt x="0" y="1"/>
                  </a:lnTo>
                  <a:cubicBezTo>
                    <a:pt x="668" y="401"/>
                    <a:pt x="1301" y="868"/>
                    <a:pt x="1835" y="1435"/>
                  </a:cubicBezTo>
                  <a:cubicBezTo>
                    <a:pt x="3136" y="2803"/>
                    <a:pt x="4003" y="4504"/>
                    <a:pt x="4370" y="6339"/>
                  </a:cubicBezTo>
                  <a:cubicBezTo>
                    <a:pt x="4704" y="8173"/>
                    <a:pt x="4837" y="10041"/>
                    <a:pt x="4704" y="11909"/>
                  </a:cubicBezTo>
                  <a:cubicBezTo>
                    <a:pt x="4637" y="12610"/>
                    <a:pt x="4637" y="13210"/>
                    <a:pt x="4604" y="13610"/>
                  </a:cubicBezTo>
                  <a:cubicBezTo>
                    <a:pt x="4570" y="13811"/>
                    <a:pt x="4570" y="13977"/>
                    <a:pt x="4570" y="14077"/>
                  </a:cubicBezTo>
                  <a:lnTo>
                    <a:pt x="4570" y="14244"/>
                  </a:lnTo>
                  <a:cubicBezTo>
                    <a:pt x="4604" y="14178"/>
                    <a:pt x="4604" y="14144"/>
                    <a:pt x="4604" y="14077"/>
                  </a:cubicBezTo>
                  <a:cubicBezTo>
                    <a:pt x="4604" y="13944"/>
                    <a:pt x="4637" y="13811"/>
                    <a:pt x="4670" y="13610"/>
                  </a:cubicBezTo>
                  <a:cubicBezTo>
                    <a:pt x="4704" y="13210"/>
                    <a:pt x="4770" y="12643"/>
                    <a:pt x="4804" y="11909"/>
                  </a:cubicBezTo>
                  <a:cubicBezTo>
                    <a:pt x="4971" y="10041"/>
                    <a:pt x="4904" y="8140"/>
                    <a:pt x="4537" y="6305"/>
                  </a:cubicBezTo>
                  <a:cubicBezTo>
                    <a:pt x="4170" y="4404"/>
                    <a:pt x="3269" y="2703"/>
                    <a:pt x="1935" y="1335"/>
                  </a:cubicBezTo>
                  <a:cubicBezTo>
                    <a:pt x="1535" y="935"/>
                    <a:pt x="1068" y="568"/>
                    <a:pt x="567" y="301"/>
                  </a:cubicBezTo>
                  <a:cubicBezTo>
                    <a:pt x="434" y="201"/>
                    <a:pt x="301" y="134"/>
                    <a:pt x="167" y="67"/>
                  </a:cubicBezTo>
                  <a:cubicBezTo>
                    <a:pt x="100" y="67"/>
                    <a:pt x="67" y="3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6"/>
            <p:cNvSpPr/>
            <p:nvPr/>
          </p:nvSpPr>
          <p:spPr>
            <a:xfrm>
              <a:off x="4047225" y="2512250"/>
              <a:ext cx="10025" cy="183475"/>
            </a:xfrm>
            <a:custGeom>
              <a:avLst/>
              <a:gdLst/>
              <a:ahLst/>
              <a:cxnLst/>
              <a:rect l="l" t="t" r="r" b="b"/>
              <a:pathLst>
                <a:path w="401" h="7339" extrusionOk="0">
                  <a:moveTo>
                    <a:pt x="1" y="0"/>
                  </a:moveTo>
                  <a:cubicBezTo>
                    <a:pt x="1" y="334"/>
                    <a:pt x="1" y="701"/>
                    <a:pt x="34" y="1068"/>
                  </a:cubicBezTo>
                  <a:cubicBezTo>
                    <a:pt x="101" y="1735"/>
                    <a:pt x="134" y="2635"/>
                    <a:pt x="167" y="3669"/>
                  </a:cubicBezTo>
                  <a:cubicBezTo>
                    <a:pt x="201" y="4670"/>
                    <a:pt x="201" y="5604"/>
                    <a:pt x="167" y="6271"/>
                  </a:cubicBezTo>
                  <a:cubicBezTo>
                    <a:pt x="167" y="6605"/>
                    <a:pt x="167" y="6972"/>
                    <a:pt x="167" y="7339"/>
                  </a:cubicBezTo>
                  <a:cubicBezTo>
                    <a:pt x="267" y="6972"/>
                    <a:pt x="301" y="6638"/>
                    <a:pt x="301" y="6271"/>
                  </a:cubicBezTo>
                  <a:cubicBezTo>
                    <a:pt x="368" y="5604"/>
                    <a:pt x="401" y="4670"/>
                    <a:pt x="368" y="3669"/>
                  </a:cubicBezTo>
                  <a:cubicBezTo>
                    <a:pt x="334" y="2635"/>
                    <a:pt x="267" y="1701"/>
                    <a:pt x="201" y="1034"/>
                  </a:cubicBezTo>
                  <a:cubicBezTo>
                    <a:pt x="167" y="701"/>
                    <a:pt x="101" y="3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6"/>
            <p:cNvSpPr/>
            <p:nvPr/>
          </p:nvSpPr>
          <p:spPr>
            <a:xfrm>
              <a:off x="3588575" y="1511525"/>
              <a:ext cx="101625" cy="674675"/>
            </a:xfrm>
            <a:custGeom>
              <a:avLst/>
              <a:gdLst/>
              <a:ahLst/>
              <a:cxnLst/>
              <a:rect l="l" t="t" r="r" b="b"/>
              <a:pathLst>
                <a:path w="4065" h="26987" extrusionOk="0">
                  <a:moveTo>
                    <a:pt x="2569" y="0"/>
                  </a:moveTo>
                  <a:lnTo>
                    <a:pt x="11" y="26871"/>
                  </a:lnTo>
                  <a:lnTo>
                    <a:pt x="11" y="26871"/>
                  </a:lnTo>
                  <a:cubicBezTo>
                    <a:pt x="356" y="23731"/>
                    <a:pt x="4065" y="25646"/>
                    <a:pt x="3636" y="22383"/>
                  </a:cubicBezTo>
                  <a:cubicBezTo>
                    <a:pt x="2669" y="14978"/>
                    <a:pt x="2335" y="7506"/>
                    <a:pt x="2569" y="0"/>
                  </a:cubicBezTo>
                  <a:close/>
                  <a:moveTo>
                    <a:pt x="11" y="26871"/>
                  </a:moveTo>
                  <a:cubicBezTo>
                    <a:pt x="7" y="26909"/>
                    <a:pt x="3" y="26947"/>
                    <a:pt x="0" y="26986"/>
                  </a:cubicBezTo>
                  <a:lnTo>
                    <a:pt x="11" y="2687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6"/>
            <p:cNvSpPr/>
            <p:nvPr/>
          </p:nvSpPr>
          <p:spPr>
            <a:xfrm>
              <a:off x="3472650" y="1491175"/>
              <a:ext cx="500375" cy="1022750"/>
            </a:xfrm>
            <a:custGeom>
              <a:avLst/>
              <a:gdLst/>
              <a:ahLst/>
              <a:cxnLst/>
              <a:rect l="l" t="t" r="r" b="b"/>
              <a:pathLst>
                <a:path w="20015" h="40910" extrusionOk="0">
                  <a:moveTo>
                    <a:pt x="7836" y="1"/>
                  </a:moveTo>
                  <a:cubicBezTo>
                    <a:pt x="6203" y="1"/>
                    <a:pt x="4467" y="283"/>
                    <a:pt x="2636" y="814"/>
                  </a:cubicBezTo>
                  <a:cubicBezTo>
                    <a:pt x="2636" y="814"/>
                    <a:pt x="1" y="11756"/>
                    <a:pt x="334" y="16993"/>
                  </a:cubicBezTo>
                  <a:cubicBezTo>
                    <a:pt x="634" y="22463"/>
                    <a:pt x="4704" y="23564"/>
                    <a:pt x="4704" y="23564"/>
                  </a:cubicBezTo>
                  <a:cubicBezTo>
                    <a:pt x="4704" y="23564"/>
                    <a:pt x="4570" y="25399"/>
                    <a:pt x="4370" y="27667"/>
                  </a:cubicBezTo>
                  <a:cubicBezTo>
                    <a:pt x="3336" y="27834"/>
                    <a:pt x="2202" y="28067"/>
                    <a:pt x="1068" y="28334"/>
                  </a:cubicBezTo>
                  <a:cubicBezTo>
                    <a:pt x="634" y="28434"/>
                    <a:pt x="9240" y="40910"/>
                    <a:pt x="9240" y="40910"/>
                  </a:cubicBezTo>
                  <a:lnTo>
                    <a:pt x="20015" y="29235"/>
                  </a:lnTo>
                  <a:cubicBezTo>
                    <a:pt x="18814" y="28601"/>
                    <a:pt x="17546" y="28167"/>
                    <a:pt x="16212" y="27867"/>
                  </a:cubicBezTo>
                  <a:lnTo>
                    <a:pt x="17680" y="5251"/>
                  </a:lnTo>
                  <a:cubicBezTo>
                    <a:pt x="15047" y="1607"/>
                    <a:pt x="11734" y="1"/>
                    <a:pt x="7836"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6"/>
            <p:cNvSpPr/>
            <p:nvPr/>
          </p:nvSpPr>
          <p:spPr>
            <a:xfrm>
              <a:off x="3537700" y="1711400"/>
              <a:ext cx="36725" cy="33900"/>
            </a:xfrm>
            <a:custGeom>
              <a:avLst/>
              <a:gdLst/>
              <a:ahLst/>
              <a:cxnLst/>
              <a:rect l="l" t="t" r="r" b="b"/>
              <a:pathLst>
                <a:path w="1469" h="1356" extrusionOk="0">
                  <a:moveTo>
                    <a:pt x="712" y="1"/>
                  </a:moveTo>
                  <a:cubicBezTo>
                    <a:pt x="368" y="1"/>
                    <a:pt x="94" y="249"/>
                    <a:pt x="34" y="578"/>
                  </a:cubicBezTo>
                  <a:cubicBezTo>
                    <a:pt x="0" y="945"/>
                    <a:pt x="267" y="1312"/>
                    <a:pt x="634" y="1345"/>
                  </a:cubicBezTo>
                  <a:cubicBezTo>
                    <a:pt x="672" y="1352"/>
                    <a:pt x="710" y="1356"/>
                    <a:pt x="748" y="1356"/>
                  </a:cubicBezTo>
                  <a:cubicBezTo>
                    <a:pt x="1074" y="1356"/>
                    <a:pt x="1372" y="1107"/>
                    <a:pt x="1401" y="778"/>
                  </a:cubicBezTo>
                  <a:cubicBezTo>
                    <a:pt x="1468" y="411"/>
                    <a:pt x="1201" y="78"/>
                    <a:pt x="834" y="11"/>
                  </a:cubicBezTo>
                  <a:cubicBezTo>
                    <a:pt x="793" y="4"/>
                    <a:pt x="752" y="1"/>
                    <a:pt x="7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6"/>
            <p:cNvSpPr/>
            <p:nvPr/>
          </p:nvSpPr>
          <p:spPr>
            <a:xfrm>
              <a:off x="3516850" y="1695625"/>
              <a:ext cx="71750" cy="22100"/>
            </a:xfrm>
            <a:custGeom>
              <a:avLst/>
              <a:gdLst/>
              <a:ahLst/>
              <a:cxnLst/>
              <a:rect l="l" t="t" r="r" b="b"/>
              <a:pathLst>
                <a:path w="2870" h="884" extrusionOk="0">
                  <a:moveTo>
                    <a:pt x="1274" y="0"/>
                  </a:moveTo>
                  <a:cubicBezTo>
                    <a:pt x="940" y="0"/>
                    <a:pt x="613" y="74"/>
                    <a:pt x="334" y="242"/>
                  </a:cubicBezTo>
                  <a:cubicBezTo>
                    <a:pt x="101" y="409"/>
                    <a:pt x="0" y="575"/>
                    <a:pt x="34" y="609"/>
                  </a:cubicBezTo>
                  <a:cubicBezTo>
                    <a:pt x="47" y="622"/>
                    <a:pt x="68" y="628"/>
                    <a:pt x="97" y="628"/>
                  </a:cubicBezTo>
                  <a:cubicBezTo>
                    <a:pt x="267" y="628"/>
                    <a:pt x="693" y="433"/>
                    <a:pt x="1236" y="433"/>
                  </a:cubicBezTo>
                  <a:cubicBezTo>
                    <a:pt x="1301" y="433"/>
                    <a:pt x="1367" y="436"/>
                    <a:pt x="1435" y="442"/>
                  </a:cubicBezTo>
                  <a:cubicBezTo>
                    <a:pt x="2113" y="534"/>
                    <a:pt x="2591" y="883"/>
                    <a:pt x="2739" y="883"/>
                  </a:cubicBezTo>
                  <a:cubicBezTo>
                    <a:pt x="2752" y="883"/>
                    <a:pt x="2761" y="881"/>
                    <a:pt x="2769" y="876"/>
                  </a:cubicBezTo>
                  <a:cubicBezTo>
                    <a:pt x="2869" y="776"/>
                    <a:pt x="2736" y="676"/>
                    <a:pt x="2536" y="442"/>
                  </a:cubicBezTo>
                  <a:cubicBezTo>
                    <a:pt x="2235" y="209"/>
                    <a:pt x="1868" y="42"/>
                    <a:pt x="1468" y="8"/>
                  </a:cubicBezTo>
                  <a:cubicBezTo>
                    <a:pt x="1403" y="3"/>
                    <a:pt x="1338" y="0"/>
                    <a:pt x="12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6"/>
            <p:cNvSpPr/>
            <p:nvPr/>
          </p:nvSpPr>
          <p:spPr>
            <a:xfrm>
              <a:off x="3727825" y="1733900"/>
              <a:ext cx="36725" cy="33125"/>
            </a:xfrm>
            <a:custGeom>
              <a:avLst/>
              <a:gdLst/>
              <a:ahLst/>
              <a:cxnLst/>
              <a:rect l="l" t="t" r="r" b="b"/>
              <a:pathLst>
                <a:path w="1469" h="1325" extrusionOk="0">
                  <a:moveTo>
                    <a:pt x="701" y="1"/>
                  </a:moveTo>
                  <a:cubicBezTo>
                    <a:pt x="362" y="1"/>
                    <a:pt x="93" y="224"/>
                    <a:pt x="34" y="579"/>
                  </a:cubicBezTo>
                  <a:cubicBezTo>
                    <a:pt x="1" y="946"/>
                    <a:pt x="268" y="1279"/>
                    <a:pt x="635" y="1313"/>
                  </a:cubicBezTo>
                  <a:cubicBezTo>
                    <a:pt x="677" y="1320"/>
                    <a:pt x="719" y="1324"/>
                    <a:pt x="760" y="1324"/>
                  </a:cubicBezTo>
                  <a:cubicBezTo>
                    <a:pt x="1082" y="1324"/>
                    <a:pt x="1376" y="1104"/>
                    <a:pt x="1435" y="779"/>
                  </a:cubicBezTo>
                  <a:cubicBezTo>
                    <a:pt x="1469" y="412"/>
                    <a:pt x="1202" y="45"/>
                    <a:pt x="835" y="12"/>
                  </a:cubicBezTo>
                  <a:cubicBezTo>
                    <a:pt x="789" y="4"/>
                    <a:pt x="744" y="1"/>
                    <a:pt x="7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6"/>
            <p:cNvSpPr/>
            <p:nvPr/>
          </p:nvSpPr>
          <p:spPr>
            <a:xfrm>
              <a:off x="3707825" y="1718125"/>
              <a:ext cx="70900" cy="21275"/>
            </a:xfrm>
            <a:custGeom>
              <a:avLst/>
              <a:gdLst/>
              <a:ahLst/>
              <a:cxnLst/>
              <a:rect l="l" t="t" r="r" b="b"/>
              <a:pathLst>
                <a:path w="2836" h="851" extrusionOk="0">
                  <a:moveTo>
                    <a:pt x="1273" y="1"/>
                  </a:moveTo>
                  <a:cubicBezTo>
                    <a:pt x="940" y="1"/>
                    <a:pt x="613" y="75"/>
                    <a:pt x="334" y="243"/>
                  </a:cubicBezTo>
                  <a:cubicBezTo>
                    <a:pt x="67" y="376"/>
                    <a:pt x="0" y="543"/>
                    <a:pt x="34" y="576"/>
                  </a:cubicBezTo>
                  <a:cubicBezTo>
                    <a:pt x="42" y="589"/>
                    <a:pt x="60" y="595"/>
                    <a:pt x="86" y="595"/>
                  </a:cubicBezTo>
                  <a:cubicBezTo>
                    <a:pt x="235" y="595"/>
                    <a:pt x="660" y="400"/>
                    <a:pt x="1203" y="400"/>
                  </a:cubicBezTo>
                  <a:cubicBezTo>
                    <a:pt x="1267" y="400"/>
                    <a:pt x="1334" y="403"/>
                    <a:pt x="1401" y="409"/>
                  </a:cubicBezTo>
                  <a:cubicBezTo>
                    <a:pt x="2110" y="502"/>
                    <a:pt x="2591" y="850"/>
                    <a:pt x="2739" y="850"/>
                  </a:cubicBezTo>
                  <a:cubicBezTo>
                    <a:pt x="2751" y="850"/>
                    <a:pt x="2761" y="848"/>
                    <a:pt x="2769" y="843"/>
                  </a:cubicBezTo>
                  <a:cubicBezTo>
                    <a:pt x="2836" y="743"/>
                    <a:pt x="2736" y="643"/>
                    <a:pt x="2502" y="409"/>
                  </a:cubicBezTo>
                  <a:cubicBezTo>
                    <a:pt x="2202" y="176"/>
                    <a:pt x="1835" y="42"/>
                    <a:pt x="1468" y="9"/>
                  </a:cubicBezTo>
                  <a:cubicBezTo>
                    <a:pt x="1403" y="4"/>
                    <a:pt x="1338" y="1"/>
                    <a:pt x="12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6"/>
            <p:cNvSpPr/>
            <p:nvPr/>
          </p:nvSpPr>
          <p:spPr>
            <a:xfrm>
              <a:off x="3578550" y="1706650"/>
              <a:ext cx="72575" cy="154325"/>
            </a:xfrm>
            <a:custGeom>
              <a:avLst/>
              <a:gdLst/>
              <a:ahLst/>
              <a:cxnLst/>
              <a:rect l="l" t="t" r="r" b="b"/>
              <a:pathLst>
                <a:path w="2903" h="6173" extrusionOk="0">
                  <a:moveTo>
                    <a:pt x="2801" y="1"/>
                  </a:moveTo>
                  <a:cubicBezTo>
                    <a:pt x="2718" y="1"/>
                    <a:pt x="1858" y="1556"/>
                    <a:pt x="868" y="3537"/>
                  </a:cubicBezTo>
                  <a:lnTo>
                    <a:pt x="201" y="4938"/>
                  </a:lnTo>
                  <a:cubicBezTo>
                    <a:pt x="68" y="5138"/>
                    <a:pt x="1" y="5405"/>
                    <a:pt x="34" y="5672"/>
                  </a:cubicBezTo>
                  <a:cubicBezTo>
                    <a:pt x="68" y="5805"/>
                    <a:pt x="168" y="5905"/>
                    <a:pt x="301" y="5972"/>
                  </a:cubicBezTo>
                  <a:cubicBezTo>
                    <a:pt x="401" y="6005"/>
                    <a:pt x="535" y="6039"/>
                    <a:pt x="635" y="6039"/>
                  </a:cubicBezTo>
                  <a:cubicBezTo>
                    <a:pt x="1035" y="6139"/>
                    <a:pt x="1435" y="6172"/>
                    <a:pt x="1869" y="6172"/>
                  </a:cubicBezTo>
                  <a:cubicBezTo>
                    <a:pt x="1469" y="6005"/>
                    <a:pt x="1068" y="5905"/>
                    <a:pt x="668" y="5839"/>
                  </a:cubicBezTo>
                  <a:cubicBezTo>
                    <a:pt x="468" y="5805"/>
                    <a:pt x="301" y="5738"/>
                    <a:pt x="301" y="5605"/>
                  </a:cubicBezTo>
                  <a:cubicBezTo>
                    <a:pt x="301" y="5405"/>
                    <a:pt x="368" y="5205"/>
                    <a:pt x="468" y="5071"/>
                  </a:cubicBezTo>
                  <a:lnTo>
                    <a:pt x="1168" y="3670"/>
                  </a:lnTo>
                  <a:cubicBezTo>
                    <a:pt x="2169" y="1669"/>
                    <a:pt x="2903" y="34"/>
                    <a:pt x="2803" y="1"/>
                  </a:cubicBezTo>
                  <a:cubicBezTo>
                    <a:pt x="2802" y="1"/>
                    <a:pt x="2801" y="1"/>
                    <a:pt x="28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6"/>
            <p:cNvSpPr/>
            <p:nvPr/>
          </p:nvSpPr>
          <p:spPr>
            <a:xfrm>
              <a:off x="3588575" y="2049400"/>
              <a:ext cx="186825" cy="67325"/>
            </a:xfrm>
            <a:custGeom>
              <a:avLst/>
              <a:gdLst/>
              <a:ahLst/>
              <a:cxnLst/>
              <a:rect l="l" t="t" r="r" b="b"/>
              <a:pathLst>
                <a:path w="7473" h="2693" extrusionOk="0">
                  <a:moveTo>
                    <a:pt x="7472" y="1"/>
                  </a:moveTo>
                  <a:cubicBezTo>
                    <a:pt x="5629" y="883"/>
                    <a:pt x="3614" y="1315"/>
                    <a:pt x="1582" y="1315"/>
                  </a:cubicBezTo>
                  <a:cubicBezTo>
                    <a:pt x="1077" y="1315"/>
                    <a:pt x="571" y="1288"/>
                    <a:pt x="67" y="1235"/>
                  </a:cubicBezTo>
                  <a:lnTo>
                    <a:pt x="0" y="2503"/>
                  </a:lnTo>
                  <a:cubicBezTo>
                    <a:pt x="685" y="2635"/>
                    <a:pt x="1317" y="2692"/>
                    <a:pt x="1898" y="2692"/>
                  </a:cubicBezTo>
                  <a:cubicBezTo>
                    <a:pt x="5873" y="2692"/>
                    <a:pt x="7472" y="1"/>
                    <a:pt x="747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6"/>
            <p:cNvSpPr/>
            <p:nvPr/>
          </p:nvSpPr>
          <p:spPr>
            <a:xfrm>
              <a:off x="3626100" y="1896075"/>
              <a:ext cx="58400" cy="43050"/>
            </a:xfrm>
            <a:custGeom>
              <a:avLst/>
              <a:gdLst/>
              <a:ahLst/>
              <a:cxnLst/>
              <a:rect l="l" t="t" r="r" b="b"/>
              <a:pathLst>
                <a:path w="2336" h="1722" extrusionOk="0">
                  <a:moveTo>
                    <a:pt x="1079" y="1"/>
                  </a:moveTo>
                  <a:cubicBezTo>
                    <a:pt x="724" y="1"/>
                    <a:pt x="369" y="161"/>
                    <a:pt x="100" y="430"/>
                  </a:cubicBezTo>
                  <a:lnTo>
                    <a:pt x="67" y="430"/>
                  </a:lnTo>
                  <a:cubicBezTo>
                    <a:pt x="0" y="530"/>
                    <a:pt x="0" y="630"/>
                    <a:pt x="34" y="730"/>
                  </a:cubicBezTo>
                  <a:cubicBezTo>
                    <a:pt x="67" y="797"/>
                    <a:pt x="134" y="897"/>
                    <a:pt x="234" y="963"/>
                  </a:cubicBezTo>
                  <a:cubicBezTo>
                    <a:pt x="467" y="1230"/>
                    <a:pt x="767" y="1464"/>
                    <a:pt x="1134" y="1631"/>
                  </a:cubicBezTo>
                  <a:cubicBezTo>
                    <a:pt x="1245" y="1692"/>
                    <a:pt x="1368" y="1722"/>
                    <a:pt x="1495" y="1722"/>
                  </a:cubicBezTo>
                  <a:cubicBezTo>
                    <a:pt x="1715" y="1722"/>
                    <a:pt x="1945" y="1633"/>
                    <a:pt x="2135" y="1464"/>
                  </a:cubicBezTo>
                  <a:cubicBezTo>
                    <a:pt x="2302" y="1197"/>
                    <a:pt x="2335" y="863"/>
                    <a:pt x="2135" y="597"/>
                  </a:cubicBezTo>
                  <a:cubicBezTo>
                    <a:pt x="1968" y="296"/>
                    <a:pt x="1668" y="96"/>
                    <a:pt x="1335" y="29"/>
                  </a:cubicBezTo>
                  <a:cubicBezTo>
                    <a:pt x="1250" y="10"/>
                    <a:pt x="1165" y="1"/>
                    <a:pt x="107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6"/>
            <p:cNvSpPr/>
            <p:nvPr/>
          </p:nvSpPr>
          <p:spPr>
            <a:xfrm>
              <a:off x="3614425" y="1879275"/>
              <a:ext cx="67575" cy="49400"/>
            </a:xfrm>
            <a:custGeom>
              <a:avLst/>
              <a:gdLst/>
              <a:ahLst/>
              <a:cxnLst/>
              <a:rect l="l" t="t" r="r" b="b"/>
              <a:pathLst>
                <a:path w="2703" h="1976" extrusionOk="0">
                  <a:moveTo>
                    <a:pt x="2561" y="0"/>
                  </a:moveTo>
                  <a:cubicBezTo>
                    <a:pt x="2432" y="0"/>
                    <a:pt x="2354" y="811"/>
                    <a:pt x="1601" y="1302"/>
                  </a:cubicBezTo>
                  <a:cubicBezTo>
                    <a:pt x="868" y="1802"/>
                    <a:pt x="0" y="1635"/>
                    <a:pt x="0" y="1736"/>
                  </a:cubicBezTo>
                  <a:cubicBezTo>
                    <a:pt x="0" y="1802"/>
                    <a:pt x="167" y="1902"/>
                    <a:pt x="534" y="1969"/>
                  </a:cubicBezTo>
                  <a:cubicBezTo>
                    <a:pt x="591" y="1973"/>
                    <a:pt x="649" y="1975"/>
                    <a:pt x="706" y="1975"/>
                  </a:cubicBezTo>
                  <a:cubicBezTo>
                    <a:pt x="1115" y="1975"/>
                    <a:pt x="1517" y="1870"/>
                    <a:pt x="1868" y="1635"/>
                  </a:cubicBezTo>
                  <a:cubicBezTo>
                    <a:pt x="2269" y="1369"/>
                    <a:pt x="2535" y="1002"/>
                    <a:pt x="2635" y="535"/>
                  </a:cubicBezTo>
                  <a:cubicBezTo>
                    <a:pt x="2702" y="201"/>
                    <a:pt x="2635" y="1"/>
                    <a:pt x="2569" y="1"/>
                  </a:cubicBezTo>
                  <a:cubicBezTo>
                    <a:pt x="2566" y="0"/>
                    <a:pt x="2564" y="0"/>
                    <a:pt x="25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6"/>
            <p:cNvSpPr/>
            <p:nvPr/>
          </p:nvSpPr>
          <p:spPr>
            <a:xfrm>
              <a:off x="3521850" y="1673300"/>
              <a:ext cx="60900" cy="11975"/>
            </a:xfrm>
            <a:custGeom>
              <a:avLst/>
              <a:gdLst/>
              <a:ahLst/>
              <a:cxnLst/>
              <a:rect l="l" t="t" r="r" b="b"/>
              <a:pathLst>
                <a:path w="2436" h="479" extrusionOk="0">
                  <a:moveTo>
                    <a:pt x="1201" y="1"/>
                  </a:moveTo>
                  <a:cubicBezTo>
                    <a:pt x="501" y="1"/>
                    <a:pt x="1" y="334"/>
                    <a:pt x="34" y="434"/>
                  </a:cubicBezTo>
                  <a:cubicBezTo>
                    <a:pt x="45" y="457"/>
                    <a:pt x="112" y="464"/>
                    <a:pt x="218" y="464"/>
                  </a:cubicBezTo>
                  <a:cubicBezTo>
                    <a:pt x="431" y="464"/>
                    <a:pt x="801" y="434"/>
                    <a:pt x="1201" y="434"/>
                  </a:cubicBezTo>
                  <a:cubicBezTo>
                    <a:pt x="1624" y="434"/>
                    <a:pt x="1987" y="479"/>
                    <a:pt x="2202" y="479"/>
                  </a:cubicBezTo>
                  <a:cubicBezTo>
                    <a:pt x="2310" y="479"/>
                    <a:pt x="2380" y="468"/>
                    <a:pt x="2402" y="434"/>
                  </a:cubicBezTo>
                  <a:cubicBezTo>
                    <a:pt x="2436" y="301"/>
                    <a:pt x="1935" y="1"/>
                    <a:pt x="12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6"/>
            <p:cNvSpPr/>
            <p:nvPr/>
          </p:nvSpPr>
          <p:spPr>
            <a:xfrm>
              <a:off x="3704475" y="1673100"/>
              <a:ext cx="68425" cy="18925"/>
            </a:xfrm>
            <a:custGeom>
              <a:avLst/>
              <a:gdLst/>
              <a:ahLst/>
              <a:cxnLst/>
              <a:rect l="l" t="t" r="r" b="b"/>
              <a:pathLst>
                <a:path w="2737" h="757" extrusionOk="0">
                  <a:moveTo>
                    <a:pt x="1285" y="0"/>
                  </a:moveTo>
                  <a:cubicBezTo>
                    <a:pt x="981" y="0"/>
                    <a:pt x="685" y="70"/>
                    <a:pt x="434" y="209"/>
                  </a:cubicBezTo>
                  <a:cubicBezTo>
                    <a:pt x="168" y="309"/>
                    <a:pt x="1" y="376"/>
                    <a:pt x="101" y="476"/>
                  </a:cubicBezTo>
                  <a:cubicBezTo>
                    <a:pt x="116" y="506"/>
                    <a:pt x="156" y="518"/>
                    <a:pt x="218" y="518"/>
                  </a:cubicBezTo>
                  <a:cubicBezTo>
                    <a:pt x="389" y="518"/>
                    <a:pt x="726" y="430"/>
                    <a:pt x="1160" y="430"/>
                  </a:cubicBezTo>
                  <a:cubicBezTo>
                    <a:pt x="1248" y="430"/>
                    <a:pt x="1340" y="434"/>
                    <a:pt x="1435" y="442"/>
                  </a:cubicBezTo>
                  <a:cubicBezTo>
                    <a:pt x="1802" y="476"/>
                    <a:pt x="2202" y="576"/>
                    <a:pt x="2569" y="743"/>
                  </a:cubicBezTo>
                  <a:cubicBezTo>
                    <a:pt x="2579" y="752"/>
                    <a:pt x="2589" y="756"/>
                    <a:pt x="2599" y="756"/>
                  </a:cubicBezTo>
                  <a:cubicBezTo>
                    <a:pt x="2625" y="756"/>
                    <a:pt x="2656" y="733"/>
                    <a:pt x="2703" y="709"/>
                  </a:cubicBezTo>
                  <a:lnTo>
                    <a:pt x="2736" y="676"/>
                  </a:lnTo>
                  <a:lnTo>
                    <a:pt x="2669" y="609"/>
                  </a:lnTo>
                  <a:cubicBezTo>
                    <a:pt x="2369" y="242"/>
                    <a:pt x="1936" y="42"/>
                    <a:pt x="1469" y="9"/>
                  </a:cubicBezTo>
                  <a:cubicBezTo>
                    <a:pt x="1407" y="3"/>
                    <a:pt x="1346" y="0"/>
                    <a:pt x="12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6"/>
            <p:cNvSpPr/>
            <p:nvPr/>
          </p:nvSpPr>
          <p:spPr>
            <a:xfrm>
              <a:off x="3770375" y="1803400"/>
              <a:ext cx="5850" cy="10025"/>
            </a:xfrm>
            <a:custGeom>
              <a:avLst/>
              <a:gdLst/>
              <a:ahLst/>
              <a:cxnLst/>
              <a:rect l="l" t="t" r="r" b="b"/>
              <a:pathLst>
                <a:path w="234" h="401" extrusionOk="0">
                  <a:moveTo>
                    <a:pt x="100" y="0"/>
                  </a:moveTo>
                  <a:cubicBezTo>
                    <a:pt x="33" y="0"/>
                    <a:pt x="0" y="101"/>
                    <a:pt x="0" y="201"/>
                  </a:cubicBezTo>
                  <a:cubicBezTo>
                    <a:pt x="33" y="301"/>
                    <a:pt x="67" y="401"/>
                    <a:pt x="133" y="401"/>
                  </a:cubicBezTo>
                  <a:cubicBezTo>
                    <a:pt x="200" y="367"/>
                    <a:pt x="234" y="301"/>
                    <a:pt x="234" y="167"/>
                  </a:cubicBezTo>
                  <a:cubicBezTo>
                    <a:pt x="200" y="67"/>
                    <a:pt x="133" y="0"/>
                    <a:pt x="10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6"/>
            <p:cNvSpPr/>
            <p:nvPr/>
          </p:nvSpPr>
          <p:spPr>
            <a:xfrm>
              <a:off x="3728675" y="1803075"/>
              <a:ext cx="6700" cy="7850"/>
            </a:xfrm>
            <a:custGeom>
              <a:avLst/>
              <a:gdLst/>
              <a:ahLst/>
              <a:cxnLst/>
              <a:rect l="l" t="t" r="r" b="b"/>
              <a:pathLst>
                <a:path w="268" h="314" extrusionOk="0">
                  <a:moveTo>
                    <a:pt x="198" y="1"/>
                  </a:moveTo>
                  <a:cubicBezTo>
                    <a:pt x="152" y="1"/>
                    <a:pt x="84" y="39"/>
                    <a:pt x="34" y="114"/>
                  </a:cubicBezTo>
                  <a:cubicBezTo>
                    <a:pt x="0" y="214"/>
                    <a:pt x="34" y="314"/>
                    <a:pt x="100" y="314"/>
                  </a:cubicBezTo>
                  <a:cubicBezTo>
                    <a:pt x="167" y="314"/>
                    <a:pt x="200" y="280"/>
                    <a:pt x="234" y="214"/>
                  </a:cubicBezTo>
                  <a:cubicBezTo>
                    <a:pt x="267" y="147"/>
                    <a:pt x="267" y="80"/>
                    <a:pt x="234" y="13"/>
                  </a:cubicBezTo>
                  <a:cubicBezTo>
                    <a:pt x="225" y="5"/>
                    <a:pt x="213" y="1"/>
                    <a:pt x="198"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6"/>
            <p:cNvSpPr/>
            <p:nvPr/>
          </p:nvSpPr>
          <p:spPr>
            <a:xfrm>
              <a:off x="3751175" y="1824800"/>
              <a:ext cx="6700" cy="4525"/>
            </a:xfrm>
            <a:custGeom>
              <a:avLst/>
              <a:gdLst/>
              <a:ahLst/>
              <a:cxnLst/>
              <a:rect l="l" t="t" r="r" b="b"/>
              <a:pathLst>
                <a:path w="268" h="181" extrusionOk="0">
                  <a:moveTo>
                    <a:pt x="206" y="0"/>
                  </a:moveTo>
                  <a:cubicBezTo>
                    <a:pt x="141" y="0"/>
                    <a:pt x="1" y="181"/>
                    <a:pt x="111" y="181"/>
                  </a:cubicBezTo>
                  <a:cubicBezTo>
                    <a:pt x="118" y="181"/>
                    <a:pt x="125" y="180"/>
                    <a:pt x="134" y="179"/>
                  </a:cubicBezTo>
                  <a:cubicBezTo>
                    <a:pt x="201" y="179"/>
                    <a:pt x="268" y="145"/>
                    <a:pt x="234" y="78"/>
                  </a:cubicBezTo>
                  <a:cubicBezTo>
                    <a:pt x="242" y="21"/>
                    <a:pt x="229" y="0"/>
                    <a:pt x="20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6"/>
            <p:cNvSpPr/>
            <p:nvPr/>
          </p:nvSpPr>
          <p:spPr>
            <a:xfrm>
              <a:off x="3508500" y="1793400"/>
              <a:ext cx="5875" cy="9350"/>
            </a:xfrm>
            <a:custGeom>
              <a:avLst/>
              <a:gdLst/>
              <a:ahLst/>
              <a:cxnLst/>
              <a:rect l="l" t="t" r="r" b="b"/>
              <a:pathLst>
                <a:path w="235" h="374" extrusionOk="0">
                  <a:moveTo>
                    <a:pt x="134" y="0"/>
                  </a:moveTo>
                  <a:cubicBezTo>
                    <a:pt x="68" y="0"/>
                    <a:pt x="34" y="67"/>
                    <a:pt x="1" y="167"/>
                  </a:cubicBezTo>
                  <a:cubicBezTo>
                    <a:pt x="1" y="267"/>
                    <a:pt x="34" y="367"/>
                    <a:pt x="101" y="367"/>
                  </a:cubicBezTo>
                  <a:cubicBezTo>
                    <a:pt x="105" y="372"/>
                    <a:pt x="111" y="374"/>
                    <a:pt x="116" y="374"/>
                  </a:cubicBezTo>
                  <a:cubicBezTo>
                    <a:pt x="152" y="374"/>
                    <a:pt x="206" y="287"/>
                    <a:pt x="234" y="200"/>
                  </a:cubicBezTo>
                  <a:cubicBezTo>
                    <a:pt x="234" y="100"/>
                    <a:pt x="201" y="0"/>
                    <a:pt x="13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6"/>
            <p:cNvSpPr/>
            <p:nvPr/>
          </p:nvSpPr>
          <p:spPr>
            <a:xfrm>
              <a:off x="3551050" y="1795900"/>
              <a:ext cx="5850" cy="7525"/>
            </a:xfrm>
            <a:custGeom>
              <a:avLst/>
              <a:gdLst/>
              <a:ahLst/>
              <a:cxnLst/>
              <a:rect l="l" t="t" r="r" b="b"/>
              <a:pathLst>
                <a:path w="234" h="301" extrusionOk="0">
                  <a:moveTo>
                    <a:pt x="134" y="0"/>
                  </a:moveTo>
                  <a:cubicBezTo>
                    <a:pt x="67" y="0"/>
                    <a:pt x="0" y="67"/>
                    <a:pt x="0" y="167"/>
                  </a:cubicBezTo>
                  <a:cubicBezTo>
                    <a:pt x="0" y="234"/>
                    <a:pt x="33" y="300"/>
                    <a:pt x="100" y="300"/>
                  </a:cubicBezTo>
                  <a:cubicBezTo>
                    <a:pt x="167" y="300"/>
                    <a:pt x="234" y="234"/>
                    <a:pt x="234" y="167"/>
                  </a:cubicBezTo>
                  <a:cubicBezTo>
                    <a:pt x="234" y="67"/>
                    <a:pt x="167" y="0"/>
                    <a:pt x="13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6"/>
            <p:cNvSpPr/>
            <p:nvPr/>
          </p:nvSpPr>
          <p:spPr>
            <a:xfrm>
              <a:off x="3530200" y="1807575"/>
              <a:ext cx="5025" cy="10025"/>
            </a:xfrm>
            <a:custGeom>
              <a:avLst/>
              <a:gdLst/>
              <a:ahLst/>
              <a:cxnLst/>
              <a:rect l="l" t="t" r="r" b="b"/>
              <a:pathLst>
                <a:path w="201" h="401" extrusionOk="0">
                  <a:moveTo>
                    <a:pt x="100" y="0"/>
                  </a:moveTo>
                  <a:cubicBezTo>
                    <a:pt x="34" y="0"/>
                    <a:pt x="0" y="100"/>
                    <a:pt x="0" y="200"/>
                  </a:cubicBezTo>
                  <a:cubicBezTo>
                    <a:pt x="0" y="300"/>
                    <a:pt x="34" y="401"/>
                    <a:pt x="100" y="401"/>
                  </a:cubicBezTo>
                  <a:cubicBezTo>
                    <a:pt x="167" y="401"/>
                    <a:pt x="200" y="300"/>
                    <a:pt x="200" y="200"/>
                  </a:cubicBezTo>
                  <a:cubicBezTo>
                    <a:pt x="200" y="100"/>
                    <a:pt x="167" y="0"/>
                    <a:pt x="10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6"/>
            <p:cNvSpPr/>
            <p:nvPr/>
          </p:nvSpPr>
          <p:spPr>
            <a:xfrm>
              <a:off x="3435125" y="1414300"/>
              <a:ext cx="273550" cy="309075"/>
            </a:xfrm>
            <a:custGeom>
              <a:avLst/>
              <a:gdLst/>
              <a:ahLst/>
              <a:cxnLst/>
              <a:rect l="l" t="t" r="r" b="b"/>
              <a:pathLst>
                <a:path w="10942" h="12363" extrusionOk="0">
                  <a:moveTo>
                    <a:pt x="8480" y="0"/>
                  </a:moveTo>
                  <a:cubicBezTo>
                    <a:pt x="6940" y="0"/>
                    <a:pt x="5417" y="548"/>
                    <a:pt x="4203" y="1588"/>
                  </a:cubicBezTo>
                  <a:cubicBezTo>
                    <a:pt x="2769" y="2855"/>
                    <a:pt x="2002" y="4690"/>
                    <a:pt x="1401" y="6525"/>
                  </a:cubicBezTo>
                  <a:cubicBezTo>
                    <a:pt x="834" y="8393"/>
                    <a:pt x="701" y="10161"/>
                    <a:pt x="0" y="12362"/>
                  </a:cubicBezTo>
                  <a:cubicBezTo>
                    <a:pt x="2569" y="11929"/>
                    <a:pt x="4537" y="10227"/>
                    <a:pt x="6305" y="8326"/>
                  </a:cubicBezTo>
                  <a:cubicBezTo>
                    <a:pt x="8040" y="6358"/>
                    <a:pt x="9107" y="3889"/>
                    <a:pt x="9340" y="1288"/>
                  </a:cubicBezTo>
                  <a:lnTo>
                    <a:pt x="10942" y="487"/>
                  </a:lnTo>
                  <a:cubicBezTo>
                    <a:pt x="10147" y="160"/>
                    <a:pt x="9311" y="0"/>
                    <a:pt x="84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6"/>
            <p:cNvSpPr/>
            <p:nvPr/>
          </p:nvSpPr>
          <p:spPr>
            <a:xfrm>
              <a:off x="3449300" y="1497350"/>
              <a:ext cx="205175" cy="176200"/>
            </a:xfrm>
            <a:custGeom>
              <a:avLst/>
              <a:gdLst/>
              <a:ahLst/>
              <a:cxnLst/>
              <a:rect l="l" t="t" r="r" b="b"/>
              <a:pathLst>
                <a:path w="8207" h="7048" extrusionOk="0">
                  <a:moveTo>
                    <a:pt x="8206" y="0"/>
                  </a:moveTo>
                  <a:lnTo>
                    <a:pt x="8206" y="0"/>
                  </a:lnTo>
                  <a:cubicBezTo>
                    <a:pt x="8106" y="134"/>
                    <a:pt x="8040" y="267"/>
                    <a:pt x="7973" y="401"/>
                  </a:cubicBezTo>
                  <a:lnTo>
                    <a:pt x="7306" y="1401"/>
                  </a:lnTo>
                  <a:cubicBezTo>
                    <a:pt x="6605" y="2536"/>
                    <a:pt x="5805" y="3603"/>
                    <a:pt x="4871" y="4570"/>
                  </a:cubicBezTo>
                  <a:cubicBezTo>
                    <a:pt x="4370" y="5104"/>
                    <a:pt x="3803" y="5571"/>
                    <a:pt x="3203" y="6005"/>
                  </a:cubicBezTo>
                  <a:cubicBezTo>
                    <a:pt x="2736" y="6338"/>
                    <a:pt x="2202" y="6605"/>
                    <a:pt x="1635" y="6772"/>
                  </a:cubicBezTo>
                  <a:cubicBezTo>
                    <a:pt x="1101" y="6905"/>
                    <a:pt x="534" y="6972"/>
                    <a:pt x="1" y="6972"/>
                  </a:cubicBezTo>
                  <a:cubicBezTo>
                    <a:pt x="134" y="7039"/>
                    <a:pt x="267" y="7039"/>
                    <a:pt x="434" y="7039"/>
                  </a:cubicBezTo>
                  <a:cubicBezTo>
                    <a:pt x="505" y="7045"/>
                    <a:pt x="576" y="7047"/>
                    <a:pt x="647" y="7047"/>
                  </a:cubicBezTo>
                  <a:cubicBezTo>
                    <a:pt x="976" y="7047"/>
                    <a:pt x="1306" y="6988"/>
                    <a:pt x="1635" y="6905"/>
                  </a:cubicBezTo>
                  <a:cubicBezTo>
                    <a:pt x="2235" y="6739"/>
                    <a:pt x="2803" y="6472"/>
                    <a:pt x="3303" y="6138"/>
                  </a:cubicBezTo>
                  <a:cubicBezTo>
                    <a:pt x="3903" y="5704"/>
                    <a:pt x="4470" y="5237"/>
                    <a:pt x="5004" y="4704"/>
                  </a:cubicBezTo>
                  <a:cubicBezTo>
                    <a:pt x="5938" y="3736"/>
                    <a:pt x="6739" y="2669"/>
                    <a:pt x="7439" y="1501"/>
                  </a:cubicBezTo>
                  <a:cubicBezTo>
                    <a:pt x="7673" y="1068"/>
                    <a:pt x="7873" y="701"/>
                    <a:pt x="8006" y="434"/>
                  </a:cubicBezTo>
                  <a:cubicBezTo>
                    <a:pt x="8106" y="301"/>
                    <a:pt x="8173" y="167"/>
                    <a:pt x="820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6"/>
            <p:cNvSpPr/>
            <p:nvPr/>
          </p:nvSpPr>
          <p:spPr>
            <a:xfrm>
              <a:off x="3333375" y="1678300"/>
              <a:ext cx="156825" cy="554600"/>
            </a:xfrm>
            <a:custGeom>
              <a:avLst/>
              <a:gdLst/>
              <a:ahLst/>
              <a:cxnLst/>
              <a:rect l="l" t="t" r="r" b="b"/>
              <a:pathLst>
                <a:path w="6273" h="22184" extrusionOk="0">
                  <a:moveTo>
                    <a:pt x="6272" y="1"/>
                  </a:moveTo>
                  <a:cubicBezTo>
                    <a:pt x="6205" y="68"/>
                    <a:pt x="6172" y="168"/>
                    <a:pt x="6105" y="234"/>
                  </a:cubicBezTo>
                  <a:cubicBezTo>
                    <a:pt x="5938" y="435"/>
                    <a:pt x="5805" y="601"/>
                    <a:pt x="5672" y="801"/>
                  </a:cubicBezTo>
                  <a:cubicBezTo>
                    <a:pt x="5138" y="1569"/>
                    <a:pt x="4771" y="2403"/>
                    <a:pt x="4571" y="3270"/>
                  </a:cubicBezTo>
                  <a:cubicBezTo>
                    <a:pt x="4404" y="3870"/>
                    <a:pt x="4337" y="4504"/>
                    <a:pt x="4371" y="5138"/>
                  </a:cubicBezTo>
                  <a:cubicBezTo>
                    <a:pt x="4404" y="5838"/>
                    <a:pt x="4504" y="6539"/>
                    <a:pt x="4671" y="7239"/>
                  </a:cubicBezTo>
                  <a:cubicBezTo>
                    <a:pt x="4838" y="8007"/>
                    <a:pt x="4971" y="8774"/>
                    <a:pt x="5004" y="9541"/>
                  </a:cubicBezTo>
                  <a:cubicBezTo>
                    <a:pt x="5038" y="10375"/>
                    <a:pt x="4838" y="11209"/>
                    <a:pt x="4471" y="11976"/>
                  </a:cubicBezTo>
                  <a:cubicBezTo>
                    <a:pt x="4137" y="12710"/>
                    <a:pt x="3603" y="13377"/>
                    <a:pt x="2936" y="13878"/>
                  </a:cubicBezTo>
                  <a:cubicBezTo>
                    <a:pt x="2303" y="14378"/>
                    <a:pt x="1569" y="14711"/>
                    <a:pt x="1002" y="15212"/>
                  </a:cubicBezTo>
                  <a:cubicBezTo>
                    <a:pt x="701" y="15445"/>
                    <a:pt x="468" y="15712"/>
                    <a:pt x="268" y="16046"/>
                  </a:cubicBezTo>
                  <a:cubicBezTo>
                    <a:pt x="101" y="16346"/>
                    <a:pt x="1" y="16713"/>
                    <a:pt x="1" y="17080"/>
                  </a:cubicBezTo>
                  <a:cubicBezTo>
                    <a:pt x="34" y="17714"/>
                    <a:pt x="268" y="18314"/>
                    <a:pt x="601" y="18848"/>
                  </a:cubicBezTo>
                  <a:cubicBezTo>
                    <a:pt x="902" y="19281"/>
                    <a:pt x="1135" y="19715"/>
                    <a:pt x="1335" y="20182"/>
                  </a:cubicBezTo>
                  <a:cubicBezTo>
                    <a:pt x="1469" y="20516"/>
                    <a:pt x="1535" y="20916"/>
                    <a:pt x="1535" y="21283"/>
                  </a:cubicBezTo>
                  <a:cubicBezTo>
                    <a:pt x="1535" y="21516"/>
                    <a:pt x="1469" y="21783"/>
                    <a:pt x="1335" y="21983"/>
                  </a:cubicBezTo>
                  <a:cubicBezTo>
                    <a:pt x="1302" y="22050"/>
                    <a:pt x="1268" y="22117"/>
                    <a:pt x="1202" y="22183"/>
                  </a:cubicBezTo>
                  <a:cubicBezTo>
                    <a:pt x="1268" y="22150"/>
                    <a:pt x="1335" y="22083"/>
                    <a:pt x="1369" y="21983"/>
                  </a:cubicBezTo>
                  <a:cubicBezTo>
                    <a:pt x="1502" y="21783"/>
                    <a:pt x="1569" y="21550"/>
                    <a:pt x="1602" y="21283"/>
                  </a:cubicBezTo>
                  <a:cubicBezTo>
                    <a:pt x="1602" y="20916"/>
                    <a:pt x="1569" y="20516"/>
                    <a:pt x="1435" y="20149"/>
                  </a:cubicBezTo>
                  <a:cubicBezTo>
                    <a:pt x="1235" y="19682"/>
                    <a:pt x="1002" y="19215"/>
                    <a:pt x="735" y="18781"/>
                  </a:cubicBezTo>
                  <a:cubicBezTo>
                    <a:pt x="401" y="18281"/>
                    <a:pt x="201" y="17680"/>
                    <a:pt x="134" y="17080"/>
                  </a:cubicBezTo>
                  <a:cubicBezTo>
                    <a:pt x="168" y="16379"/>
                    <a:pt x="535" y="15746"/>
                    <a:pt x="1102" y="15312"/>
                  </a:cubicBezTo>
                  <a:cubicBezTo>
                    <a:pt x="1669" y="14845"/>
                    <a:pt x="2403" y="14511"/>
                    <a:pt x="3036" y="14011"/>
                  </a:cubicBezTo>
                  <a:cubicBezTo>
                    <a:pt x="3737" y="13477"/>
                    <a:pt x="4271" y="12810"/>
                    <a:pt x="4638" y="12043"/>
                  </a:cubicBezTo>
                  <a:cubicBezTo>
                    <a:pt x="5004" y="11242"/>
                    <a:pt x="5205" y="10375"/>
                    <a:pt x="5171" y="9541"/>
                  </a:cubicBezTo>
                  <a:cubicBezTo>
                    <a:pt x="5138" y="8740"/>
                    <a:pt x="5004" y="7940"/>
                    <a:pt x="4804" y="7139"/>
                  </a:cubicBezTo>
                  <a:cubicBezTo>
                    <a:pt x="4638" y="6472"/>
                    <a:pt x="4537" y="5772"/>
                    <a:pt x="4504" y="5071"/>
                  </a:cubicBezTo>
                  <a:cubicBezTo>
                    <a:pt x="4471" y="4471"/>
                    <a:pt x="4537" y="3837"/>
                    <a:pt x="4671" y="3237"/>
                  </a:cubicBezTo>
                  <a:cubicBezTo>
                    <a:pt x="4871" y="2369"/>
                    <a:pt x="5205" y="1535"/>
                    <a:pt x="5705" y="801"/>
                  </a:cubicBezTo>
                  <a:cubicBezTo>
                    <a:pt x="5872" y="535"/>
                    <a:pt x="6039" y="334"/>
                    <a:pt x="6139" y="201"/>
                  </a:cubicBezTo>
                  <a:cubicBezTo>
                    <a:pt x="6172" y="168"/>
                    <a:pt x="6239" y="101"/>
                    <a:pt x="62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6"/>
            <p:cNvSpPr/>
            <p:nvPr/>
          </p:nvSpPr>
          <p:spPr>
            <a:xfrm>
              <a:off x="3337550" y="1516525"/>
              <a:ext cx="295250" cy="476500"/>
            </a:xfrm>
            <a:custGeom>
              <a:avLst/>
              <a:gdLst/>
              <a:ahLst/>
              <a:cxnLst/>
              <a:rect l="l" t="t" r="r" b="b"/>
              <a:pathLst>
                <a:path w="11810" h="19060" extrusionOk="0">
                  <a:moveTo>
                    <a:pt x="11809" y="1"/>
                  </a:moveTo>
                  <a:cubicBezTo>
                    <a:pt x="11676" y="334"/>
                    <a:pt x="11476" y="668"/>
                    <a:pt x="11275" y="1001"/>
                  </a:cubicBezTo>
                  <a:cubicBezTo>
                    <a:pt x="10708" y="1869"/>
                    <a:pt x="10008" y="2636"/>
                    <a:pt x="9207" y="3303"/>
                  </a:cubicBezTo>
                  <a:cubicBezTo>
                    <a:pt x="8207" y="4137"/>
                    <a:pt x="6972" y="5204"/>
                    <a:pt x="5304" y="5638"/>
                  </a:cubicBezTo>
                  <a:cubicBezTo>
                    <a:pt x="4871" y="5738"/>
                    <a:pt x="4437" y="5838"/>
                    <a:pt x="4004" y="5938"/>
                  </a:cubicBezTo>
                  <a:cubicBezTo>
                    <a:pt x="3537" y="6005"/>
                    <a:pt x="3070" y="6138"/>
                    <a:pt x="2636" y="6338"/>
                  </a:cubicBezTo>
                  <a:cubicBezTo>
                    <a:pt x="1735" y="6805"/>
                    <a:pt x="1068" y="7606"/>
                    <a:pt x="768" y="8607"/>
                  </a:cubicBezTo>
                  <a:cubicBezTo>
                    <a:pt x="634" y="9074"/>
                    <a:pt x="601" y="9607"/>
                    <a:pt x="668" y="10108"/>
                  </a:cubicBezTo>
                  <a:cubicBezTo>
                    <a:pt x="768" y="10608"/>
                    <a:pt x="968" y="11075"/>
                    <a:pt x="1235" y="11475"/>
                  </a:cubicBezTo>
                  <a:cubicBezTo>
                    <a:pt x="1735" y="12309"/>
                    <a:pt x="2402" y="12943"/>
                    <a:pt x="2869" y="13677"/>
                  </a:cubicBezTo>
                  <a:cubicBezTo>
                    <a:pt x="3336" y="14344"/>
                    <a:pt x="3670" y="15078"/>
                    <a:pt x="3803" y="15912"/>
                  </a:cubicBezTo>
                  <a:cubicBezTo>
                    <a:pt x="3903" y="16612"/>
                    <a:pt x="3770" y="17313"/>
                    <a:pt x="3403" y="17947"/>
                  </a:cubicBezTo>
                  <a:cubicBezTo>
                    <a:pt x="3103" y="18447"/>
                    <a:pt x="2636" y="18814"/>
                    <a:pt x="2035" y="18914"/>
                  </a:cubicBezTo>
                  <a:cubicBezTo>
                    <a:pt x="1923" y="18931"/>
                    <a:pt x="1811" y="18940"/>
                    <a:pt x="1700" y="18940"/>
                  </a:cubicBezTo>
                  <a:cubicBezTo>
                    <a:pt x="1380" y="18940"/>
                    <a:pt x="1065" y="18871"/>
                    <a:pt x="768" y="18747"/>
                  </a:cubicBezTo>
                  <a:cubicBezTo>
                    <a:pt x="501" y="18614"/>
                    <a:pt x="301" y="18414"/>
                    <a:pt x="134" y="18180"/>
                  </a:cubicBezTo>
                  <a:cubicBezTo>
                    <a:pt x="34" y="18014"/>
                    <a:pt x="1" y="17947"/>
                    <a:pt x="1" y="17947"/>
                  </a:cubicBezTo>
                  <a:lnTo>
                    <a:pt x="1" y="17947"/>
                  </a:lnTo>
                  <a:cubicBezTo>
                    <a:pt x="34" y="18047"/>
                    <a:pt x="67" y="18114"/>
                    <a:pt x="101" y="18214"/>
                  </a:cubicBezTo>
                  <a:cubicBezTo>
                    <a:pt x="234" y="18481"/>
                    <a:pt x="468" y="18681"/>
                    <a:pt x="701" y="18814"/>
                  </a:cubicBezTo>
                  <a:cubicBezTo>
                    <a:pt x="1014" y="18981"/>
                    <a:pt x="1350" y="19060"/>
                    <a:pt x="1681" y="19060"/>
                  </a:cubicBezTo>
                  <a:cubicBezTo>
                    <a:pt x="2408" y="19060"/>
                    <a:pt x="3113" y="18678"/>
                    <a:pt x="3503" y="18014"/>
                  </a:cubicBezTo>
                  <a:cubicBezTo>
                    <a:pt x="3870" y="17380"/>
                    <a:pt x="4037" y="16612"/>
                    <a:pt x="3903" y="15912"/>
                  </a:cubicBezTo>
                  <a:cubicBezTo>
                    <a:pt x="3803" y="15078"/>
                    <a:pt x="3470" y="14277"/>
                    <a:pt x="2969" y="13577"/>
                  </a:cubicBezTo>
                  <a:cubicBezTo>
                    <a:pt x="2502" y="12843"/>
                    <a:pt x="1835" y="12176"/>
                    <a:pt x="1335" y="11409"/>
                  </a:cubicBezTo>
                  <a:cubicBezTo>
                    <a:pt x="1101" y="11008"/>
                    <a:pt x="901" y="10541"/>
                    <a:pt x="835" y="10108"/>
                  </a:cubicBezTo>
                  <a:cubicBezTo>
                    <a:pt x="735" y="9607"/>
                    <a:pt x="768" y="9107"/>
                    <a:pt x="901" y="8673"/>
                  </a:cubicBezTo>
                  <a:cubicBezTo>
                    <a:pt x="1202" y="7739"/>
                    <a:pt x="1835" y="6972"/>
                    <a:pt x="2703" y="6505"/>
                  </a:cubicBezTo>
                  <a:cubicBezTo>
                    <a:pt x="3103" y="6305"/>
                    <a:pt x="3537" y="6172"/>
                    <a:pt x="4004" y="6105"/>
                  </a:cubicBezTo>
                  <a:cubicBezTo>
                    <a:pt x="4437" y="6005"/>
                    <a:pt x="4904" y="5905"/>
                    <a:pt x="5304" y="5805"/>
                  </a:cubicBezTo>
                  <a:cubicBezTo>
                    <a:pt x="6105" y="5571"/>
                    <a:pt x="6872" y="5204"/>
                    <a:pt x="7573" y="4737"/>
                  </a:cubicBezTo>
                  <a:cubicBezTo>
                    <a:pt x="8140" y="4304"/>
                    <a:pt x="8707" y="3870"/>
                    <a:pt x="9241" y="3403"/>
                  </a:cubicBezTo>
                  <a:cubicBezTo>
                    <a:pt x="10075" y="2703"/>
                    <a:pt x="10775" y="1902"/>
                    <a:pt x="11342" y="1035"/>
                  </a:cubicBezTo>
                  <a:cubicBezTo>
                    <a:pt x="11476" y="801"/>
                    <a:pt x="11609" y="534"/>
                    <a:pt x="11709" y="267"/>
                  </a:cubicBezTo>
                  <a:cubicBezTo>
                    <a:pt x="11742" y="167"/>
                    <a:pt x="11776" y="101"/>
                    <a:pt x="118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6"/>
            <p:cNvSpPr/>
            <p:nvPr/>
          </p:nvSpPr>
          <p:spPr>
            <a:xfrm>
              <a:off x="3929650" y="1640775"/>
              <a:ext cx="241025" cy="658850"/>
            </a:xfrm>
            <a:custGeom>
              <a:avLst/>
              <a:gdLst/>
              <a:ahLst/>
              <a:cxnLst/>
              <a:rect l="l" t="t" r="r" b="b"/>
              <a:pathLst>
                <a:path w="9641" h="26354" extrusionOk="0">
                  <a:moveTo>
                    <a:pt x="501" y="1"/>
                  </a:moveTo>
                  <a:cubicBezTo>
                    <a:pt x="501" y="1"/>
                    <a:pt x="501" y="34"/>
                    <a:pt x="467" y="68"/>
                  </a:cubicBezTo>
                  <a:lnTo>
                    <a:pt x="334" y="268"/>
                  </a:lnTo>
                  <a:cubicBezTo>
                    <a:pt x="300" y="368"/>
                    <a:pt x="234" y="501"/>
                    <a:pt x="200" y="635"/>
                  </a:cubicBezTo>
                  <a:cubicBezTo>
                    <a:pt x="134" y="801"/>
                    <a:pt x="67" y="1002"/>
                    <a:pt x="67" y="1168"/>
                  </a:cubicBezTo>
                  <a:cubicBezTo>
                    <a:pt x="0" y="1669"/>
                    <a:pt x="34" y="2169"/>
                    <a:pt x="234" y="2603"/>
                  </a:cubicBezTo>
                  <a:cubicBezTo>
                    <a:pt x="501" y="3236"/>
                    <a:pt x="868" y="3770"/>
                    <a:pt x="1335" y="4237"/>
                  </a:cubicBezTo>
                  <a:cubicBezTo>
                    <a:pt x="1902" y="4738"/>
                    <a:pt x="2535" y="5205"/>
                    <a:pt x="3203" y="5605"/>
                  </a:cubicBezTo>
                  <a:cubicBezTo>
                    <a:pt x="3970" y="6038"/>
                    <a:pt x="4670" y="6639"/>
                    <a:pt x="5204" y="7306"/>
                  </a:cubicBezTo>
                  <a:cubicBezTo>
                    <a:pt x="5838" y="8107"/>
                    <a:pt x="5971" y="9141"/>
                    <a:pt x="5538" y="10041"/>
                  </a:cubicBezTo>
                  <a:cubicBezTo>
                    <a:pt x="5137" y="10975"/>
                    <a:pt x="4403" y="11809"/>
                    <a:pt x="4003" y="12843"/>
                  </a:cubicBezTo>
                  <a:cubicBezTo>
                    <a:pt x="3770" y="13344"/>
                    <a:pt x="3703" y="13911"/>
                    <a:pt x="3770" y="14478"/>
                  </a:cubicBezTo>
                  <a:cubicBezTo>
                    <a:pt x="3870" y="15012"/>
                    <a:pt x="4070" y="15512"/>
                    <a:pt x="4370" y="15979"/>
                  </a:cubicBezTo>
                  <a:cubicBezTo>
                    <a:pt x="4937" y="16813"/>
                    <a:pt x="5638" y="17513"/>
                    <a:pt x="6438" y="18114"/>
                  </a:cubicBezTo>
                  <a:cubicBezTo>
                    <a:pt x="7139" y="18648"/>
                    <a:pt x="7806" y="19281"/>
                    <a:pt x="8406" y="19948"/>
                  </a:cubicBezTo>
                  <a:cubicBezTo>
                    <a:pt x="8873" y="20549"/>
                    <a:pt x="9207" y="21283"/>
                    <a:pt x="9374" y="22017"/>
                  </a:cubicBezTo>
                  <a:cubicBezTo>
                    <a:pt x="9507" y="22650"/>
                    <a:pt x="9507" y="23318"/>
                    <a:pt x="9407" y="23951"/>
                  </a:cubicBezTo>
                  <a:cubicBezTo>
                    <a:pt x="9307" y="24418"/>
                    <a:pt x="9173" y="24885"/>
                    <a:pt x="8973" y="25319"/>
                  </a:cubicBezTo>
                  <a:cubicBezTo>
                    <a:pt x="8773" y="25686"/>
                    <a:pt x="8573" y="26019"/>
                    <a:pt x="8306" y="26353"/>
                  </a:cubicBezTo>
                  <a:lnTo>
                    <a:pt x="8406" y="26320"/>
                  </a:lnTo>
                  <a:lnTo>
                    <a:pt x="8540" y="26120"/>
                  </a:lnTo>
                  <a:cubicBezTo>
                    <a:pt x="8740" y="25886"/>
                    <a:pt x="8907" y="25619"/>
                    <a:pt x="9040" y="25352"/>
                  </a:cubicBezTo>
                  <a:cubicBezTo>
                    <a:pt x="9274" y="24919"/>
                    <a:pt x="9440" y="24452"/>
                    <a:pt x="9540" y="23951"/>
                  </a:cubicBezTo>
                  <a:cubicBezTo>
                    <a:pt x="9640" y="23318"/>
                    <a:pt x="9640" y="22650"/>
                    <a:pt x="9540" y="22017"/>
                  </a:cubicBezTo>
                  <a:cubicBezTo>
                    <a:pt x="9374" y="21216"/>
                    <a:pt x="9040" y="20482"/>
                    <a:pt x="8540" y="19848"/>
                  </a:cubicBezTo>
                  <a:cubicBezTo>
                    <a:pt x="7973" y="19181"/>
                    <a:pt x="7305" y="18547"/>
                    <a:pt x="6572" y="18014"/>
                  </a:cubicBezTo>
                  <a:cubicBezTo>
                    <a:pt x="5804" y="17413"/>
                    <a:pt x="5104" y="16713"/>
                    <a:pt x="4537" y="15879"/>
                  </a:cubicBezTo>
                  <a:cubicBezTo>
                    <a:pt x="4270" y="15445"/>
                    <a:pt x="4103" y="14978"/>
                    <a:pt x="4003" y="14445"/>
                  </a:cubicBezTo>
                  <a:cubicBezTo>
                    <a:pt x="3936" y="13944"/>
                    <a:pt x="4003" y="13410"/>
                    <a:pt x="4203" y="12910"/>
                  </a:cubicBezTo>
                  <a:cubicBezTo>
                    <a:pt x="4604" y="11909"/>
                    <a:pt x="5337" y="11109"/>
                    <a:pt x="5738" y="10108"/>
                  </a:cubicBezTo>
                  <a:cubicBezTo>
                    <a:pt x="6205" y="9174"/>
                    <a:pt x="6071" y="8040"/>
                    <a:pt x="5404" y="7239"/>
                  </a:cubicBezTo>
                  <a:cubicBezTo>
                    <a:pt x="4837" y="6505"/>
                    <a:pt x="4103" y="5938"/>
                    <a:pt x="3303" y="5505"/>
                  </a:cubicBezTo>
                  <a:cubicBezTo>
                    <a:pt x="2635" y="5104"/>
                    <a:pt x="2002" y="4671"/>
                    <a:pt x="1435" y="4137"/>
                  </a:cubicBezTo>
                  <a:cubicBezTo>
                    <a:pt x="968" y="3703"/>
                    <a:pt x="567" y="3170"/>
                    <a:pt x="334" y="2569"/>
                  </a:cubicBezTo>
                  <a:cubicBezTo>
                    <a:pt x="134" y="2136"/>
                    <a:pt x="67" y="1669"/>
                    <a:pt x="134" y="1168"/>
                  </a:cubicBezTo>
                  <a:cubicBezTo>
                    <a:pt x="134" y="1002"/>
                    <a:pt x="167" y="835"/>
                    <a:pt x="234" y="668"/>
                  </a:cubicBezTo>
                  <a:cubicBezTo>
                    <a:pt x="300" y="501"/>
                    <a:pt x="334" y="401"/>
                    <a:pt x="367" y="301"/>
                  </a:cubicBezTo>
                  <a:lnTo>
                    <a:pt x="501" y="68"/>
                  </a:lnTo>
                  <a:cubicBezTo>
                    <a:pt x="501" y="34"/>
                    <a:pt x="534" y="1"/>
                    <a:pt x="5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6"/>
            <p:cNvSpPr/>
            <p:nvPr/>
          </p:nvSpPr>
          <p:spPr>
            <a:xfrm>
              <a:off x="3645275" y="1416400"/>
              <a:ext cx="513725" cy="1144225"/>
            </a:xfrm>
            <a:custGeom>
              <a:avLst/>
              <a:gdLst/>
              <a:ahLst/>
              <a:cxnLst/>
              <a:rect l="l" t="t" r="r" b="b"/>
              <a:pathLst>
                <a:path w="20549" h="45769" extrusionOk="0">
                  <a:moveTo>
                    <a:pt x="4200" y="0"/>
                  </a:moveTo>
                  <a:cubicBezTo>
                    <a:pt x="3565" y="0"/>
                    <a:pt x="2927" y="74"/>
                    <a:pt x="2302" y="203"/>
                  </a:cubicBezTo>
                  <a:cubicBezTo>
                    <a:pt x="1335" y="436"/>
                    <a:pt x="501" y="1037"/>
                    <a:pt x="0" y="1871"/>
                  </a:cubicBezTo>
                  <a:lnTo>
                    <a:pt x="467" y="1404"/>
                  </a:lnTo>
                  <a:lnTo>
                    <a:pt x="467" y="1404"/>
                  </a:lnTo>
                  <a:cubicBezTo>
                    <a:pt x="101" y="3539"/>
                    <a:pt x="701" y="5707"/>
                    <a:pt x="2102" y="7308"/>
                  </a:cubicBezTo>
                  <a:cubicBezTo>
                    <a:pt x="3536" y="8909"/>
                    <a:pt x="5404" y="10010"/>
                    <a:pt x="7506" y="10477"/>
                  </a:cubicBezTo>
                  <a:cubicBezTo>
                    <a:pt x="7472" y="11177"/>
                    <a:pt x="7639" y="11845"/>
                    <a:pt x="7939" y="12478"/>
                  </a:cubicBezTo>
                  <a:lnTo>
                    <a:pt x="7906" y="12545"/>
                  </a:lnTo>
                  <a:lnTo>
                    <a:pt x="8040" y="12612"/>
                  </a:lnTo>
                  <a:cubicBezTo>
                    <a:pt x="8140" y="12845"/>
                    <a:pt x="8306" y="13045"/>
                    <a:pt x="8473" y="13246"/>
                  </a:cubicBezTo>
                  <a:cubicBezTo>
                    <a:pt x="8707" y="13512"/>
                    <a:pt x="8974" y="13746"/>
                    <a:pt x="9274" y="13946"/>
                  </a:cubicBezTo>
                  <a:cubicBezTo>
                    <a:pt x="9674" y="14813"/>
                    <a:pt x="9674" y="15814"/>
                    <a:pt x="9274" y="16648"/>
                  </a:cubicBezTo>
                  <a:cubicBezTo>
                    <a:pt x="8740" y="17615"/>
                    <a:pt x="7706" y="18316"/>
                    <a:pt x="7506" y="19383"/>
                  </a:cubicBezTo>
                  <a:cubicBezTo>
                    <a:pt x="7272" y="20584"/>
                    <a:pt x="8173" y="21718"/>
                    <a:pt x="8173" y="22953"/>
                  </a:cubicBezTo>
                  <a:cubicBezTo>
                    <a:pt x="8106" y="23620"/>
                    <a:pt x="7906" y="24220"/>
                    <a:pt x="7539" y="24787"/>
                  </a:cubicBezTo>
                  <a:cubicBezTo>
                    <a:pt x="5338" y="27656"/>
                    <a:pt x="5705" y="30591"/>
                    <a:pt x="6972" y="33994"/>
                  </a:cubicBezTo>
                  <a:cubicBezTo>
                    <a:pt x="7439" y="35228"/>
                    <a:pt x="8173" y="36562"/>
                    <a:pt x="7806" y="37863"/>
                  </a:cubicBezTo>
                  <a:cubicBezTo>
                    <a:pt x="7472" y="39064"/>
                    <a:pt x="6238" y="39898"/>
                    <a:pt x="5838" y="41099"/>
                  </a:cubicBezTo>
                  <a:cubicBezTo>
                    <a:pt x="5304" y="42767"/>
                    <a:pt x="6538" y="44468"/>
                    <a:pt x="7706" y="45769"/>
                  </a:cubicBezTo>
                  <a:cubicBezTo>
                    <a:pt x="10174" y="44668"/>
                    <a:pt x="12743" y="43834"/>
                    <a:pt x="15411" y="43234"/>
                  </a:cubicBezTo>
                  <a:cubicBezTo>
                    <a:pt x="15145" y="42133"/>
                    <a:pt x="15011" y="40999"/>
                    <a:pt x="15011" y="39831"/>
                  </a:cubicBezTo>
                  <a:lnTo>
                    <a:pt x="15011" y="39831"/>
                  </a:lnTo>
                  <a:cubicBezTo>
                    <a:pt x="15294" y="41398"/>
                    <a:pt x="16613" y="42259"/>
                    <a:pt x="17940" y="42259"/>
                  </a:cubicBezTo>
                  <a:cubicBezTo>
                    <a:pt x="18959" y="42259"/>
                    <a:pt x="19984" y="41752"/>
                    <a:pt x="20548" y="40665"/>
                  </a:cubicBezTo>
                  <a:cubicBezTo>
                    <a:pt x="18347" y="39498"/>
                    <a:pt x="17213" y="36929"/>
                    <a:pt x="16913" y="34461"/>
                  </a:cubicBezTo>
                  <a:cubicBezTo>
                    <a:pt x="16646" y="31959"/>
                    <a:pt x="16145" y="30958"/>
                    <a:pt x="16179" y="28456"/>
                  </a:cubicBezTo>
                  <a:cubicBezTo>
                    <a:pt x="16179" y="26188"/>
                    <a:pt x="14077" y="23119"/>
                    <a:pt x="15378" y="20451"/>
                  </a:cubicBezTo>
                  <a:cubicBezTo>
                    <a:pt x="14911" y="18749"/>
                    <a:pt x="14311" y="17115"/>
                    <a:pt x="13577" y="15514"/>
                  </a:cubicBezTo>
                  <a:cubicBezTo>
                    <a:pt x="13143" y="14513"/>
                    <a:pt x="11542" y="11511"/>
                    <a:pt x="11142" y="10510"/>
                  </a:cubicBezTo>
                  <a:cubicBezTo>
                    <a:pt x="11409" y="8676"/>
                    <a:pt x="12743" y="8809"/>
                    <a:pt x="12476" y="6941"/>
                  </a:cubicBezTo>
                  <a:cubicBezTo>
                    <a:pt x="12176" y="4739"/>
                    <a:pt x="11108" y="2505"/>
                    <a:pt x="9240" y="1304"/>
                  </a:cubicBezTo>
                  <a:cubicBezTo>
                    <a:pt x="8006" y="570"/>
                    <a:pt x="6639" y="170"/>
                    <a:pt x="5238" y="69"/>
                  </a:cubicBezTo>
                  <a:cubicBezTo>
                    <a:pt x="4895" y="22"/>
                    <a:pt x="4548" y="0"/>
                    <a:pt x="42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6"/>
            <p:cNvSpPr/>
            <p:nvPr/>
          </p:nvSpPr>
          <p:spPr>
            <a:xfrm>
              <a:off x="3654450" y="1497350"/>
              <a:ext cx="325250" cy="168450"/>
            </a:xfrm>
            <a:custGeom>
              <a:avLst/>
              <a:gdLst/>
              <a:ahLst/>
              <a:cxnLst/>
              <a:rect l="l" t="t" r="r" b="b"/>
              <a:pathLst>
                <a:path w="13010" h="6738" extrusionOk="0">
                  <a:moveTo>
                    <a:pt x="0" y="0"/>
                  </a:moveTo>
                  <a:cubicBezTo>
                    <a:pt x="0" y="67"/>
                    <a:pt x="0" y="134"/>
                    <a:pt x="34" y="201"/>
                  </a:cubicBezTo>
                  <a:cubicBezTo>
                    <a:pt x="34" y="301"/>
                    <a:pt x="67" y="467"/>
                    <a:pt x="134" y="668"/>
                  </a:cubicBezTo>
                  <a:cubicBezTo>
                    <a:pt x="501" y="2135"/>
                    <a:pt x="1268" y="3470"/>
                    <a:pt x="2335" y="4537"/>
                  </a:cubicBezTo>
                  <a:cubicBezTo>
                    <a:pt x="3103" y="5304"/>
                    <a:pt x="4070" y="5938"/>
                    <a:pt x="5104" y="6305"/>
                  </a:cubicBezTo>
                  <a:cubicBezTo>
                    <a:pt x="5917" y="6593"/>
                    <a:pt x="6770" y="6737"/>
                    <a:pt x="7633" y="6737"/>
                  </a:cubicBezTo>
                  <a:cubicBezTo>
                    <a:pt x="7868" y="6737"/>
                    <a:pt x="8104" y="6727"/>
                    <a:pt x="8340" y="6705"/>
                  </a:cubicBezTo>
                  <a:cubicBezTo>
                    <a:pt x="9240" y="6638"/>
                    <a:pt x="10108" y="6438"/>
                    <a:pt x="10942" y="6071"/>
                  </a:cubicBezTo>
                  <a:cubicBezTo>
                    <a:pt x="11509" y="5838"/>
                    <a:pt x="12042" y="5538"/>
                    <a:pt x="12509" y="5171"/>
                  </a:cubicBezTo>
                  <a:cubicBezTo>
                    <a:pt x="12643" y="5071"/>
                    <a:pt x="12776" y="4971"/>
                    <a:pt x="12876" y="4837"/>
                  </a:cubicBezTo>
                  <a:cubicBezTo>
                    <a:pt x="12976" y="4771"/>
                    <a:pt x="13010" y="4737"/>
                    <a:pt x="13010" y="4737"/>
                  </a:cubicBezTo>
                  <a:lnTo>
                    <a:pt x="13010" y="4737"/>
                  </a:lnTo>
                  <a:cubicBezTo>
                    <a:pt x="12343" y="5237"/>
                    <a:pt x="11642" y="5638"/>
                    <a:pt x="10908" y="5971"/>
                  </a:cubicBezTo>
                  <a:cubicBezTo>
                    <a:pt x="10074" y="6305"/>
                    <a:pt x="9207" y="6505"/>
                    <a:pt x="8340" y="6572"/>
                  </a:cubicBezTo>
                  <a:cubicBezTo>
                    <a:pt x="8162" y="6583"/>
                    <a:pt x="7983" y="6588"/>
                    <a:pt x="7804" y="6588"/>
                  </a:cubicBezTo>
                  <a:cubicBezTo>
                    <a:pt x="6907" y="6588"/>
                    <a:pt x="5999" y="6449"/>
                    <a:pt x="5137" y="6171"/>
                  </a:cubicBezTo>
                  <a:cubicBezTo>
                    <a:pt x="4137" y="5771"/>
                    <a:pt x="3203" y="5204"/>
                    <a:pt x="2435" y="4437"/>
                  </a:cubicBezTo>
                  <a:cubicBezTo>
                    <a:pt x="1802" y="3803"/>
                    <a:pt x="1301" y="3103"/>
                    <a:pt x="868" y="2302"/>
                  </a:cubicBezTo>
                  <a:cubicBezTo>
                    <a:pt x="601" y="1768"/>
                    <a:pt x="367" y="1235"/>
                    <a:pt x="201" y="634"/>
                  </a:cubicBezTo>
                  <a:cubicBezTo>
                    <a:pt x="134" y="434"/>
                    <a:pt x="67" y="234"/>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6"/>
            <p:cNvSpPr/>
            <p:nvPr/>
          </p:nvSpPr>
          <p:spPr>
            <a:xfrm>
              <a:off x="3743675" y="1458975"/>
              <a:ext cx="226025" cy="95975"/>
            </a:xfrm>
            <a:custGeom>
              <a:avLst/>
              <a:gdLst/>
              <a:ahLst/>
              <a:cxnLst/>
              <a:rect l="l" t="t" r="r" b="b"/>
              <a:pathLst>
                <a:path w="9041" h="3839" extrusionOk="0">
                  <a:moveTo>
                    <a:pt x="1" y="1"/>
                  </a:moveTo>
                  <a:cubicBezTo>
                    <a:pt x="34" y="134"/>
                    <a:pt x="101" y="268"/>
                    <a:pt x="201" y="368"/>
                  </a:cubicBezTo>
                  <a:cubicBezTo>
                    <a:pt x="401" y="668"/>
                    <a:pt x="634" y="968"/>
                    <a:pt x="901" y="1235"/>
                  </a:cubicBezTo>
                  <a:cubicBezTo>
                    <a:pt x="2435" y="2889"/>
                    <a:pt x="4592" y="3838"/>
                    <a:pt x="6835" y="3838"/>
                  </a:cubicBezTo>
                  <a:cubicBezTo>
                    <a:pt x="7080" y="3838"/>
                    <a:pt x="7326" y="3827"/>
                    <a:pt x="7573" y="3804"/>
                  </a:cubicBezTo>
                  <a:cubicBezTo>
                    <a:pt x="7940" y="3770"/>
                    <a:pt x="8307" y="3704"/>
                    <a:pt x="8673" y="3637"/>
                  </a:cubicBezTo>
                  <a:cubicBezTo>
                    <a:pt x="8807" y="3604"/>
                    <a:pt x="8940" y="3570"/>
                    <a:pt x="9040" y="3503"/>
                  </a:cubicBezTo>
                  <a:cubicBezTo>
                    <a:pt x="9040" y="3500"/>
                    <a:pt x="9036" y="3499"/>
                    <a:pt x="9027" y="3499"/>
                  </a:cubicBezTo>
                  <a:cubicBezTo>
                    <a:pt x="8936" y="3499"/>
                    <a:pt x="8390" y="3643"/>
                    <a:pt x="7539" y="3704"/>
                  </a:cubicBezTo>
                  <a:cubicBezTo>
                    <a:pt x="7386" y="3712"/>
                    <a:pt x="7233" y="3716"/>
                    <a:pt x="7080" y="3716"/>
                  </a:cubicBezTo>
                  <a:cubicBezTo>
                    <a:pt x="4805" y="3716"/>
                    <a:pt x="2593" y="2792"/>
                    <a:pt x="968" y="1135"/>
                  </a:cubicBezTo>
                  <a:cubicBezTo>
                    <a:pt x="334" y="501"/>
                    <a:pt x="34" y="1"/>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6"/>
            <p:cNvSpPr/>
            <p:nvPr/>
          </p:nvSpPr>
          <p:spPr>
            <a:xfrm>
              <a:off x="3905450" y="1577400"/>
              <a:ext cx="74250" cy="37600"/>
            </a:xfrm>
            <a:custGeom>
              <a:avLst/>
              <a:gdLst/>
              <a:ahLst/>
              <a:cxnLst/>
              <a:rect l="l" t="t" r="r" b="b"/>
              <a:pathLst>
                <a:path w="2970" h="1504" extrusionOk="0">
                  <a:moveTo>
                    <a:pt x="2970" y="1"/>
                  </a:moveTo>
                  <a:cubicBezTo>
                    <a:pt x="2536" y="368"/>
                    <a:pt x="2069" y="701"/>
                    <a:pt x="1602" y="968"/>
                  </a:cubicBezTo>
                  <a:cubicBezTo>
                    <a:pt x="1068" y="1202"/>
                    <a:pt x="535" y="1368"/>
                    <a:pt x="1" y="1502"/>
                  </a:cubicBezTo>
                  <a:cubicBezTo>
                    <a:pt x="33" y="1503"/>
                    <a:pt x="66" y="1503"/>
                    <a:pt x="99" y="1503"/>
                  </a:cubicBezTo>
                  <a:cubicBezTo>
                    <a:pt x="1231" y="1503"/>
                    <a:pt x="2321" y="941"/>
                    <a:pt x="29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6"/>
            <p:cNvSpPr/>
            <p:nvPr/>
          </p:nvSpPr>
          <p:spPr>
            <a:xfrm>
              <a:off x="3886275" y="1662475"/>
              <a:ext cx="101775" cy="851450"/>
            </a:xfrm>
            <a:custGeom>
              <a:avLst/>
              <a:gdLst/>
              <a:ahLst/>
              <a:cxnLst/>
              <a:rect l="l" t="t" r="r" b="b"/>
              <a:pathLst>
                <a:path w="4071" h="34058" extrusionOk="0">
                  <a:moveTo>
                    <a:pt x="234" y="0"/>
                  </a:moveTo>
                  <a:lnTo>
                    <a:pt x="234" y="0"/>
                  </a:lnTo>
                  <a:cubicBezTo>
                    <a:pt x="167" y="100"/>
                    <a:pt x="101" y="234"/>
                    <a:pt x="67" y="367"/>
                  </a:cubicBezTo>
                  <a:cubicBezTo>
                    <a:pt x="1" y="734"/>
                    <a:pt x="34" y="1134"/>
                    <a:pt x="167" y="1501"/>
                  </a:cubicBezTo>
                  <a:cubicBezTo>
                    <a:pt x="268" y="1768"/>
                    <a:pt x="401" y="2002"/>
                    <a:pt x="568" y="2235"/>
                  </a:cubicBezTo>
                  <a:cubicBezTo>
                    <a:pt x="768" y="2502"/>
                    <a:pt x="1035" y="2735"/>
                    <a:pt x="1302" y="2936"/>
                  </a:cubicBezTo>
                  <a:cubicBezTo>
                    <a:pt x="1602" y="3136"/>
                    <a:pt x="1902" y="3336"/>
                    <a:pt x="2236" y="3569"/>
                  </a:cubicBezTo>
                  <a:cubicBezTo>
                    <a:pt x="2569" y="3803"/>
                    <a:pt x="2836" y="4136"/>
                    <a:pt x="3070" y="4470"/>
                  </a:cubicBezTo>
                  <a:cubicBezTo>
                    <a:pt x="3503" y="5337"/>
                    <a:pt x="3537" y="6371"/>
                    <a:pt x="3136" y="7239"/>
                  </a:cubicBezTo>
                  <a:cubicBezTo>
                    <a:pt x="2903" y="7739"/>
                    <a:pt x="2603" y="8173"/>
                    <a:pt x="2236" y="8573"/>
                  </a:cubicBezTo>
                  <a:cubicBezTo>
                    <a:pt x="1835" y="9007"/>
                    <a:pt x="1568" y="9540"/>
                    <a:pt x="1468" y="10141"/>
                  </a:cubicBezTo>
                  <a:cubicBezTo>
                    <a:pt x="1468" y="10774"/>
                    <a:pt x="1669" y="11375"/>
                    <a:pt x="2035" y="11875"/>
                  </a:cubicBezTo>
                  <a:cubicBezTo>
                    <a:pt x="2369" y="12409"/>
                    <a:pt x="2836" y="12876"/>
                    <a:pt x="3203" y="13376"/>
                  </a:cubicBezTo>
                  <a:cubicBezTo>
                    <a:pt x="3603" y="13877"/>
                    <a:pt x="3837" y="14511"/>
                    <a:pt x="3903" y="15144"/>
                  </a:cubicBezTo>
                  <a:cubicBezTo>
                    <a:pt x="3903" y="15778"/>
                    <a:pt x="3470" y="16345"/>
                    <a:pt x="3070" y="16846"/>
                  </a:cubicBezTo>
                  <a:cubicBezTo>
                    <a:pt x="2169" y="17880"/>
                    <a:pt x="1635" y="19181"/>
                    <a:pt x="1535" y="20515"/>
                  </a:cubicBezTo>
                  <a:cubicBezTo>
                    <a:pt x="1468" y="21782"/>
                    <a:pt x="1769" y="23050"/>
                    <a:pt x="2436" y="24117"/>
                  </a:cubicBezTo>
                  <a:cubicBezTo>
                    <a:pt x="2736" y="24584"/>
                    <a:pt x="3036" y="25085"/>
                    <a:pt x="3270" y="25585"/>
                  </a:cubicBezTo>
                  <a:cubicBezTo>
                    <a:pt x="3370" y="25852"/>
                    <a:pt x="3436" y="26085"/>
                    <a:pt x="3436" y="26386"/>
                  </a:cubicBezTo>
                  <a:cubicBezTo>
                    <a:pt x="3470" y="26619"/>
                    <a:pt x="3403" y="26886"/>
                    <a:pt x="3303" y="27120"/>
                  </a:cubicBezTo>
                  <a:cubicBezTo>
                    <a:pt x="3103" y="27553"/>
                    <a:pt x="2736" y="27920"/>
                    <a:pt x="2269" y="28120"/>
                  </a:cubicBezTo>
                  <a:cubicBezTo>
                    <a:pt x="1835" y="28354"/>
                    <a:pt x="1468" y="28654"/>
                    <a:pt x="1202" y="29054"/>
                  </a:cubicBezTo>
                  <a:cubicBezTo>
                    <a:pt x="968" y="29421"/>
                    <a:pt x="835" y="29855"/>
                    <a:pt x="868" y="30322"/>
                  </a:cubicBezTo>
                  <a:cubicBezTo>
                    <a:pt x="901" y="30489"/>
                    <a:pt x="935" y="30689"/>
                    <a:pt x="968" y="30889"/>
                  </a:cubicBezTo>
                  <a:cubicBezTo>
                    <a:pt x="1035" y="31089"/>
                    <a:pt x="1068" y="31256"/>
                    <a:pt x="1135" y="31423"/>
                  </a:cubicBezTo>
                  <a:cubicBezTo>
                    <a:pt x="1268" y="31723"/>
                    <a:pt x="1468" y="32023"/>
                    <a:pt x="1735" y="32223"/>
                  </a:cubicBezTo>
                  <a:cubicBezTo>
                    <a:pt x="2002" y="32457"/>
                    <a:pt x="2202" y="32590"/>
                    <a:pt x="2402" y="32757"/>
                  </a:cubicBezTo>
                  <a:cubicBezTo>
                    <a:pt x="2703" y="32990"/>
                    <a:pt x="2903" y="33324"/>
                    <a:pt x="3003" y="33691"/>
                  </a:cubicBezTo>
                  <a:cubicBezTo>
                    <a:pt x="3052" y="33806"/>
                    <a:pt x="3085" y="33896"/>
                    <a:pt x="3106" y="33959"/>
                  </a:cubicBezTo>
                  <a:lnTo>
                    <a:pt x="3106" y="33959"/>
                  </a:lnTo>
                  <a:cubicBezTo>
                    <a:pt x="3104" y="33948"/>
                    <a:pt x="3103" y="33937"/>
                    <a:pt x="3103" y="33924"/>
                  </a:cubicBezTo>
                  <a:cubicBezTo>
                    <a:pt x="3103" y="33858"/>
                    <a:pt x="3070" y="33758"/>
                    <a:pt x="3036" y="33658"/>
                  </a:cubicBezTo>
                  <a:cubicBezTo>
                    <a:pt x="2936" y="33257"/>
                    <a:pt x="2736" y="32924"/>
                    <a:pt x="2436" y="32657"/>
                  </a:cubicBezTo>
                  <a:cubicBezTo>
                    <a:pt x="2236" y="32490"/>
                    <a:pt x="2002" y="32357"/>
                    <a:pt x="1802" y="32156"/>
                  </a:cubicBezTo>
                  <a:cubicBezTo>
                    <a:pt x="1535" y="31956"/>
                    <a:pt x="1368" y="31689"/>
                    <a:pt x="1235" y="31356"/>
                  </a:cubicBezTo>
                  <a:cubicBezTo>
                    <a:pt x="1101" y="31022"/>
                    <a:pt x="1001" y="30655"/>
                    <a:pt x="968" y="30288"/>
                  </a:cubicBezTo>
                  <a:cubicBezTo>
                    <a:pt x="968" y="29888"/>
                    <a:pt x="1068" y="29455"/>
                    <a:pt x="1302" y="29121"/>
                  </a:cubicBezTo>
                  <a:cubicBezTo>
                    <a:pt x="1568" y="28754"/>
                    <a:pt x="1935" y="28454"/>
                    <a:pt x="2336" y="28254"/>
                  </a:cubicBezTo>
                  <a:cubicBezTo>
                    <a:pt x="2836" y="28020"/>
                    <a:pt x="3203" y="27653"/>
                    <a:pt x="3436" y="27153"/>
                  </a:cubicBezTo>
                  <a:cubicBezTo>
                    <a:pt x="3537" y="26919"/>
                    <a:pt x="3603" y="26653"/>
                    <a:pt x="3603" y="26352"/>
                  </a:cubicBezTo>
                  <a:cubicBezTo>
                    <a:pt x="3570" y="26085"/>
                    <a:pt x="3503" y="25785"/>
                    <a:pt x="3403" y="25518"/>
                  </a:cubicBezTo>
                  <a:cubicBezTo>
                    <a:pt x="3170" y="24985"/>
                    <a:pt x="2869" y="24484"/>
                    <a:pt x="2569" y="24017"/>
                  </a:cubicBezTo>
                  <a:cubicBezTo>
                    <a:pt x="1935" y="22950"/>
                    <a:pt x="1635" y="21749"/>
                    <a:pt x="1735" y="20515"/>
                  </a:cubicBezTo>
                  <a:cubicBezTo>
                    <a:pt x="1802" y="19214"/>
                    <a:pt x="2336" y="17946"/>
                    <a:pt x="3203" y="16979"/>
                  </a:cubicBezTo>
                  <a:cubicBezTo>
                    <a:pt x="3436" y="16712"/>
                    <a:pt x="3637" y="16412"/>
                    <a:pt x="3803" y="16145"/>
                  </a:cubicBezTo>
                  <a:cubicBezTo>
                    <a:pt x="3970" y="15845"/>
                    <a:pt x="4070" y="15478"/>
                    <a:pt x="4070" y="15144"/>
                  </a:cubicBezTo>
                  <a:cubicBezTo>
                    <a:pt x="4037" y="14444"/>
                    <a:pt x="3770" y="13810"/>
                    <a:pt x="3336" y="13310"/>
                  </a:cubicBezTo>
                  <a:cubicBezTo>
                    <a:pt x="2969" y="12776"/>
                    <a:pt x="2536" y="12309"/>
                    <a:pt x="2202" y="11809"/>
                  </a:cubicBezTo>
                  <a:cubicBezTo>
                    <a:pt x="1835" y="11308"/>
                    <a:pt x="1669" y="10741"/>
                    <a:pt x="1669" y="10141"/>
                  </a:cubicBezTo>
                  <a:cubicBezTo>
                    <a:pt x="1735" y="9607"/>
                    <a:pt x="2002" y="9073"/>
                    <a:pt x="2369" y="8673"/>
                  </a:cubicBezTo>
                  <a:cubicBezTo>
                    <a:pt x="2736" y="8273"/>
                    <a:pt x="3036" y="7806"/>
                    <a:pt x="3270" y="7305"/>
                  </a:cubicBezTo>
                  <a:cubicBezTo>
                    <a:pt x="3703" y="6371"/>
                    <a:pt x="3670" y="5304"/>
                    <a:pt x="3170" y="4403"/>
                  </a:cubicBezTo>
                  <a:cubicBezTo>
                    <a:pt x="2969" y="4036"/>
                    <a:pt x="2669" y="3736"/>
                    <a:pt x="2302" y="3469"/>
                  </a:cubicBezTo>
                  <a:cubicBezTo>
                    <a:pt x="1969" y="3269"/>
                    <a:pt x="1635" y="3036"/>
                    <a:pt x="1368" y="2835"/>
                  </a:cubicBezTo>
                  <a:cubicBezTo>
                    <a:pt x="1068" y="2669"/>
                    <a:pt x="835" y="2435"/>
                    <a:pt x="634" y="2202"/>
                  </a:cubicBezTo>
                  <a:cubicBezTo>
                    <a:pt x="468" y="1968"/>
                    <a:pt x="334" y="1735"/>
                    <a:pt x="234" y="1468"/>
                  </a:cubicBezTo>
                  <a:cubicBezTo>
                    <a:pt x="101" y="1134"/>
                    <a:pt x="34" y="734"/>
                    <a:pt x="101" y="367"/>
                  </a:cubicBezTo>
                  <a:cubicBezTo>
                    <a:pt x="134" y="234"/>
                    <a:pt x="201" y="100"/>
                    <a:pt x="234" y="0"/>
                  </a:cubicBezTo>
                  <a:close/>
                  <a:moveTo>
                    <a:pt x="3106" y="33959"/>
                  </a:moveTo>
                  <a:cubicBezTo>
                    <a:pt x="3110" y="33980"/>
                    <a:pt x="3117" y="33998"/>
                    <a:pt x="3123" y="34013"/>
                  </a:cubicBezTo>
                  <a:lnTo>
                    <a:pt x="3123" y="34013"/>
                  </a:lnTo>
                  <a:cubicBezTo>
                    <a:pt x="3119" y="33998"/>
                    <a:pt x="3113" y="33980"/>
                    <a:pt x="3106" y="33959"/>
                  </a:cubicBezTo>
                  <a:close/>
                  <a:moveTo>
                    <a:pt x="3123" y="34013"/>
                  </a:moveTo>
                  <a:cubicBezTo>
                    <a:pt x="3132" y="34042"/>
                    <a:pt x="3136" y="34058"/>
                    <a:pt x="3136" y="34058"/>
                  </a:cubicBezTo>
                  <a:cubicBezTo>
                    <a:pt x="3136" y="34044"/>
                    <a:pt x="3130" y="34030"/>
                    <a:pt x="3123" y="34013"/>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6"/>
            <p:cNvSpPr/>
            <p:nvPr/>
          </p:nvSpPr>
          <p:spPr>
            <a:xfrm>
              <a:off x="3671125" y="1458150"/>
              <a:ext cx="310250" cy="196900"/>
            </a:xfrm>
            <a:custGeom>
              <a:avLst/>
              <a:gdLst/>
              <a:ahLst/>
              <a:cxnLst/>
              <a:rect l="l" t="t" r="r" b="b"/>
              <a:pathLst>
                <a:path w="12410" h="7876" extrusionOk="0">
                  <a:moveTo>
                    <a:pt x="34" y="1"/>
                  </a:moveTo>
                  <a:cubicBezTo>
                    <a:pt x="1" y="1"/>
                    <a:pt x="201" y="167"/>
                    <a:pt x="468" y="501"/>
                  </a:cubicBezTo>
                  <a:cubicBezTo>
                    <a:pt x="801" y="1001"/>
                    <a:pt x="1101" y="1568"/>
                    <a:pt x="1301" y="2135"/>
                  </a:cubicBezTo>
                  <a:cubicBezTo>
                    <a:pt x="1568" y="2836"/>
                    <a:pt x="1835" y="3737"/>
                    <a:pt x="2269" y="4704"/>
                  </a:cubicBezTo>
                  <a:cubicBezTo>
                    <a:pt x="2469" y="5204"/>
                    <a:pt x="2769" y="5638"/>
                    <a:pt x="3136" y="6072"/>
                  </a:cubicBezTo>
                  <a:cubicBezTo>
                    <a:pt x="3536" y="6505"/>
                    <a:pt x="4003" y="6872"/>
                    <a:pt x="4537" y="7139"/>
                  </a:cubicBezTo>
                  <a:cubicBezTo>
                    <a:pt x="5482" y="7611"/>
                    <a:pt x="6546" y="7876"/>
                    <a:pt x="7616" y="7876"/>
                  </a:cubicBezTo>
                  <a:cubicBezTo>
                    <a:pt x="7679" y="7876"/>
                    <a:pt x="7743" y="7875"/>
                    <a:pt x="7806" y="7873"/>
                  </a:cubicBezTo>
                  <a:cubicBezTo>
                    <a:pt x="8740" y="7873"/>
                    <a:pt x="9641" y="7673"/>
                    <a:pt x="10475" y="7239"/>
                  </a:cubicBezTo>
                  <a:cubicBezTo>
                    <a:pt x="11008" y="6972"/>
                    <a:pt x="11542" y="6605"/>
                    <a:pt x="11976" y="6172"/>
                  </a:cubicBezTo>
                  <a:cubicBezTo>
                    <a:pt x="12076" y="6038"/>
                    <a:pt x="12209" y="5905"/>
                    <a:pt x="12309" y="5771"/>
                  </a:cubicBezTo>
                  <a:cubicBezTo>
                    <a:pt x="12343" y="5738"/>
                    <a:pt x="12376" y="5705"/>
                    <a:pt x="12409" y="5638"/>
                  </a:cubicBezTo>
                  <a:lnTo>
                    <a:pt x="12409" y="5638"/>
                  </a:lnTo>
                  <a:cubicBezTo>
                    <a:pt x="12376" y="5638"/>
                    <a:pt x="12243" y="5838"/>
                    <a:pt x="11942" y="6105"/>
                  </a:cubicBezTo>
                  <a:cubicBezTo>
                    <a:pt x="10808" y="7139"/>
                    <a:pt x="9341" y="7739"/>
                    <a:pt x="7839" y="7739"/>
                  </a:cubicBezTo>
                  <a:cubicBezTo>
                    <a:pt x="6705" y="7739"/>
                    <a:pt x="5638" y="7473"/>
                    <a:pt x="4637" y="6972"/>
                  </a:cubicBezTo>
                  <a:cubicBezTo>
                    <a:pt x="4137" y="6705"/>
                    <a:pt x="3670" y="6372"/>
                    <a:pt x="3303" y="5938"/>
                  </a:cubicBezTo>
                  <a:cubicBezTo>
                    <a:pt x="2936" y="5538"/>
                    <a:pt x="2636" y="5104"/>
                    <a:pt x="2436" y="4604"/>
                  </a:cubicBezTo>
                  <a:cubicBezTo>
                    <a:pt x="2002" y="3703"/>
                    <a:pt x="1735" y="2803"/>
                    <a:pt x="1435" y="2069"/>
                  </a:cubicBezTo>
                  <a:cubicBezTo>
                    <a:pt x="1201" y="1502"/>
                    <a:pt x="901" y="968"/>
                    <a:pt x="534" y="468"/>
                  </a:cubicBezTo>
                  <a:cubicBezTo>
                    <a:pt x="401" y="334"/>
                    <a:pt x="301" y="234"/>
                    <a:pt x="167" y="101"/>
                  </a:cubicBezTo>
                  <a:cubicBezTo>
                    <a:pt x="134" y="67"/>
                    <a:pt x="101" y="34"/>
                    <a:pt x="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6"/>
            <p:cNvSpPr/>
            <p:nvPr/>
          </p:nvSpPr>
          <p:spPr>
            <a:xfrm>
              <a:off x="2730450" y="3455950"/>
              <a:ext cx="160975" cy="6475"/>
            </a:xfrm>
            <a:custGeom>
              <a:avLst/>
              <a:gdLst/>
              <a:ahLst/>
              <a:cxnLst/>
              <a:rect l="l" t="t" r="r" b="b"/>
              <a:pathLst>
                <a:path w="6439" h="259" extrusionOk="0">
                  <a:moveTo>
                    <a:pt x="2447" y="0"/>
                  </a:moveTo>
                  <a:cubicBezTo>
                    <a:pt x="1632" y="0"/>
                    <a:pt x="816" y="44"/>
                    <a:pt x="1" y="146"/>
                  </a:cubicBezTo>
                  <a:cubicBezTo>
                    <a:pt x="801" y="221"/>
                    <a:pt x="1602" y="258"/>
                    <a:pt x="2402" y="258"/>
                  </a:cubicBezTo>
                  <a:cubicBezTo>
                    <a:pt x="2669" y="258"/>
                    <a:pt x="2936" y="254"/>
                    <a:pt x="3203" y="246"/>
                  </a:cubicBezTo>
                  <a:cubicBezTo>
                    <a:pt x="3470" y="254"/>
                    <a:pt x="3737" y="258"/>
                    <a:pt x="4004" y="258"/>
                  </a:cubicBezTo>
                  <a:cubicBezTo>
                    <a:pt x="4806" y="258"/>
                    <a:pt x="5613" y="221"/>
                    <a:pt x="6439" y="146"/>
                  </a:cubicBezTo>
                  <a:cubicBezTo>
                    <a:pt x="5598" y="44"/>
                    <a:pt x="4776" y="0"/>
                    <a:pt x="3959" y="0"/>
                  </a:cubicBezTo>
                  <a:cubicBezTo>
                    <a:pt x="3707" y="0"/>
                    <a:pt x="3455" y="5"/>
                    <a:pt x="3203" y="12"/>
                  </a:cubicBezTo>
                  <a:cubicBezTo>
                    <a:pt x="2951" y="5"/>
                    <a:pt x="2699" y="0"/>
                    <a:pt x="244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6"/>
            <p:cNvSpPr/>
            <p:nvPr/>
          </p:nvSpPr>
          <p:spPr>
            <a:xfrm>
              <a:off x="2972300" y="3203575"/>
              <a:ext cx="7525" cy="191000"/>
            </a:xfrm>
            <a:custGeom>
              <a:avLst/>
              <a:gdLst/>
              <a:ahLst/>
              <a:cxnLst/>
              <a:rect l="l" t="t" r="r" b="b"/>
              <a:pathLst>
                <a:path w="301" h="7640" extrusionOk="0">
                  <a:moveTo>
                    <a:pt x="167" y="0"/>
                  </a:moveTo>
                  <a:cubicBezTo>
                    <a:pt x="67" y="1268"/>
                    <a:pt x="0" y="2535"/>
                    <a:pt x="67" y="3803"/>
                  </a:cubicBezTo>
                  <a:cubicBezTo>
                    <a:pt x="0" y="5071"/>
                    <a:pt x="67" y="6371"/>
                    <a:pt x="167" y="7639"/>
                  </a:cubicBezTo>
                  <a:cubicBezTo>
                    <a:pt x="267" y="6371"/>
                    <a:pt x="300" y="5071"/>
                    <a:pt x="267" y="3803"/>
                  </a:cubicBezTo>
                  <a:cubicBezTo>
                    <a:pt x="300" y="2535"/>
                    <a:pt x="267" y="1268"/>
                    <a:pt x="1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6"/>
            <p:cNvSpPr/>
            <p:nvPr/>
          </p:nvSpPr>
          <p:spPr>
            <a:xfrm>
              <a:off x="3067350" y="3450100"/>
              <a:ext cx="160975" cy="6000"/>
            </a:xfrm>
            <a:custGeom>
              <a:avLst/>
              <a:gdLst/>
              <a:ahLst/>
              <a:cxnLst/>
              <a:rect l="l" t="t" r="r" b="b"/>
              <a:pathLst>
                <a:path w="6439" h="240" extrusionOk="0">
                  <a:moveTo>
                    <a:pt x="2403" y="0"/>
                  </a:moveTo>
                  <a:cubicBezTo>
                    <a:pt x="1602" y="0"/>
                    <a:pt x="802" y="38"/>
                    <a:pt x="1" y="113"/>
                  </a:cubicBezTo>
                  <a:cubicBezTo>
                    <a:pt x="802" y="188"/>
                    <a:pt x="1602" y="226"/>
                    <a:pt x="2403" y="226"/>
                  </a:cubicBezTo>
                  <a:cubicBezTo>
                    <a:pt x="2670" y="226"/>
                    <a:pt x="2936" y="221"/>
                    <a:pt x="3203" y="213"/>
                  </a:cubicBezTo>
                  <a:cubicBezTo>
                    <a:pt x="3501" y="232"/>
                    <a:pt x="3799" y="240"/>
                    <a:pt x="4098" y="240"/>
                  </a:cubicBezTo>
                  <a:cubicBezTo>
                    <a:pt x="4869" y="240"/>
                    <a:pt x="5645" y="185"/>
                    <a:pt x="6439" y="113"/>
                  </a:cubicBezTo>
                  <a:cubicBezTo>
                    <a:pt x="5613" y="38"/>
                    <a:pt x="4806" y="0"/>
                    <a:pt x="4004" y="0"/>
                  </a:cubicBezTo>
                  <a:cubicBezTo>
                    <a:pt x="3737" y="0"/>
                    <a:pt x="3470" y="5"/>
                    <a:pt x="3203" y="13"/>
                  </a:cubicBezTo>
                  <a:cubicBezTo>
                    <a:pt x="2936" y="5"/>
                    <a:pt x="2670" y="0"/>
                    <a:pt x="24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6"/>
            <p:cNvSpPr/>
            <p:nvPr/>
          </p:nvSpPr>
          <p:spPr>
            <a:xfrm>
              <a:off x="2978125" y="3517950"/>
              <a:ext cx="7525" cy="191000"/>
            </a:xfrm>
            <a:custGeom>
              <a:avLst/>
              <a:gdLst/>
              <a:ahLst/>
              <a:cxnLst/>
              <a:rect l="l" t="t" r="r" b="b"/>
              <a:pathLst>
                <a:path w="301" h="7640" extrusionOk="0">
                  <a:moveTo>
                    <a:pt x="168" y="1"/>
                  </a:moveTo>
                  <a:cubicBezTo>
                    <a:pt x="34" y="1268"/>
                    <a:pt x="1" y="2536"/>
                    <a:pt x="34" y="3804"/>
                  </a:cubicBezTo>
                  <a:cubicBezTo>
                    <a:pt x="1" y="5071"/>
                    <a:pt x="34" y="6372"/>
                    <a:pt x="168" y="7640"/>
                  </a:cubicBezTo>
                  <a:cubicBezTo>
                    <a:pt x="268" y="6372"/>
                    <a:pt x="301" y="5071"/>
                    <a:pt x="268" y="3804"/>
                  </a:cubicBezTo>
                  <a:cubicBezTo>
                    <a:pt x="301" y="2536"/>
                    <a:pt x="268" y="1268"/>
                    <a:pt x="1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6"/>
            <p:cNvSpPr/>
            <p:nvPr/>
          </p:nvSpPr>
          <p:spPr>
            <a:xfrm>
              <a:off x="3054025" y="3518800"/>
              <a:ext cx="57550" cy="80075"/>
            </a:xfrm>
            <a:custGeom>
              <a:avLst/>
              <a:gdLst/>
              <a:ahLst/>
              <a:cxnLst/>
              <a:rect l="l" t="t" r="r" b="b"/>
              <a:pathLst>
                <a:path w="2302" h="3203" extrusionOk="0">
                  <a:moveTo>
                    <a:pt x="0" y="0"/>
                  </a:moveTo>
                  <a:lnTo>
                    <a:pt x="0" y="0"/>
                  </a:lnTo>
                  <a:cubicBezTo>
                    <a:pt x="300" y="601"/>
                    <a:pt x="634" y="1168"/>
                    <a:pt x="1068" y="1668"/>
                  </a:cubicBezTo>
                  <a:cubicBezTo>
                    <a:pt x="1401" y="2235"/>
                    <a:pt x="1835" y="2736"/>
                    <a:pt x="2302" y="3203"/>
                  </a:cubicBezTo>
                  <a:cubicBezTo>
                    <a:pt x="2002" y="2602"/>
                    <a:pt x="1668" y="2068"/>
                    <a:pt x="1234" y="1535"/>
                  </a:cubicBezTo>
                  <a:cubicBezTo>
                    <a:pt x="868" y="1001"/>
                    <a:pt x="467" y="467"/>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6"/>
            <p:cNvSpPr/>
            <p:nvPr/>
          </p:nvSpPr>
          <p:spPr>
            <a:xfrm>
              <a:off x="3045675" y="3309475"/>
              <a:ext cx="58400" cy="70075"/>
            </a:xfrm>
            <a:custGeom>
              <a:avLst/>
              <a:gdLst/>
              <a:ahLst/>
              <a:cxnLst/>
              <a:rect l="l" t="t" r="r" b="b"/>
              <a:pathLst>
                <a:path w="2336" h="2803" extrusionOk="0">
                  <a:moveTo>
                    <a:pt x="2336" y="1"/>
                  </a:moveTo>
                  <a:lnTo>
                    <a:pt x="2336" y="1"/>
                  </a:lnTo>
                  <a:cubicBezTo>
                    <a:pt x="1869" y="368"/>
                    <a:pt x="1468" y="835"/>
                    <a:pt x="1101" y="1335"/>
                  </a:cubicBezTo>
                  <a:cubicBezTo>
                    <a:pt x="668" y="1769"/>
                    <a:pt x="301" y="2269"/>
                    <a:pt x="1" y="2803"/>
                  </a:cubicBezTo>
                  <a:cubicBezTo>
                    <a:pt x="468" y="2402"/>
                    <a:pt x="868" y="1935"/>
                    <a:pt x="1235" y="1468"/>
                  </a:cubicBezTo>
                  <a:cubicBezTo>
                    <a:pt x="1669" y="1001"/>
                    <a:pt x="2035" y="534"/>
                    <a:pt x="23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6"/>
            <p:cNvSpPr/>
            <p:nvPr/>
          </p:nvSpPr>
          <p:spPr>
            <a:xfrm>
              <a:off x="2863875" y="3327825"/>
              <a:ext cx="55900" cy="55075"/>
            </a:xfrm>
            <a:custGeom>
              <a:avLst/>
              <a:gdLst/>
              <a:ahLst/>
              <a:cxnLst/>
              <a:rect l="l" t="t" r="r" b="b"/>
              <a:pathLst>
                <a:path w="2236" h="2203" extrusionOk="0">
                  <a:moveTo>
                    <a:pt x="1" y="0"/>
                  </a:moveTo>
                  <a:lnTo>
                    <a:pt x="1" y="0"/>
                  </a:lnTo>
                  <a:cubicBezTo>
                    <a:pt x="301" y="434"/>
                    <a:pt x="635" y="834"/>
                    <a:pt x="1035" y="1201"/>
                  </a:cubicBezTo>
                  <a:cubicBezTo>
                    <a:pt x="1402" y="1568"/>
                    <a:pt x="1802" y="1935"/>
                    <a:pt x="2236" y="2202"/>
                  </a:cubicBezTo>
                  <a:cubicBezTo>
                    <a:pt x="1936" y="1768"/>
                    <a:pt x="1602" y="1368"/>
                    <a:pt x="1202" y="1035"/>
                  </a:cubicBezTo>
                  <a:cubicBezTo>
                    <a:pt x="835" y="634"/>
                    <a:pt x="434" y="301"/>
                    <a:pt x="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6"/>
            <p:cNvSpPr/>
            <p:nvPr/>
          </p:nvSpPr>
          <p:spPr>
            <a:xfrm>
              <a:off x="2858875" y="3511300"/>
              <a:ext cx="54225" cy="69225"/>
            </a:xfrm>
            <a:custGeom>
              <a:avLst/>
              <a:gdLst/>
              <a:ahLst/>
              <a:cxnLst/>
              <a:rect l="l" t="t" r="r" b="b"/>
              <a:pathLst>
                <a:path w="2169" h="2769" extrusionOk="0">
                  <a:moveTo>
                    <a:pt x="2169" y="0"/>
                  </a:moveTo>
                  <a:lnTo>
                    <a:pt x="2169" y="0"/>
                  </a:lnTo>
                  <a:cubicBezTo>
                    <a:pt x="1702" y="400"/>
                    <a:pt x="1335" y="834"/>
                    <a:pt x="1001" y="1301"/>
                  </a:cubicBezTo>
                  <a:cubicBezTo>
                    <a:pt x="601" y="1768"/>
                    <a:pt x="268" y="2235"/>
                    <a:pt x="1" y="2769"/>
                  </a:cubicBezTo>
                  <a:cubicBezTo>
                    <a:pt x="434" y="2368"/>
                    <a:pt x="835" y="1935"/>
                    <a:pt x="1168" y="1434"/>
                  </a:cubicBezTo>
                  <a:cubicBezTo>
                    <a:pt x="1568" y="1001"/>
                    <a:pt x="1902" y="534"/>
                    <a:pt x="216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6"/>
            <p:cNvSpPr/>
            <p:nvPr/>
          </p:nvSpPr>
          <p:spPr>
            <a:xfrm>
              <a:off x="5695900" y="2066100"/>
              <a:ext cx="60075" cy="5025"/>
            </a:xfrm>
            <a:custGeom>
              <a:avLst/>
              <a:gdLst/>
              <a:ahLst/>
              <a:cxnLst/>
              <a:rect l="l" t="t" r="r" b="b"/>
              <a:pathLst>
                <a:path w="2403" h="201" extrusionOk="0">
                  <a:moveTo>
                    <a:pt x="1202" y="0"/>
                  </a:moveTo>
                  <a:cubicBezTo>
                    <a:pt x="801" y="0"/>
                    <a:pt x="401" y="33"/>
                    <a:pt x="1" y="100"/>
                  </a:cubicBezTo>
                  <a:cubicBezTo>
                    <a:pt x="401" y="167"/>
                    <a:pt x="801" y="200"/>
                    <a:pt x="1202" y="200"/>
                  </a:cubicBezTo>
                  <a:cubicBezTo>
                    <a:pt x="1602" y="200"/>
                    <a:pt x="2002" y="167"/>
                    <a:pt x="2402" y="100"/>
                  </a:cubicBezTo>
                  <a:cubicBezTo>
                    <a:pt x="2002" y="33"/>
                    <a:pt x="1602" y="0"/>
                    <a:pt x="12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6"/>
            <p:cNvSpPr/>
            <p:nvPr/>
          </p:nvSpPr>
          <p:spPr>
            <a:xfrm>
              <a:off x="5784300" y="1972700"/>
              <a:ext cx="7525" cy="71725"/>
            </a:xfrm>
            <a:custGeom>
              <a:avLst/>
              <a:gdLst/>
              <a:ahLst/>
              <a:cxnLst/>
              <a:rect l="l" t="t" r="r" b="b"/>
              <a:pathLst>
                <a:path w="301" h="2869" extrusionOk="0">
                  <a:moveTo>
                    <a:pt x="167" y="0"/>
                  </a:moveTo>
                  <a:cubicBezTo>
                    <a:pt x="34" y="467"/>
                    <a:pt x="1" y="967"/>
                    <a:pt x="34" y="1434"/>
                  </a:cubicBezTo>
                  <a:cubicBezTo>
                    <a:pt x="1" y="1935"/>
                    <a:pt x="34" y="2402"/>
                    <a:pt x="167" y="2869"/>
                  </a:cubicBezTo>
                  <a:cubicBezTo>
                    <a:pt x="301" y="1935"/>
                    <a:pt x="301" y="967"/>
                    <a:pt x="1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6"/>
            <p:cNvSpPr/>
            <p:nvPr/>
          </p:nvSpPr>
          <p:spPr>
            <a:xfrm>
              <a:off x="5821825" y="2063575"/>
              <a:ext cx="60900" cy="5675"/>
            </a:xfrm>
            <a:custGeom>
              <a:avLst/>
              <a:gdLst/>
              <a:ahLst/>
              <a:cxnLst/>
              <a:rect l="l" t="t" r="r" b="b"/>
              <a:pathLst>
                <a:path w="2436" h="227" extrusionOk="0">
                  <a:moveTo>
                    <a:pt x="1218" y="1"/>
                  </a:moveTo>
                  <a:cubicBezTo>
                    <a:pt x="810" y="1"/>
                    <a:pt x="401" y="34"/>
                    <a:pt x="1" y="101"/>
                  </a:cubicBezTo>
                  <a:cubicBezTo>
                    <a:pt x="401" y="184"/>
                    <a:pt x="810" y="226"/>
                    <a:pt x="1218" y="226"/>
                  </a:cubicBezTo>
                  <a:cubicBezTo>
                    <a:pt x="1627" y="226"/>
                    <a:pt x="2035" y="184"/>
                    <a:pt x="2436" y="101"/>
                  </a:cubicBezTo>
                  <a:cubicBezTo>
                    <a:pt x="2035" y="34"/>
                    <a:pt x="1627" y="1"/>
                    <a:pt x="12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6"/>
            <p:cNvSpPr/>
            <p:nvPr/>
          </p:nvSpPr>
          <p:spPr>
            <a:xfrm>
              <a:off x="5786800" y="2091100"/>
              <a:ext cx="6700" cy="70925"/>
            </a:xfrm>
            <a:custGeom>
              <a:avLst/>
              <a:gdLst/>
              <a:ahLst/>
              <a:cxnLst/>
              <a:rect l="l" t="t" r="r" b="b"/>
              <a:pathLst>
                <a:path w="268" h="2837" extrusionOk="0">
                  <a:moveTo>
                    <a:pt x="134" y="1"/>
                  </a:moveTo>
                  <a:cubicBezTo>
                    <a:pt x="1" y="935"/>
                    <a:pt x="1" y="1902"/>
                    <a:pt x="134" y="2836"/>
                  </a:cubicBezTo>
                  <a:cubicBezTo>
                    <a:pt x="267" y="1902"/>
                    <a:pt x="267" y="935"/>
                    <a:pt x="1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6"/>
            <p:cNvSpPr/>
            <p:nvPr/>
          </p:nvSpPr>
          <p:spPr>
            <a:xfrm>
              <a:off x="5816825" y="2091025"/>
              <a:ext cx="23375" cy="30200"/>
            </a:xfrm>
            <a:custGeom>
              <a:avLst/>
              <a:gdLst/>
              <a:ahLst/>
              <a:cxnLst/>
              <a:rect l="l" t="t" r="r" b="b"/>
              <a:pathLst>
                <a:path w="935" h="1208" extrusionOk="0">
                  <a:moveTo>
                    <a:pt x="49" y="1"/>
                  </a:moveTo>
                  <a:cubicBezTo>
                    <a:pt x="43" y="1"/>
                    <a:pt x="38" y="2"/>
                    <a:pt x="34" y="4"/>
                  </a:cubicBezTo>
                  <a:cubicBezTo>
                    <a:pt x="0" y="37"/>
                    <a:pt x="134" y="337"/>
                    <a:pt x="401" y="671"/>
                  </a:cubicBezTo>
                  <a:cubicBezTo>
                    <a:pt x="619" y="983"/>
                    <a:pt x="838" y="1208"/>
                    <a:pt x="892" y="1208"/>
                  </a:cubicBezTo>
                  <a:cubicBezTo>
                    <a:pt x="896" y="1208"/>
                    <a:pt x="899" y="1207"/>
                    <a:pt x="901" y="1205"/>
                  </a:cubicBezTo>
                  <a:cubicBezTo>
                    <a:pt x="934" y="1171"/>
                    <a:pt x="801" y="871"/>
                    <a:pt x="568" y="537"/>
                  </a:cubicBezTo>
                  <a:cubicBezTo>
                    <a:pt x="349" y="225"/>
                    <a:pt x="130" y="1"/>
                    <a:pt x="4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6"/>
            <p:cNvSpPr/>
            <p:nvPr/>
          </p:nvSpPr>
          <p:spPr>
            <a:xfrm>
              <a:off x="5812650" y="2012625"/>
              <a:ext cx="24225" cy="26050"/>
            </a:xfrm>
            <a:custGeom>
              <a:avLst/>
              <a:gdLst/>
              <a:ahLst/>
              <a:cxnLst/>
              <a:rect l="l" t="t" r="r" b="b"/>
              <a:pathLst>
                <a:path w="969" h="1042" extrusionOk="0">
                  <a:moveTo>
                    <a:pt x="924" y="1"/>
                  </a:moveTo>
                  <a:cubicBezTo>
                    <a:pt x="867" y="1"/>
                    <a:pt x="648" y="191"/>
                    <a:pt x="401" y="438"/>
                  </a:cubicBezTo>
                  <a:cubicBezTo>
                    <a:pt x="167" y="738"/>
                    <a:pt x="1" y="1005"/>
                    <a:pt x="34" y="1038"/>
                  </a:cubicBezTo>
                  <a:cubicBezTo>
                    <a:pt x="39" y="1041"/>
                    <a:pt x="45" y="1042"/>
                    <a:pt x="51" y="1042"/>
                  </a:cubicBezTo>
                  <a:cubicBezTo>
                    <a:pt x="135" y="1042"/>
                    <a:pt x="351" y="852"/>
                    <a:pt x="568" y="605"/>
                  </a:cubicBezTo>
                  <a:cubicBezTo>
                    <a:pt x="835" y="304"/>
                    <a:pt x="968" y="38"/>
                    <a:pt x="935" y="4"/>
                  </a:cubicBezTo>
                  <a:cubicBezTo>
                    <a:pt x="932" y="2"/>
                    <a:pt x="929" y="1"/>
                    <a:pt x="9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6"/>
            <p:cNvSpPr/>
            <p:nvPr/>
          </p:nvSpPr>
          <p:spPr>
            <a:xfrm>
              <a:off x="5745100" y="2019250"/>
              <a:ext cx="23375" cy="21150"/>
            </a:xfrm>
            <a:custGeom>
              <a:avLst/>
              <a:gdLst/>
              <a:ahLst/>
              <a:cxnLst/>
              <a:rect l="l" t="t" r="r" b="b"/>
              <a:pathLst>
                <a:path w="935" h="846" extrusionOk="0">
                  <a:moveTo>
                    <a:pt x="50" y="1"/>
                  </a:moveTo>
                  <a:cubicBezTo>
                    <a:pt x="43" y="1"/>
                    <a:pt x="38" y="3"/>
                    <a:pt x="34" y="6"/>
                  </a:cubicBezTo>
                  <a:cubicBezTo>
                    <a:pt x="1" y="73"/>
                    <a:pt x="134" y="273"/>
                    <a:pt x="368" y="506"/>
                  </a:cubicBezTo>
                  <a:cubicBezTo>
                    <a:pt x="577" y="716"/>
                    <a:pt x="787" y="845"/>
                    <a:pt x="852" y="845"/>
                  </a:cubicBezTo>
                  <a:cubicBezTo>
                    <a:pt x="859" y="845"/>
                    <a:pt x="865" y="843"/>
                    <a:pt x="868" y="840"/>
                  </a:cubicBezTo>
                  <a:cubicBezTo>
                    <a:pt x="935" y="807"/>
                    <a:pt x="768" y="573"/>
                    <a:pt x="534" y="340"/>
                  </a:cubicBezTo>
                  <a:cubicBezTo>
                    <a:pt x="325" y="130"/>
                    <a:pt x="115" y="1"/>
                    <a:pt x="5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6"/>
            <p:cNvSpPr/>
            <p:nvPr/>
          </p:nvSpPr>
          <p:spPr>
            <a:xfrm>
              <a:off x="5742600" y="2087700"/>
              <a:ext cx="23375" cy="26775"/>
            </a:xfrm>
            <a:custGeom>
              <a:avLst/>
              <a:gdLst/>
              <a:ahLst/>
              <a:cxnLst/>
              <a:rect l="l" t="t" r="r" b="b"/>
              <a:pathLst>
                <a:path w="935" h="1071" extrusionOk="0">
                  <a:moveTo>
                    <a:pt x="859" y="0"/>
                  </a:moveTo>
                  <a:cubicBezTo>
                    <a:pt x="805" y="0"/>
                    <a:pt x="586" y="223"/>
                    <a:pt x="368" y="504"/>
                  </a:cubicBezTo>
                  <a:cubicBezTo>
                    <a:pt x="167" y="771"/>
                    <a:pt x="1" y="1071"/>
                    <a:pt x="67" y="1071"/>
                  </a:cubicBezTo>
                  <a:cubicBezTo>
                    <a:pt x="134" y="1071"/>
                    <a:pt x="334" y="904"/>
                    <a:pt x="568" y="604"/>
                  </a:cubicBezTo>
                  <a:cubicBezTo>
                    <a:pt x="768" y="304"/>
                    <a:pt x="935" y="70"/>
                    <a:pt x="868" y="3"/>
                  </a:cubicBezTo>
                  <a:cubicBezTo>
                    <a:pt x="866" y="1"/>
                    <a:pt x="863" y="0"/>
                    <a:pt x="85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6"/>
            <p:cNvSpPr/>
            <p:nvPr/>
          </p:nvSpPr>
          <p:spPr>
            <a:xfrm>
              <a:off x="1763925" y="3927950"/>
              <a:ext cx="60900" cy="6475"/>
            </a:xfrm>
            <a:custGeom>
              <a:avLst/>
              <a:gdLst/>
              <a:ahLst/>
              <a:cxnLst/>
              <a:rect l="l" t="t" r="r" b="b"/>
              <a:pathLst>
                <a:path w="2436" h="259" extrusionOk="0">
                  <a:moveTo>
                    <a:pt x="947" y="1"/>
                  </a:moveTo>
                  <a:cubicBezTo>
                    <a:pt x="632" y="1"/>
                    <a:pt x="307" y="44"/>
                    <a:pt x="1" y="146"/>
                  </a:cubicBezTo>
                  <a:cubicBezTo>
                    <a:pt x="301" y="221"/>
                    <a:pt x="601" y="259"/>
                    <a:pt x="915" y="259"/>
                  </a:cubicBezTo>
                  <a:cubicBezTo>
                    <a:pt x="1020" y="259"/>
                    <a:pt x="1127" y="255"/>
                    <a:pt x="1235" y="246"/>
                  </a:cubicBezTo>
                  <a:cubicBezTo>
                    <a:pt x="1335" y="255"/>
                    <a:pt x="1435" y="259"/>
                    <a:pt x="1535" y="259"/>
                  </a:cubicBezTo>
                  <a:cubicBezTo>
                    <a:pt x="1835" y="259"/>
                    <a:pt x="2136" y="221"/>
                    <a:pt x="2436" y="146"/>
                  </a:cubicBezTo>
                  <a:cubicBezTo>
                    <a:pt x="2130" y="44"/>
                    <a:pt x="1824" y="1"/>
                    <a:pt x="1518" y="1"/>
                  </a:cubicBezTo>
                  <a:cubicBezTo>
                    <a:pt x="1424" y="1"/>
                    <a:pt x="1329" y="5"/>
                    <a:pt x="1235" y="13"/>
                  </a:cubicBezTo>
                  <a:cubicBezTo>
                    <a:pt x="1140" y="5"/>
                    <a:pt x="1044" y="1"/>
                    <a:pt x="94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6"/>
            <p:cNvSpPr/>
            <p:nvPr/>
          </p:nvSpPr>
          <p:spPr>
            <a:xfrm>
              <a:off x="1853150" y="3835700"/>
              <a:ext cx="6700" cy="71725"/>
            </a:xfrm>
            <a:custGeom>
              <a:avLst/>
              <a:gdLst/>
              <a:ahLst/>
              <a:cxnLst/>
              <a:rect l="l" t="t" r="r" b="b"/>
              <a:pathLst>
                <a:path w="268" h="2869" extrusionOk="0">
                  <a:moveTo>
                    <a:pt x="134" y="0"/>
                  </a:moveTo>
                  <a:cubicBezTo>
                    <a:pt x="1" y="934"/>
                    <a:pt x="1" y="1901"/>
                    <a:pt x="134" y="2869"/>
                  </a:cubicBezTo>
                  <a:cubicBezTo>
                    <a:pt x="268" y="1901"/>
                    <a:pt x="268" y="934"/>
                    <a:pt x="1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6"/>
            <p:cNvSpPr/>
            <p:nvPr/>
          </p:nvSpPr>
          <p:spPr>
            <a:xfrm>
              <a:off x="1890700" y="3926275"/>
              <a:ext cx="60050" cy="5650"/>
            </a:xfrm>
            <a:custGeom>
              <a:avLst/>
              <a:gdLst/>
              <a:ahLst/>
              <a:cxnLst/>
              <a:rect l="l" t="t" r="r" b="b"/>
              <a:pathLst>
                <a:path w="2402" h="226" extrusionOk="0">
                  <a:moveTo>
                    <a:pt x="901" y="0"/>
                  </a:moveTo>
                  <a:cubicBezTo>
                    <a:pt x="600" y="0"/>
                    <a:pt x="300" y="38"/>
                    <a:pt x="0" y="113"/>
                  </a:cubicBezTo>
                  <a:cubicBezTo>
                    <a:pt x="275" y="188"/>
                    <a:pt x="588" y="226"/>
                    <a:pt x="896" y="226"/>
                  </a:cubicBezTo>
                  <a:cubicBezTo>
                    <a:pt x="999" y="226"/>
                    <a:pt x="1101" y="221"/>
                    <a:pt x="1201" y="213"/>
                  </a:cubicBezTo>
                  <a:cubicBezTo>
                    <a:pt x="1301" y="221"/>
                    <a:pt x="1401" y="226"/>
                    <a:pt x="1501" y="226"/>
                  </a:cubicBezTo>
                  <a:cubicBezTo>
                    <a:pt x="1801" y="226"/>
                    <a:pt x="2102" y="188"/>
                    <a:pt x="2402" y="113"/>
                  </a:cubicBezTo>
                  <a:cubicBezTo>
                    <a:pt x="2102" y="38"/>
                    <a:pt x="1801" y="0"/>
                    <a:pt x="1501" y="0"/>
                  </a:cubicBezTo>
                  <a:cubicBezTo>
                    <a:pt x="1401" y="0"/>
                    <a:pt x="1301" y="5"/>
                    <a:pt x="1201" y="13"/>
                  </a:cubicBezTo>
                  <a:cubicBezTo>
                    <a:pt x="1101" y="5"/>
                    <a:pt x="1001" y="0"/>
                    <a:pt x="9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6"/>
            <p:cNvSpPr/>
            <p:nvPr/>
          </p:nvSpPr>
          <p:spPr>
            <a:xfrm>
              <a:off x="1854825" y="3953275"/>
              <a:ext cx="7525" cy="71750"/>
            </a:xfrm>
            <a:custGeom>
              <a:avLst/>
              <a:gdLst/>
              <a:ahLst/>
              <a:cxnLst/>
              <a:rect l="l" t="t" r="r" b="b"/>
              <a:pathLst>
                <a:path w="301" h="2870" extrusionOk="0">
                  <a:moveTo>
                    <a:pt x="134" y="0"/>
                  </a:moveTo>
                  <a:cubicBezTo>
                    <a:pt x="1" y="968"/>
                    <a:pt x="1" y="1902"/>
                    <a:pt x="134" y="2869"/>
                  </a:cubicBezTo>
                  <a:cubicBezTo>
                    <a:pt x="301" y="1902"/>
                    <a:pt x="301" y="968"/>
                    <a:pt x="1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6"/>
            <p:cNvSpPr/>
            <p:nvPr/>
          </p:nvSpPr>
          <p:spPr>
            <a:xfrm>
              <a:off x="1884850" y="3953850"/>
              <a:ext cx="23375" cy="30375"/>
            </a:xfrm>
            <a:custGeom>
              <a:avLst/>
              <a:gdLst/>
              <a:ahLst/>
              <a:cxnLst/>
              <a:rect l="l" t="t" r="r" b="b"/>
              <a:pathLst>
                <a:path w="935" h="1215" extrusionOk="0">
                  <a:moveTo>
                    <a:pt x="60" y="0"/>
                  </a:moveTo>
                  <a:cubicBezTo>
                    <a:pt x="50" y="0"/>
                    <a:pt x="41" y="4"/>
                    <a:pt x="34" y="11"/>
                  </a:cubicBezTo>
                  <a:cubicBezTo>
                    <a:pt x="1" y="44"/>
                    <a:pt x="134" y="311"/>
                    <a:pt x="367" y="645"/>
                  </a:cubicBezTo>
                  <a:cubicBezTo>
                    <a:pt x="588" y="959"/>
                    <a:pt x="808" y="1214"/>
                    <a:pt x="888" y="1214"/>
                  </a:cubicBezTo>
                  <a:cubicBezTo>
                    <a:pt x="893" y="1214"/>
                    <a:pt x="897" y="1213"/>
                    <a:pt x="901" y="1212"/>
                  </a:cubicBezTo>
                  <a:cubicBezTo>
                    <a:pt x="935" y="1145"/>
                    <a:pt x="801" y="878"/>
                    <a:pt x="568" y="544"/>
                  </a:cubicBezTo>
                  <a:cubicBezTo>
                    <a:pt x="358" y="246"/>
                    <a:pt x="149" y="0"/>
                    <a:pt x="6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6"/>
            <p:cNvSpPr/>
            <p:nvPr/>
          </p:nvSpPr>
          <p:spPr>
            <a:xfrm>
              <a:off x="1880675" y="3874800"/>
              <a:ext cx="25050" cy="26875"/>
            </a:xfrm>
            <a:custGeom>
              <a:avLst/>
              <a:gdLst/>
              <a:ahLst/>
              <a:cxnLst/>
              <a:rect l="l" t="t" r="r" b="b"/>
              <a:pathLst>
                <a:path w="1002" h="1075" extrusionOk="0">
                  <a:moveTo>
                    <a:pt x="924" y="0"/>
                  </a:moveTo>
                  <a:cubicBezTo>
                    <a:pt x="867" y="0"/>
                    <a:pt x="651" y="192"/>
                    <a:pt x="434" y="471"/>
                  </a:cubicBezTo>
                  <a:cubicBezTo>
                    <a:pt x="168" y="771"/>
                    <a:pt x="1" y="1038"/>
                    <a:pt x="67" y="1071"/>
                  </a:cubicBezTo>
                  <a:cubicBezTo>
                    <a:pt x="70" y="1074"/>
                    <a:pt x="73" y="1075"/>
                    <a:pt x="78" y="1075"/>
                  </a:cubicBezTo>
                  <a:cubicBezTo>
                    <a:pt x="135" y="1075"/>
                    <a:pt x="354" y="883"/>
                    <a:pt x="601" y="604"/>
                  </a:cubicBezTo>
                  <a:cubicBezTo>
                    <a:pt x="835" y="304"/>
                    <a:pt x="1001" y="71"/>
                    <a:pt x="935" y="4"/>
                  </a:cubicBezTo>
                  <a:cubicBezTo>
                    <a:pt x="932" y="1"/>
                    <a:pt x="929" y="0"/>
                    <a:pt x="9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6"/>
            <p:cNvSpPr/>
            <p:nvPr/>
          </p:nvSpPr>
          <p:spPr>
            <a:xfrm>
              <a:off x="1813125" y="3882025"/>
              <a:ext cx="23375" cy="21350"/>
            </a:xfrm>
            <a:custGeom>
              <a:avLst/>
              <a:gdLst/>
              <a:ahLst/>
              <a:cxnLst/>
              <a:rect l="l" t="t" r="r" b="b"/>
              <a:pathLst>
                <a:path w="935" h="854" extrusionOk="0">
                  <a:moveTo>
                    <a:pt x="73" y="0"/>
                  </a:moveTo>
                  <a:cubicBezTo>
                    <a:pt x="57" y="0"/>
                    <a:pt x="44" y="5"/>
                    <a:pt x="34" y="15"/>
                  </a:cubicBezTo>
                  <a:cubicBezTo>
                    <a:pt x="1" y="48"/>
                    <a:pt x="168" y="282"/>
                    <a:pt x="401" y="515"/>
                  </a:cubicBezTo>
                  <a:cubicBezTo>
                    <a:pt x="614" y="698"/>
                    <a:pt x="800" y="853"/>
                    <a:pt x="881" y="853"/>
                  </a:cubicBezTo>
                  <a:cubicBezTo>
                    <a:pt x="889" y="853"/>
                    <a:pt x="896" y="852"/>
                    <a:pt x="901" y="849"/>
                  </a:cubicBezTo>
                  <a:cubicBezTo>
                    <a:pt x="935" y="782"/>
                    <a:pt x="768" y="582"/>
                    <a:pt x="535" y="349"/>
                  </a:cubicBezTo>
                  <a:cubicBezTo>
                    <a:pt x="336" y="150"/>
                    <a:pt x="162" y="0"/>
                    <a:pt x="7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6"/>
            <p:cNvSpPr/>
            <p:nvPr/>
          </p:nvSpPr>
          <p:spPr>
            <a:xfrm>
              <a:off x="1811475" y="3950675"/>
              <a:ext cx="22525" cy="26050"/>
            </a:xfrm>
            <a:custGeom>
              <a:avLst/>
              <a:gdLst/>
              <a:ahLst/>
              <a:cxnLst/>
              <a:rect l="l" t="t" r="r" b="b"/>
              <a:pathLst>
                <a:path w="901" h="1042" extrusionOk="0">
                  <a:moveTo>
                    <a:pt x="824" y="1"/>
                  </a:moveTo>
                  <a:cubicBezTo>
                    <a:pt x="771" y="1"/>
                    <a:pt x="583" y="191"/>
                    <a:pt x="367" y="438"/>
                  </a:cubicBezTo>
                  <a:cubicBezTo>
                    <a:pt x="134" y="738"/>
                    <a:pt x="0" y="1005"/>
                    <a:pt x="33" y="1038"/>
                  </a:cubicBezTo>
                  <a:cubicBezTo>
                    <a:pt x="38" y="1041"/>
                    <a:pt x="44" y="1042"/>
                    <a:pt x="50" y="1042"/>
                  </a:cubicBezTo>
                  <a:cubicBezTo>
                    <a:pt x="130" y="1042"/>
                    <a:pt x="317" y="850"/>
                    <a:pt x="534" y="571"/>
                  </a:cubicBezTo>
                  <a:cubicBezTo>
                    <a:pt x="767" y="305"/>
                    <a:pt x="901" y="38"/>
                    <a:pt x="834" y="4"/>
                  </a:cubicBezTo>
                  <a:cubicBezTo>
                    <a:pt x="832" y="2"/>
                    <a:pt x="828" y="1"/>
                    <a:pt x="8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6"/>
            <p:cNvSpPr/>
            <p:nvPr/>
          </p:nvSpPr>
          <p:spPr>
            <a:xfrm>
              <a:off x="4864475" y="1476500"/>
              <a:ext cx="80075" cy="79250"/>
            </a:xfrm>
            <a:custGeom>
              <a:avLst/>
              <a:gdLst/>
              <a:ahLst/>
              <a:cxnLst/>
              <a:rect l="l" t="t" r="r" b="b"/>
              <a:pathLst>
                <a:path w="3203" h="3170" extrusionOk="0">
                  <a:moveTo>
                    <a:pt x="1568" y="0"/>
                  </a:moveTo>
                  <a:lnTo>
                    <a:pt x="1435" y="401"/>
                  </a:lnTo>
                  <a:cubicBezTo>
                    <a:pt x="1235" y="868"/>
                    <a:pt x="835" y="1268"/>
                    <a:pt x="368" y="1502"/>
                  </a:cubicBezTo>
                  <a:lnTo>
                    <a:pt x="1" y="1668"/>
                  </a:lnTo>
                  <a:lnTo>
                    <a:pt x="301" y="1768"/>
                  </a:lnTo>
                  <a:cubicBezTo>
                    <a:pt x="801" y="1969"/>
                    <a:pt x="1235" y="2369"/>
                    <a:pt x="1502" y="2869"/>
                  </a:cubicBezTo>
                  <a:lnTo>
                    <a:pt x="1635" y="3169"/>
                  </a:lnTo>
                  <a:lnTo>
                    <a:pt x="1702" y="2936"/>
                  </a:lnTo>
                  <a:cubicBezTo>
                    <a:pt x="1935" y="2402"/>
                    <a:pt x="2369" y="1969"/>
                    <a:pt x="2903" y="1735"/>
                  </a:cubicBezTo>
                  <a:lnTo>
                    <a:pt x="3203" y="1602"/>
                  </a:lnTo>
                  <a:lnTo>
                    <a:pt x="2903" y="1468"/>
                  </a:lnTo>
                  <a:cubicBezTo>
                    <a:pt x="2369" y="1268"/>
                    <a:pt x="1935" y="834"/>
                    <a:pt x="1702" y="301"/>
                  </a:cubicBezTo>
                  <a:lnTo>
                    <a:pt x="15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6"/>
            <p:cNvSpPr/>
            <p:nvPr/>
          </p:nvSpPr>
          <p:spPr>
            <a:xfrm>
              <a:off x="1756425" y="2458875"/>
              <a:ext cx="75925" cy="74250"/>
            </a:xfrm>
            <a:custGeom>
              <a:avLst/>
              <a:gdLst/>
              <a:ahLst/>
              <a:cxnLst/>
              <a:rect l="l" t="t" r="r" b="b"/>
              <a:pathLst>
                <a:path w="3037" h="2970" extrusionOk="0">
                  <a:moveTo>
                    <a:pt x="1502" y="0"/>
                  </a:moveTo>
                  <a:lnTo>
                    <a:pt x="1335" y="334"/>
                  </a:lnTo>
                  <a:cubicBezTo>
                    <a:pt x="1135" y="801"/>
                    <a:pt x="801" y="1168"/>
                    <a:pt x="334" y="1401"/>
                  </a:cubicBezTo>
                  <a:lnTo>
                    <a:pt x="1" y="1568"/>
                  </a:lnTo>
                  <a:lnTo>
                    <a:pt x="267" y="1668"/>
                  </a:lnTo>
                  <a:cubicBezTo>
                    <a:pt x="768" y="1868"/>
                    <a:pt x="1168" y="2235"/>
                    <a:pt x="1402" y="2702"/>
                  </a:cubicBezTo>
                  <a:lnTo>
                    <a:pt x="1535" y="2969"/>
                  </a:lnTo>
                  <a:lnTo>
                    <a:pt x="1635" y="2769"/>
                  </a:lnTo>
                  <a:cubicBezTo>
                    <a:pt x="1835" y="2269"/>
                    <a:pt x="2235" y="1835"/>
                    <a:pt x="2736" y="1635"/>
                  </a:cubicBezTo>
                  <a:lnTo>
                    <a:pt x="3036" y="1501"/>
                  </a:lnTo>
                  <a:lnTo>
                    <a:pt x="2736" y="1401"/>
                  </a:lnTo>
                  <a:cubicBezTo>
                    <a:pt x="2235" y="1168"/>
                    <a:pt x="1835" y="767"/>
                    <a:pt x="1602" y="267"/>
                  </a:cubicBezTo>
                  <a:lnTo>
                    <a:pt x="150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6"/>
            <p:cNvSpPr/>
            <p:nvPr/>
          </p:nvSpPr>
          <p:spPr>
            <a:xfrm>
              <a:off x="5478250" y="3828175"/>
              <a:ext cx="110100" cy="107600"/>
            </a:xfrm>
            <a:custGeom>
              <a:avLst/>
              <a:gdLst/>
              <a:ahLst/>
              <a:cxnLst/>
              <a:rect l="l" t="t" r="r" b="b"/>
              <a:pathLst>
                <a:path w="4404" h="4304" extrusionOk="0">
                  <a:moveTo>
                    <a:pt x="2169" y="1"/>
                  </a:moveTo>
                  <a:lnTo>
                    <a:pt x="1969" y="535"/>
                  </a:lnTo>
                  <a:cubicBezTo>
                    <a:pt x="1668" y="1202"/>
                    <a:pt x="1168" y="1735"/>
                    <a:pt x="534" y="2036"/>
                  </a:cubicBezTo>
                  <a:lnTo>
                    <a:pt x="0" y="2302"/>
                  </a:lnTo>
                  <a:lnTo>
                    <a:pt x="401" y="2436"/>
                  </a:lnTo>
                  <a:cubicBezTo>
                    <a:pt x="1135" y="2703"/>
                    <a:pt x="1702" y="3236"/>
                    <a:pt x="2035" y="3937"/>
                  </a:cubicBezTo>
                  <a:lnTo>
                    <a:pt x="2235" y="4304"/>
                  </a:lnTo>
                  <a:lnTo>
                    <a:pt x="2369" y="4004"/>
                  </a:lnTo>
                  <a:cubicBezTo>
                    <a:pt x="2636" y="3270"/>
                    <a:pt x="3236" y="2669"/>
                    <a:pt x="3970" y="2369"/>
                  </a:cubicBezTo>
                  <a:lnTo>
                    <a:pt x="4404" y="2169"/>
                  </a:lnTo>
                  <a:lnTo>
                    <a:pt x="3937" y="2002"/>
                  </a:lnTo>
                  <a:cubicBezTo>
                    <a:pt x="3236" y="1702"/>
                    <a:pt x="2636" y="1135"/>
                    <a:pt x="2335" y="401"/>
                  </a:cubicBezTo>
                  <a:lnTo>
                    <a:pt x="216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6"/>
            <p:cNvSpPr/>
            <p:nvPr/>
          </p:nvSpPr>
          <p:spPr>
            <a:xfrm>
              <a:off x="4839450" y="781000"/>
              <a:ext cx="120125" cy="5650"/>
            </a:xfrm>
            <a:custGeom>
              <a:avLst/>
              <a:gdLst/>
              <a:ahLst/>
              <a:cxnLst/>
              <a:rect l="l" t="t" r="r" b="b"/>
              <a:pathLst>
                <a:path w="4805" h="226" extrusionOk="0">
                  <a:moveTo>
                    <a:pt x="2403" y="1"/>
                  </a:moveTo>
                  <a:cubicBezTo>
                    <a:pt x="1602" y="1"/>
                    <a:pt x="801" y="34"/>
                    <a:pt x="1" y="101"/>
                  </a:cubicBezTo>
                  <a:cubicBezTo>
                    <a:pt x="801" y="184"/>
                    <a:pt x="1602" y="226"/>
                    <a:pt x="2403" y="226"/>
                  </a:cubicBezTo>
                  <a:cubicBezTo>
                    <a:pt x="3203" y="226"/>
                    <a:pt x="4004" y="184"/>
                    <a:pt x="4804" y="101"/>
                  </a:cubicBezTo>
                  <a:cubicBezTo>
                    <a:pt x="4004" y="34"/>
                    <a:pt x="3203" y="1"/>
                    <a:pt x="240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6"/>
            <p:cNvSpPr/>
            <p:nvPr/>
          </p:nvSpPr>
          <p:spPr>
            <a:xfrm>
              <a:off x="5019600" y="620875"/>
              <a:ext cx="6675" cy="121800"/>
            </a:xfrm>
            <a:custGeom>
              <a:avLst/>
              <a:gdLst/>
              <a:ahLst/>
              <a:cxnLst/>
              <a:rect l="l" t="t" r="r" b="b"/>
              <a:pathLst>
                <a:path w="267" h="4872" extrusionOk="0">
                  <a:moveTo>
                    <a:pt x="133" y="1"/>
                  </a:moveTo>
                  <a:cubicBezTo>
                    <a:pt x="33" y="802"/>
                    <a:pt x="0" y="1635"/>
                    <a:pt x="33" y="2436"/>
                  </a:cubicBezTo>
                  <a:cubicBezTo>
                    <a:pt x="0" y="3237"/>
                    <a:pt x="33" y="4071"/>
                    <a:pt x="133" y="4871"/>
                  </a:cubicBezTo>
                  <a:cubicBezTo>
                    <a:pt x="234" y="4071"/>
                    <a:pt x="267" y="3237"/>
                    <a:pt x="234" y="2436"/>
                  </a:cubicBezTo>
                  <a:cubicBezTo>
                    <a:pt x="267" y="1635"/>
                    <a:pt x="234" y="802"/>
                    <a:pt x="13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6"/>
            <p:cNvSpPr/>
            <p:nvPr/>
          </p:nvSpPr>
          <p:spPr>
            <a:xfrm>
              <a:off x="5090475" y="777675"/>
              <a:ext cx="120100" cy="5025"/>
            </a:xfrm>
            <a:custGeom>
              <a:avLst/>
              <a:gdLst/>
              <a:ahLst/>
              <a:cxnLst/>
              <a:rect l="l" t="t" r="r" b="b"/>
              <a:pathLst>
                <a:path w="4804" h="201" extrusionOk="0">
                  <a:moveTo>
                    <a:pt x="2402" y="0"/>
                  </a:moveTo>
                  <a:cubicBezTo>
                    <a:pt x="1602" y="0"/>
                    <a:pt x="801" y="33"/>
                    <a:pt x="0" y="100"/>
                  </a:cubicBezTo>
                  <a:cubicBezTo>
                    <a:pt x="801" y="167"/>
                    <a:pt x="1602" y="200"/>
                    <a:pt x="2402" y="200"/>
                  </a:cubicBezTo>
                  <a:cubicBezTo>
                    <a:pt x="3203" y="200"/>
                    <a:pt x="4003" y="167"/>
                    <a:pt x="4804" y="100"/>
                  </a:cubicBezTo>
                  <a:cubicBezTo>
                    <a:pt x="4003" y="33"/>
                    <a:pt x="3203" y="0"/>
                    <a:pt x="24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6"/>
            <p:cNvSpPr/>
            <p:nvPr/>
          </p:nvSpPr>
          <p:spPr>
            <a:xfrm>
              <a:off x="5022925" y="821025"/>
              <a:ext cx="7525" cy="121775"/>
            </a:xfrm>
            <a:custGeom>
              <a:avLst/>
              <a:gdLst/>
              <a:ahLst/>
              <a:cxnLst/>
              <a:rect l="l" t="t" r="r" b="b"/>
              <a:pathLst>
                <a:path w="301" h="4871" extrusionOk="0">
                  <a:moveTo>
                    <a:pt x="167" y="1"/>
                  </a:moveTo>
                  <a:cubicBezTo>
                    <a:pt x="67" y="801"/>
                    <a:pt x="0" y="1635"/>
                    <a:pt x="67" y="2436"/>
                  </a:cubicBezTo>
                  <a:cubicBezTo>
                    <a:pt x="34" y="3236"/>
                    <a:pt x="67" y="4070"/>
                    <a:pt x="167" y="4871"/>
                  </a:cubicBezTo>
                  <a:cubicBezTo>
                    <a:pt x="267" y="4070"/>
                    <a:pt x="301" y="3236"/>
                    <a:pt x="267" y="2436"/>
                  </a:cubicBezTo>
                  <a:cubicBezTo>
                    <a:pt x="301" y="1635"/>
                    <a:pt x="267" y="801"/>
                    <a:pt x="1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6"/>
            <p:cNvSpPr/>
            <p:nvPr/>
          </p:nvSpPr>
          <p:spPr>
            <a:xfrm>
              <a:off x="5081300" y="821875"/>
              <a:ext cx="42550" cy="50875"/>
            </a:xfrm>
            <a:custGeom>
              <a:avLst/>
              <a:gdLst/>
              <a:ahLst/>
              <a:cxnLst/>
              <a:rect l="l" t="t" r="r" b="b"/>
              <a:pathLst>
                <a:path w="1702" h="2035" extrusionOk="0">
                  <a:moveTo>
                    <a:pt x="0" y="0"/>
                  </a:moveTo>
                  <a:cubicBezTo>
                    <a:pt x="201" y="400"/>
                    <a:pt x="434" y="767"/>
                    <a:pt x="768" y="1101"/>
                  </a:cubicBezTo>
                  <a:cubicBezTo>
                    <a:pt x="1001" y="1468"/>
                    <a:pt x="1335" y="1768"/>
                    <a:pt x="1702" y="2035"/>
                  </a:cubicBezTo>
                  <a:cubicBezTo>
                    <a:pt x="1502" y="1635"/>
                    <a:pt x="1235" y="1268"/>
                    <a:pt x="934" y="934"/>
                  </a:cubicBezTo>
                  <a:cubicBezTo>
                    <a:pt x="668" y="567"/>
                    <a:pt x="367" y="267"/>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6"/>
            <p:cNvSpPr/>
            <p:nvPr/>
          </p:nvSpPr>
          <p:spPr>
            <a:xfrm>
              <a:off x="5073800" y="688425"/>
              <a:ext cx="44225" cy="45075"/>
            </a:xfrm>
            <a:custGeom>
              <a:avLst/>
              <a:gdLst/>
              <a:ahLst/>
              <a:cxnLst/>
              <a:rect l="l" t="t" r="r" b="b"/>
              <a:pathLst>
                <a:path w="1769" h="1803" extrusionOk="0">
                  <a:moveTo>
                    <a:pt x="1768" y="1"/>
                  </a:moveTo>
                  <a:lnTo>
                    <a:pt x="1768" y="1"/>
                  </a:lnTo>
                  <a:cubicBezTo>
                    <a:pt x="1401" y="201"/>
                    <a:pt x="1068" y="501"/>
                    <a:pt x="801" y="835"/>
                  </a:cubicBezTo>
                  <a:cubicBezTo>
                    <a:pt x="501" y="1102"/>
                    <a:pt x="200" y="1435"/>
                    <a:pt x="0" y="1802"/>
                  </a:cubicBezTo>
                  <a:cubicBezTo>
                    <a:pt x="367" y="1569"/>
                    <a:pt x="701" y="1302"/>
                    <a:pt x="968" y="968"/>
                  </a:cubicBezTo>
                  <a:cubicBezTo>
                    <a:pt x="1301" y="701"/>
                    <a:pt x="1568" y="368"/>
                    <a:pt x="17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6"/>
            <p:cNvSpPr/>
            <p:nvPr/>
          </p:nvSpPr>
          <p:spPr>
            <a:xfrm>
              <a:off x="4937875" y="700050"/>
              <a:ext cx="44200" cy="35100"/>
            </a:xfrm>
            <a:custGeom>
              <a:avLst/>
              <a:gdLst/>
              <a:ahLst/>
              <a:cxnLst/>
              <a:rect l="l" t="t" r="r" b="b"/>
              <a:pathLst>
                <a:path w="1768" h="1404" extrusionOk="0">
                  <a:moveTo>
                    <a:pt x="43" y="0"/>
                  </a:moveTo>
                  <a:cubicBezTo>
                    <a:pt x="38" y="0"/>
                    <a:pt x="35" y="1"/>
                    <a:pt x="33" y="3"/>
                  </a:cubicBezTo>
                  <a:cubicBezTo>
                    <a:pt x="0" y="70"/>
                    <a:pt x="334" y="403"/>
                    <a:pt x="801" y="803"/>
                  </a:cubicBezTo>
                  <a:cubicBezTo>
                    <a:pt x="1067" y="1070"/>
                    <a:pt x="1368" y="1270"/>
                    <a:pt x="1735" y="1404"/>
                  </a:cubicBezTo>
                  <a:cubicBezTo>
                    <a:pt x="1768" y="1371"/>
                    <a:pt x="1401" y="1004"/>
                    <a:pt x="934" y="637"/>
                  </a:cubicBezTo>
                  <a:cubicBezTo>
                    <a:pt x="525" y="259"/>
                    <a:pt x="116" y="0"/>
                    <a:pt x="4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6"/>
            <p:cNvSpPr/>
            <p:nvPr/>
          </p:nvSpPr>
          <p:spPr>
            <a:xfrm>
              <a:off x="4935350" y="816850"/>
              <a:ext cx="40075" cy="44225"/>
            </a:xfrm>
            <a:custGeom>
              <a:avLst/>
              <a:gdLst/>
              <a:ahLst/>
              <a:cxnLst/>
              <a:rect l="l" t="t" r="r" b="b"/>
              <a:pathLst>
                <a:path w="1603" h="1769" extrusionOk="0">
                  <a:moveTo>
                    <a:pt x="1602" y="1"/>
                  </a:moveTo>
                  <a:lnTo>
                    <a:pt x="1602" y="1"/>
                  </a:lnTo>
                  <a:cubicBezTo>
                    <a:pt x="1269" y="201"/>
                    <a:pt x="968" y="468"/>
                    <a:pt x="735" y="801"/>
                  </a:cubicBezTo>
                  <a:cubicBezTo>
                    <a:pt x="435" y="1068"/>
                    <a:pt x="168" y="1402"/>
                    <a:pt x="1" y="1769"/>
                  </a:cubicBezTo>
                  <a:cubicBezTo>
                    <a:pt x="68" y="1769"/>
                    <a:pt x="435" y="1435"/>
                    <a:pt x="902" y="935"/>
                  </a:cubicBezTo>
                  <a:cubicBezTo>
                    <a:pt x="1168" y="668"/>
                    <a:pt x="1435" y="334"/>
                    <a:pt x="16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6"/>
            <p:cNvSpPr/>
            <p:nvPr/>
          </p:nvSpPr>
          <p:spPr>
            <a:xfrm>
              <a:off x="1722225" y="1595450"/>
              <a:ext cx="119275" cy="5650"/>
            </a:xfrm>
            <a:custGeom>
              <a:avLst/>
              <a:gdLst/>
              <a:ahLst/>
              <a:cxnLst/>
              <a:rect l="l" t="t" r="r" b="b"/>
              <a:pathLst>
                <a:path w="4771" h="226" extrusionOk="0">
                  <a:moveTo>
                    <a:pt x="1802" y="0"/>
                  </a:moveTo>
                  <a:cubicBezTo>
                    <a:pt x="1202" y="0"/>
                    <a:pt x="601" y="38"/>
                    <a:pt x="1" y="113"/>
                  </a:cubicBezTo>
                  <a:cubicBezTo>
                    <a:pt x="601" y="188"/>
                    <a:pt x="1202" y="225"/>
                    <a:pt x="1802" y="225"/>
                  </a:cubicBezTo>
                  <a:cubicBezTo>
                    <a:pt x="2002" y="225"/>
                    <a:pt x="2202" y="221"/>
                    <a:pt x="2403" y="213"/>
                  </a:cubicBezTo>
                  <a:cubicBezTo>
                    <a:pt x="2603" y="221"/>
                    <a:pt x="2803" y="225"/>
                    <a:pt x="3002" y="225"/>
                  </a:cubicBezTo>
                  <a:cubicBezTo>
                    <a:pt x="3601" y="225"/>
                    <a:pt x="4196" y="188"/>
                    <a:pt x="4771" y="113"/>
                  </a:cubicBezTo>
                  <a:cubicBezTo>
                    <a:pt x="4196" y="38"/>
                    <a:pt x="3601" y="0"/>
                    <a:pt x="3002" y="0"/>
                  </a:cubicBezTo>
                  <a:cubicBezTo>
                    <a:pt x="2803" y="0"/>
                    <a:pt x="2603" y="4"/>
                    <a:pt x="2403" y="13"/>
                  </a:cubicBezTo>
                  <a:cubicBezTo>
                    <a:pt x="2202" y="4"/>
                    <a:pt x="2002" y="0"/>
                    <a:pt x="18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6"/>
            <p:cNvSpPr/>
            <p:nvPr/>
          </p:nvSpPr>
          <p:spPr>
            <a:xfrm>
              <a:off x="1901525" y="1435625"/>
              <a:ext cx="7525" cy="120950"/>
            </a:xfrm>
            <a:custGeom>
              <a:avLst/>
              <a:gdLst/>
              <a:ahLst/>
              <a:cxnLst/>
              <a:rect l="l" t="t" r="r" b="b"/>
              <a:pathLst>
                <a:path w="301" h="4838" extrusionOk="0">
                  <a:moveTo>
                    <a:pt x="134" y="1"/>
                  </a:moveTo>
                  <a:cubicBezTo>
                    <a:pt x="34" y="802"/>
                    <a:pt x="1" y="1602"/>
                    <a:pt x="34" y="2436"/>
                  </a:cubicBezTo>
                  <a:cubicBezTo>
                    <a:pt x="1" y="3237"/>
                    <a:pt x="34" y="4037"/>
                    <a:pt x="134" y="4838"/>
                  </a:cubicBezTo>
                  <a:cubicBezTo>
                    <a:pt x="268" y="4037"/>
                    <a:pt x="301" y="3237"/>
                    <a:pt x="268" y="2436"/>
                  </a:cubicBezTo>
                  <a:cubicBezTo>
                    <a:pt x="301" y="1602"/>
                    <a:pt x="268" y="802"/>
                    <a:pt x="1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6"/>
            <p:cNvSpPr/>
            <p:nvPr/>
          </p:nvSpPr>
          <p:spPr>
            <a:xfrm>
              <a:off x="1973250" y="1591275"/>
              <a:ext cx="119275" cy="6000"/>
            </a:xfrm>
            <a:custGeom>
              <a:avLst/>
              <a:gdLst/>
              <a:ahLst/>
              <a:cxnLst/>
              <a:rect l="l" t="t" r="r" b="b"/>
              <a:pathLst>
                <a:path w="4771" h="240" extrusionOk="0">
                  <a:moveTo>
                    <a:pt x="1769" y="0"/>
                  </a:moveTo>
                  <a:cubicBezTo>
                    <a:pt x="1170" y="0"/>
                    <a:pt x="576" y="38"/>
                    <a:pt x="0" y="113"/>
                  </a:cubicBezTo>
                  <a:cubicBezTo>
                    <a:pt x="553" y="185"/>
                    <a:pt x="1124" y="240"/>
                    <a:pt x="1699" y="240"/>
                  </a:cubicBezTo>
                  <a:cubicBezTo>
                    <a:pt x="1922" y="240"/>
                    <a:pt x="2145" y="232"/>
                    <a:pt x="2369" y="213"/>
                  </a:cubicBezTo>
                  <a:cubicBezTo>
                    <a:pt x="2592" y="232"/>
                    <a:pt x="2816" y="240"/>
                    <a:pt x="3039" y="240"/>
                  </a:cubicBezTo>
                  <a:cubicBezTo>
                    <a:pt x="3616" y="240"/>
                    <a:pt x="4193" y="185"/>
                    <a:pt x="4770" y="113"/>
                  </a:cubicBezTo>
                  <a:cubicBezTo>
                    <a:pt x="4170" y="38"/>
                    <a:pt x="3570" y="0"/>
                    <a:pt x="2969" y="0"/>
                  </a:cubicBezTo>
                  <a:cubicBezTo>
                    <a:pt x="2769" y="0"/>
                    <a:pt x="2569" y="4"/>
                    <a:pt x="2369" y="13"/>
                  </a:cubicBezTo>
                  <a:cubicBezTo>
                    <a:pt x="2169" y="4"/>
                    <a:pt x="1968" y="0"/>
                    <a:pt x="176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6"/>
            <p:cNvSpPr/>
            <p:nvPr/>
          </p:nvSpPr>
          <p:spPr>
            <a:xfrm>
              <a:off x="1905700" y="1635775"/>
              <a:ext cx="7525" cy="120950"/>
            </a:xfrm>
            <a:custGeom>
              <a:avLst/>
              <a:gdLst/>
              <a:ahLst/>
              <a:cxnLst/>
              <a:rect l="l" t="t" r="r" b="b"/>
              <a:pathLst>
                <a:path w="301" h="4838" extrusionOk="0">
                  <a:moveTo>
                    <a:pt x="167" y="1"/>
                  </a:moveTo>
                  <a:cubicBezTo>
                    <a:pt x="34" y="801"/>
                    <a:pt x="0" y="1602"/>
                    <a:pt x="34" y="2436"/>
                  </a:cubicBezTo>
                  <a:cubicBezTo>
                    <a:pt x="0" y="3236"/>
                    <a:pt x="34" y="4037"/>
                    <a:pt x="167" y="4837"/>
                  </a:cubicBezTo>
                  <a:cubicBezTo>
                    <a:pt x="267" y="4037"/>
                    <a:pt x="301" y="3236"/>
                    <a:pt x="267" y="2436"/>
                  </a:cubicBezTo>
                  <a:cubicBezTo>
                    <a:pt x="301" y="1602"/>
                    <a:pt x="267" y="801"/>
                    <a:pt x="1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6"/>
            <p:cNvSpPr/>
            <p:nvPr/>
          </p:nvSpPr>
          <p:spPr>
            <a:xfrm>
              <a:off x="1963250" y="1636625"/>
              <a:ext cx="43375" cy="50875"/>
            </a:xfrm>
            <a:custGeom>
              <a:avLst/>
              <a:gdLst/>
              <a:ahLst/>
              <a:cxnLst/>
              <a:rect l="l" t="t" r="r" b="b"/>
              <a:pathLst>
                <a:path w="1735" h="2035" extrusionOk="0">
                  <a:moveTo>
                    <a:pt x="0" y="0"/>
                  </a:moveTo>
                  <a:lnTo>
                    <a:pt x="0" y="0"/>
                  </a:lnTo>
                  <a:cubicBezTo>
                    <a:pt x="200" y="400"/>
                    <a:pt x="467" y="767"/>
                    <a:pt x="767" y="1067"/>
                  </a:cubicBezTo>
                  <a:cubicBezTo>
                    <a:pt x="1034" y="1434"/>
                    <a:pt x="1334" y="1768"/>
                    <a:pt x="1735" y="2035"/>
                  </a:cubicBezTo>
                  <a:cubicBezTo>
                    <a:pt x="1501" y="1601"/>
                    <a:pt x="1234" y="1268"/>
                    <a:pt x="934" y="934"/>
                  </a:cubicBezTo>
                  <a:cubicBezTo>
                    <a:pt x="667" y="567"/>
                    <a:pt x="367" y="234"/>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6"/>
            <p:cNvSpPr/>
            <p:nvPr/>
          </p:nvSpPr>
          <p:spPr>
            <a:xfrm>
              <a:off x="1956575" y="1502350"/>
              <a:ext cx="44225" cy="45050"/>
            </a:xfrm>
            <a:custGeom>
              <a:avLst/>
              <a:gdLst/>
              <a:ahLst/>
              <a:cxnLst/>
              <a:rect l="l" t="t" r="r" b="b"/>
              <a:pathLst>
                <a:path w="1769" h="1802" extrusionOk="0">
                  <a:moveTo>
                    <a:pt x="1768" y="1"/>
                  </a:moveTo>
                  <a:lnTo>
                    <a:pt x="1768" y="1"/>
                  </a:lnTo>
                  <a:cubicBezTo>
                    <a:pt x="1401" y="234"/>
                    <a:pt x="1068" y="501"/>
                    <a:pt x="801" y="834"/>
                  </a:cubicBezTo>
                  <a:cubicBezTo>
                    <a:pt x="467" y="1135"/>
                    <a:pt x="200" y="1435"/>
                    <a:pt x="0" y="1802"/>
                  </a:cubicBezTo>
                  <a:cubicBezTo>
                    <a:pt x="367" y="1602"/>
                    <a:pt x="701" y="1301"/>
                    <a:pt x="968" y="968"/>
                  </a:cubicBezTo>
                  <a:cubicBezTo>
                    <a:pt x="1268" y="701"/>
                    <a:pt x="1535" y="367"/>
                    <a:pt x="17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6"/>
            <p:cNvSpPr/>
            <p:nvPr/>
          </p:nvSpPr>
          <p:spPr>
            <a:xfrm>
              <a:off x="1820650" y="1514850"/>
              <a:ext cx="44200" cy="35050"/>
            </a:xfrm>
            <a:custGeom>
              <a:avLst/>
              <a:gdLst/>
              <a:ahLst/>
              <a:cxnLst/>
              <a:rect l="l" t="t" r="r" b="b"/>
              <a:pathLst>
                <a:path w="1768" h="1402" extrusionOk="0">
                  <a:moveTo>
                    <a:pt x="33" y="1"/>
                  </a:moveTo>
                  <a:lnTo>
                    <a:pt x="33" y="1"/>
                  </a:lnTo>
                  <a:cubicBezTo>
                    <a:pt x="0" y="34"/>
                    <a:pt x="334" y="401"/>
                    <a:pt x="801" y="768"/>
                  </a:cubicBezTo>
                  <a:cubicBezTo>
                    <a:pt x="1067" y="1035"/>
                    <a:pt x="1368" y="1235"/>
                    <a:pt x="1701" y="1402"/>
                  </a:cubicBezTo>
                  <a:cubicBezTo>
                    <a:pt x="1768" y="1335"/>
                    <a:pt x="1401" y="1002"/>
                    <a:pt x="934" y="601"/>
                  </a:cubicBezTo>
                  <a:cubicBezTo>
                    <a:pt x="667" y="334"/>
                    <a:pt x="367" y="134"/>
                    <a:pt x="3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6"/>
            <p:cNvSpPr/>
            <p:nvPr/>
          </p:nvSpPr>
          <p:spPr>
            <a:xfrm>
              <a:off x="1818125" y="1630775"/>
              <a:ext cx="40075" cy="44275"/>
            </a:xfrm>
            <a:custGeom>
              <a:avLst/>
              <a:gdLst/>
              <a:ahLst/>
              <a:cxnLst/>
              <a:rect l="l" t="t" r="r" b="b"/>
              <a:pathLst>
                <a:path w="1603" h="1771" extrusionOk="0">
                  <a:moveTo>
                    <a:pt x="1602" y="1"/>
                  </a:moveTo>
                  <a:lnTo>
                    <a:pt x="1602" y="1"/>
                  </a:lnTo>
                  <a:cubicBezTo>
                    <a:pt x="1269" y="234"/>
                    <a:pt x="968" y="501"/>
                    <a:pt x="735" y="834"/>
                  </a:cubicBezTo>
                  <a:cubicBezTo>
                    <a:pt x="435" y="1101"/>
                    <a:pt x="168" y="1402"/>
                    <a:pt x="1" y="1768"/>
                  </a:cubicBezTo>
                  <a:cubicBezTo>
                    <a:pt x="2" y="1770"/>
                    <a:pt x="4" y="1771"/>
                    <a:pt x="7" y="1771"/>
                  </a:cubicBezTo>
                  <a:cubicBezTo>
                    <a:pt x="68" y="1771"/>
                    <a:pt x="453" y="1415"/>
                    <a:pt x="868" y="968"/>
                  </a:cubicBezTo>
                  <a:cubicBezTo>
                    <a:pt x="1168" y="701"/>
                    <a:pt x="1402" y="367"/>
                    <a:pt x="16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76"/>
          <p:cNvGrpSpPr/>
          <p:nvPr/>
        </p:nvGrpSpPr>
        <p:grpSpPr>
          <a:xfrm>
            <a:off x="6169372" y="2142591"/>
            <a:ext cx="2551434" cy="1534019"/>
            <a:chOff x="498000" y="966875"/>
            <a:chExt cx="6591150" cy="3962850"/>
          </a:xfrm>
        </p:grpSpPr>
        <p:sp>
          <p:nvSpPr>
            <p:cNvPr id="3272" name="Google Shape;3272;p76"/>
            <p:cNvSpPr/>
            <p:nvPr/>
          </p:nvSpPr>
          <p:spPr>
            <a:xfrm>
              <a:off x="879450" y="1557300"/>
              <a:ext cx="711300" cy="740925"/>
            </a:xfrm>
            <a:custGeom>
              <a:avLst/>
              <a:gdLst/>
              <a:ahLst/>
              <a:cxnLst/>
              <a:rect l="l" t="t" r="r" b="b"/>
              <a:pathLst>
                <a:path w="28452" h="29637" extrusionOk="0">
                  <a:moveTo>
                    <a:pt x="1" y="1"/>
                  </a:moveTo>
                  <a:lnTo>
                    <a:pt x="1" y="29636"/>
                  </a:lnTo>
                  <a:lnTo>
                    <a:pt x="28451" y="29636"/>
                  </a:lnTo>
                  <a:lnTo>
                    <a:pt x="2845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6"/>
            <p:cNvSpPr/>
            <p:nvPr/>
          </p:nvSpPr>
          <p:spPr>
            <a:xfrm>
              <a:off x="830825" y="1557300"/>
              <a:ext cx="712050" cy="740925"/>
            </a:xfrm>
            <a:custGeom>
              <a:avLst/>
              <a:gdLst/>
              <a:ahLst/>
              <a:cxnLst/>
              <a:rect l="l" t="t" r="r" b="b"/>
              <a:pathLst>
                <a:path w="28482" h="29637" extrusionOk="0">
                  <a:moveTo>
                    <a:pt x="1" y="1"/>
                  </a:moveTo>
                  <a:lnTo>
                    <a:pt x="1" y="29636"/>
                  </a:lnTo>
                  <a:lnTo>
                    <a:pt x="28481" y="29636"/>
                  </a:lnTo>
                  <a:lnTo>
                    <a:pt x="2848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6"/>
            <p:cNvSpPr/>
            <p:nvPr/>
          </p:nvSpPr>
          <p:spPr>
            <a:xfrm>
              <a:off x="830825" y="1557300"/>
              <a:ext cx="712050" cy="741675"/>
            </a:xfrm>
            <a:custGeom>
              <a:avLst/>
              <a:gdLst/>
              <a:ahLst/>
              <a:cxnLst/>
              <a:rect l="l" t="t" r="r" b="b"/>
              <a:pathLst>
                <a:path w="28482" h="29667" extrusionOk="0">
                  <a:moveTo>
                    <a:pt x="1" y="1"/>
                  </a:moveTo>
                  <a:lnTo>
                    <a:pt x="1" y="29667"/>
                  </a:lnTo>
                  <a:lnTo>
                    <a:pt x="31" y="29667"/>
                  </a:lnTo>
                  <a:lnTo>
                    <a:pt x="31" y="31"/>
                  </a:lnTo>
                  <a:lnTo>
                    <a:pt x="28451" y="31"/>
                  </a:lnTo>
                  <a:lnTo>
                    <a:pt x="28451" y="29667"/>
                  </a:lnTo>
                  <a:lnTo>
                    <a:pt x="28481" y="29667"/>
                  </a:lnTo>
                  <a:lnTo>
                    <a:pt x="2848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6"/>
            <p:cNvSpPr/>
            <p:nvPr/>
          </p:nvSpPr>
          <p:spPr>
            <a:xfrm>
              <a:off x="926575" y="1656850"/>
              <a:ext cx="520550" cy="541825"/>
            </a:xfrm>
            <a:custGeom>
              <a:avLst/>
              <a:gdLst/>
              <a:ahLst/>
              <a:cxnLst/>
              <a:rect l="l" t="t" r="r" b="b"/>
              <a:pathLst>
                <a:path w="20822" h="21673" extrusionOk="0">
                  <a:moveTo>
                    <a:pt x="1" y="0"/>
                  </a:moveTo>
                  <a:lnTo>
                    <a:pt x="1" y="21673"/>
                  </a:lnTo>
                  <a:lnTo>
                    <a:pt x="20822" y="21673"/>
                  </a:lnTo>
                  <a:lnTo>
                    <a:pt x="2082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6"/>
            <p:cNvSpPr/>
            <p:nvPr/>
          </p:nvSpPr>
          <p:spPr>
            <a:xfrm>
              <a:off x="831600" y="2202450"/>
              <a:ext cx="95000" cy="93500"/>
            </a:xfrm>
            <a:custGeom>
              <a:avLst/>
              <a:gdLst/>
              <a:ahLst/>
              <a:cxnLst/>
              <a:rect l="l" t="t" r="r" b="b"/>
              <a:pathLst>
                <a:path w="3800" h="3740" extrusionOk="0">
                  <a:moveTo>
                    <a:pt x="3800" y="1"/>
                  </a:moveTo>
                  <a:lnTo>
                    <a:pt x="3800" y="1"/>
                  </a:lnTo>
                  <a:cubicBezTo>
                    <a:pt x="3587" y="152"/>
                    <a:pt x="3374" y="304"/>
                    <a:pt x="3222" y="517"/>
                  </a:cubicBezTo>
                  <a:cubicBezTo>
                    <a:pt x="2857" y="821"/>
                    <a:pt x="2371" y="1277"/>
                    <a:pt x="1854" y="1794"/>
                  </a:cubicBezTo>
                  <a:cubicBezTo>
                    <a:pt x="1307" y="2311"/>
                    <a:pt x="851" y="2797"/>
                    <a:pt x="517" y="3162"/>
                  </a:cubicBezTo>
                  <a:cubicBezTo>
                    <a:pt x="334" y="3314"/>
                    <a:pt x="152" y="3526"/>
                    <a:pt x="0" y="3739"/>
                  </a:cubicBezTo>
                  <a:cubicBezTo>
                    <a:pt x="243" y="3587"/>
                    <a:pt x="426" y="3435"/>
                    <a:pt x="608" y="3253"/>
                  </a:cubicBezTo>
                  <a:cubicBezTo>
                    <a:pt x="973" y="2918"/>
                    <a:pt x="1459" y="2463"/>
                    <a:pt x="1976" y="1946"/>
                  </a:cubicBezTo>
                  <a:cubicBezTo>
                    <a:pt x="2492" y="1429"/>
                    <a:pt x="2979" y="943"/>
                    <a:pt x="3283" y="608"/>
                  </a:cubicBezTo>
                  <a:cubicBezTo>
                    <a:pt x="3496" y="426"/>
                    <a:pt x="3648" y="213"/>
                    <a:pt x="38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6"/>
            <p:cNvSpPr/>
            <p:nvPr/>
          </p:nvSpPr>
          <p:spPr>
            <a:xfrm>
              <a:off x="1447100" y="2200925"/>
              <a:ext cx="93500" cy="95025"/>
            </a:xfrm>
            <a:custGeom>
              <a:avLst/>
              <a:gdLst/>
              <a:ahLst/>
              <a:cxnLst/>
              <a:rect l="l" t="t" r="r" b="b"/>
              <a:pathLst>
                <a:path w="3740" h="3801" extrusionOk="0">
                  <a:moveTo>
                    <a:pt x="1" y="1"/>
                  </a:moveTo>
                  <a:lnTo>
                    <a:pt x="1" y="1"/>
                  </a:lnTo>
                  <a:cubicBezTo>
                    <a:pt x="122" y="244"/>
                    <a:pt x="305" y="426"/>
                    <a:pt x="487" y="609"/>
                  </a:cubicBezTo>
                  <a:cubicBezTo>
                    <a:pt x="821" y="973"/>
                    <a:pt x="1277" y="1460"/>
                    <a:pt x="1794" y="1976"/>
                  </a:cubicBezTo>
                  <a:cubicBezTo>
                    <a:pt x="2311" y="2493"/>
                    <a:pt x="2797" y="2979"/>
                    <a:pt x="3131" y="3283"/>
                  </a:cubicBezTo>
                  <a:cubicBezTo>
                    <a:pt x="3314" y="3496"/>
                    <a:pt x="3526" y="3648"/>
                    <a:pt x="3739" y="3800"/>
                  </a:cubicBezTo>
                  <a:cubicBezTo>
                    <a:pt x="3587" y="3587"/>
                    <a:pt x="3435" y="3375"/>
                    <a:pt x="3223" y="3223"/>
                  </a:cubicBezTo>
                  <a:cubicBezTo>
                    <a:pt x="2919" y="2858"/>
                    <a:pt x="2463" y="2372"/>
                    <a:pt x="1946" y="1855"/>
                  </a:cubicBezTo>
                  <a:cubicBezTo>
                    <a:pt x="1429" y="1338"/>
                    <a:pt x="943" y="852"/>
                    <a:pt x="578" y="517"/>
                  </a:cubicBezTo>
                  <a:cubicBezTo>
                    <a:pt x="426" y="335"/>
                    <a:pt x="213" y="153"/>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6"/>
            <p:cNvSpPr/>
            <p:nvPr/>
          </p:nvSpPr>
          <p:spPr>
            <a:xfrm>
              <a:off x="1445575" y="1564900"/>
              <a:ext cx="95025" cy="93500"/>
            </a:xfrm>
            <a:custGeom>
              <a:avLst/>
              <a:gdLst/>
              <a:ahLst/>
              <a:cxnLst/>
              <a:rect l="l" t="t" r="r" b="b"/>
              <a:pathLst>
                <a:path w="3801" h="3740" extrusionOk="0">
                  <a:moveTo>
                    <a:pt x="3800" y="1"/>
                  </a:moveTo>
                  <a:cubicBezTo>
                    <a:pt x="3587" y="122"/>
                    <a:pt x="3375" y="305"/>
                    <a:pt x="3192" y="487"/>
                  </a:cubicBezTo>
                  <a:cubicBezTo>
                    <a:pt x="2828" y="821"/>
                    <a:pt x="2372" y="1277"/>
                    <a:pt x="1825" y="1794"/>
                  </a:cubicBezTo>
                  <a:cubicBezTo>
                    <a:pt x="1308" y="2311"/>
                    <a:pt x="852" y="2767"/>
                    <a:pt x="518" y="3131"/>
                  </a:cubicBezTo>
                  <a:cubicBezTo>
                    <a:pt x="305" y="3314"/>
                    <a:pt x="153" y="3496"/>
                    <a:pt x="1" y="3739"/>
                  </a:cubicBezTo>
                  <a:cubicBezTo>
                    <a:pt x="214" y="3587"/>
                    <a:pt x="426" y="3405"/>
                    <a:pt x="609" y="3223"/>
                  </a:cubicBezTo>
                  <a:cubicBezTo>
                    <a:pt x="943" y="2919"/>
                    <a:pt x="1429" y="2432"/>
                    <a:pt x="1946" y="1916"/>
                  </a:cubicBezTo>
                  <a:cubicBezTo>
                    <a:pt x="2493" y="1399"/>
                    <a:pt x="2949" y="943"/>
                    <a:pt x="3284" y="578"/>
                  </a:cubicBezTo>
                  <a:cubicBezTo>
                    <a:pt x="3466" y="396"/>
                    <a:pt x="3648" y="213"/>
                    <a:pt x="38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6"/>
            <p:cNvSpPr/>
            <p:nvPr/>
          </p:nvSpPr>
          <p:spPr>
            <a:xfrm>
              <a:off x="831600" y="1564900"/>
              <a:ext cx="94250" cy="95025"/>
            </a:xfrm>
            <a:custGeom>
              <a:avLst/>
              <a:gdLst/>
              <a:ahLst/>
              <a:cxnLst/>
              <a:rect l="l" t="t" r="r" b="b"/>
              <a:pathLst>
                <a:path w="3770" h="3801" extrusionOk="0">
                  <a:moveTo>
                    <a:pt x="0" y="1"/>
                  </a:moveTo>
                  <a:lnTo>
                    <a:pt x="0" y="1"/>
                  </a:lnTo>
                  <a:cubicBezTo>
                    <a:pt x="152" y="213"/>
                    <a:pt x="334" y="426"/>
                    <a:pt x="517" y="609"/>
                  </a:cubicBezTo>
                  <a:cubicBezTo>
                    <a:pt x="851" y="943"/>
                    <a:pt x="1307" y="1429"/>
                    <a:pt x="1824" y="1946"/>
                  </a:cubicBezTo>
                  <a:cubicBezTo>
                    <a:pt x="2341" y="2463"/>
                    <a:pt x="2796" y="2949"/>
                    <a:pt x="3161" y="3283"/>
                  </a:cubicBezTo>
                  <a:cubicBezTo>
                    <a:pt x="3344" y="3466"/>
                    <a:pt x="3526" y="3648"/>
                    <a:pt x="3769" y="3800"/>
                  </a:cubicBezTo>
                  <a:cubicBezTo>
                    <a:pt x="3617" y="3557"/>
                    <a:pt x="3435" y="3375"/>
                    <a:pt x="3252" y="3192"/>
                  </a:cubicBezTo>
                  <a:cubicBezTo>
                    <a:pt x="2918" y="2827"/>
                    <a:pt x="2462" y="2371"/>
                    <a:pt x="1945" y="1824"/>
                  </a:cubicBezTo>
                  <a:cubicBezTo>
                    <a:pt x="1429" y="1308"/>
                    <a:pt x="973" y="821"/>
                    <a:pt x="608" y="517"/>
                  </a:cubicBezTo>
                  <a:cubicBezTo>
                    <a:pt x="426" y="305"/>
                    <a:pt x="243" y="122"/>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6"/>
            <p:cNvSpPr/>
            <p:nvPr/>
          </p:nvSpPr>
          <p:spPr>
            <a:xfrm>
              <a:off x="925050" y="1655325"/>
              <a:ext cx="522825" cy="544875"/>
            </a:xfrm>
            <a:custGeom>
              <a:avLst/>
              <a:gdLst/>
              <a:ahLst/>
              <a:cxnLst/>
              <a:rect l="l" t="t" r="r" b="b"/>
              <a:pathLst>
                <a:path w="20913" h="21795" extrusionOk="0">
                  <a:moveTo>
                    <a:pt x="1" y="1"/>
                  </a:moveTo>
                  <a:lnTo>
                    <a:pt x="1" y="92"/>
                  </a:lnTo>
                  <a:lnTo>
                    <a:pt x="1" y="21764"/>
                  </a:lnTo>
                  <a:lnTo>
                    <a:pt x="1" y="21794"/>
                  </a:lnTo>
                  <a:lnTo>
                    <a:pt x="122" y="21794"/>
                  </a:lnTo>
                  <a:lnTo>
                    <a:pt x="15199" y="21764"/>
                  </a:lnTo>
                  <a:lnTo>
                    <a:pt x="19393" y="21734"/>
                  </a:lnTo>
                  <a:lnTo>
                    <a:pt x="19363" y="21734"/>
                  </a:lnTo>
                  <a:lnTo>
                    <a:pt x="15138" y="21703"/>
                  </a:lnTo>
                  <a:lnTo>
                    <a:pt x="213" y="21673"/>
                  </a:lnTo>
                  <a:lnTo>
                    <a:pt x="213" y="21673"/>
                  </a:lnTo>
                  <a:lnTo>
                    <a:pt x="213" y="153"/>
                  </a:lnTo>
                  <a:lnTo>
                    <a:pt x="20791" y="153"/>
                  </a:lnTo>
                  <a:cubicBezTo>
                    <a:pt x="20792" y="6617"/>
                    <a:pt x="20822" y="11994"/>
                    <a:pt x="20822" y="15776"/>
                  </a:cubicBezTo>
                  <a:lnTo>
                    <a:pt x="20822" y="20183"/>
                  </a:lnTo>
                  <a:lnTo>
                    <a:pt x="20822" y="21369"/>
                  </a:lnTo>
                  <a:lnTo>
                    <a:pt x="20822" y="21673"/>
                  </a:lnTo>
                  <a:cubicBezTo>
                    <a:pt x="20822" y="21703"/>
                    <a:pt x="20822" y="21734"/>
                    <a:pt x="20822" y="21764"/>
                  </a:cubicBezTo>
                  <a:cubicBezTo>
                    <a:pt x="20852" y="21734"/>
                    <a:pt x="20852" y="21673"/>
                    <a:pt x="20883" y="21642"/>
                  </a:cubicBezTo>
                  <a:lnTo>
                    <a:pt x="20883" y="21338"/>
                  </a:lnTo>
                  <a:lnTo>
                    <a:pt x="20883" y="20214"/>
                  </a:lnTo>
                  <a:lnTo>
                    <a:pt x="20883" y="15806"/>
                  </a:lnTo>
                  <a:cubicBezTo>
                    <a:pt x="20883" y="12007"/>
                    <a:pt x="20913" y="6566"/>
                    <a:pt x="20913" y="61"/>
                  </a:cubicBezTo>
                  <a:lnTo>
                    <a:pt x="2091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6"/>
            <p:cNvSpPr/>
            <p:nvPr/>
          </p:nvSpPr>
          <p:spPr>
            <a:xfrm>
              <a:off x="1099825" y="1840750"/>
              <a:ext cx="174050" cy="174025"/>
            </a:xfrm>
            <a:custGeom>
              <a:avLst/>
              <a:gdLst/>
              <a:ahLst/>
              <a:cxnLst/>
              <a:rect l="l" t="t" r="r" b="b"/>
              <a:pathLst>
                <a:path w="6962" h="6961" extrusionOk="0">
                  <a:moveTo>
                    <a:pt x="1" y="0"/>
                  </a:moveTo>
                  <a:lnTo>
                    <a:pt x="1" y="6961"/>
                  </a:lnTo>
                  <a:lnTo>
                    <a:pt x="6961" y="6961"/>
                  </a:lnTo>
                  <a:lnTo>
                    <a:pt x="696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6"/>
            <p:cNvSpPr/>
            <p:nvPr/>
          </p:nvSpPr>
          <p:spPr>
            <a:xfrm>
              <a:off x="2562625" y="4199450"/>
              <a:ext cx="738650" cy="240150"/>
            </a:xfrm>
            <a:custGeom>
              <a:avLst/>
              <a:gdLst/>
              <a:ahLst/>
              <a:cxnLst/>
              <a:rect l="l" t="t" r="r" b="b"/>
              <a:pathLst>
                <a:path w="29546" h="9606" extrusionOk="0">
                  <a:moveTo>
                    <a:pt x="0" y="0"/>
                  </a:moveTo>
                  <a:lnTo>
                    <a:pt x="0" y="9605"/>
                  </a:lnTo>
                  <a:lnTo>
                    <a:pt x="29545" y="9605"/>
                  </a:lnTo>
                  <a:lnTo>
                    <a:pt x="2954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6"/>
            <p:cNvSpPr/>
            <p:nvPr/>
          </p:nvSpPr>
          <p:spPr>
            <a:xfrm>
              <a:off x="2532225" y="4132575"/>
              <a:ext cx="794875" cy="66900"/>
            </a:xfrm>
            <a:custGeom>
              <a:avLst/>
              <a:gdLst/>
              <a:ahLst/>
              <a:cxnLst/>
              <a:rect l="l" t="t" r="r" b="b"/>
              <a:pathLst>
                <a:path w="31795" h="2676" extrusionOk="0">
                  <a:moveTo>
                    <a:pt x="1" y="0"/>
                  </a:moveTo>
                  <a:lnTo>
                    <a:pt x="1" y="2675"/>
                  </a:lnTo>
                  <a:lnTo>
                    <a:pt x="31795" y="2675"/>
                  </a:lnTo>
                  <a:lnTo>
                    <a:pt x="3179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6"/>
            <p:cNvSpPr/>
            <p:nvPr/>
          </p:nvSpPr>
          <p:spPr>
            <a:xfrm>
              <a:off x="2914450" y="4132575"/>
              <a:ext cx="412650" cy="307025"/>
            </a:xfrm>
            <a:custGeom>
              <a:avLst/>
              <a:gdLst/>
              <a:ahLst/>
              <a:cxnLst/>
              <a:rect l="l" t="t" r="r" b="b"/>
              <a:pathLst>
                <a:path w="16506" h="12281" extrusionOk="0">
                  <a:moveTo>
                    <a:pt x="1" y="0"/>
                  </a:moveTo>
                  <a:lnTo>
                    <a:pt x="1" y="2432"/>
                  </a:lnTo>
                  <a:lnTo>
                    <a:pt x="609" y="12280"/>
                  </a:lnTo>
                  <a:lnTo>
                    <a:pt x="15472" y="12280"/>
                  </a:lnTo>
                  <a:lnTo>
                    <a:pt x="15472" y="2675"/>
                  </a:lnTo>
                  <a:lnTo>
                    <a:pt x="16506" y="2675"/>
                  </a:lnTo>
                  <a:lnTo>
                    <a:pt x="1650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6"/>
            <p:cNvSpPr/>
            <p:nvPr/>
          </p:nvSpPr>
          <p:spPr>
            <a:xfrm>
              <a:off x="2665975" y="4238200"/>
              <a:ext cx="149725" cy="36500"/>
            </a:xfrm>
            <a:custGeom>
              <a:avLst/>
              <a:gdLst/>
              <a:ahLst/>
              <a:cxnLst/>
              <a:rect l="l" t="t" r="r" b="b"/>
              <a:pathLst>
                <a:path w="5989" h="1460" extrusionOk="0">
                  <a:moveTo>
                    <a:pt x="0" y="0"/>
                  </a:moveTo>
                  <a:lnTo>
                    <a:pt x="0" y="1459"/>
                  </a:lnTo>
                  <a:lnTo>
                    <a:pt x="5988" y="1459"/>
                  </a:lnTo>
                  <a:lnTo>
                    <a:pt x="598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6"/>
            <p:cNvSpPr/>
            <p:nvPr/>
          </p:nvSpPr>
          <p:spPr>
            <a:xfrm>
              <a:off x="2646975" y="4319500"/>
              <a:ext cx="192275" cy="76775"/>
            </a:xfrm>
            <a:custGeom>
              <a:avLst/>
              <a:gdLst/>
              <a:ahLst/>
              <a:cxnLst/>
              <a:rect l="l" t="t" r="r" b="b"/>
              <a:pathLst>
                <a:path w="7691" h="3071" extrusionOk="0">
                  <a:moveTo>
                    <a:pt x="0" y="1"/>
                  </a:moveTo>
                  <a:lnTo>
                    <a:pt x="0" y="3071"/>
                  </a:lnTo>
                  <a:lnTo>
                    <a:pt x="7690" y="3071"/>
                  </a:lnTo>
                  <a:lnTo>
                    <a:pt x="76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6"/>
            <p:cNvSpPr/>
            <p:nvPr/>
          </p:nvSpPr>
          <p:spPr>
            <a:xfrm>
              <a:off x="2236625" y="4542150"/>
              <a:ext cx="1126950" cy="366300"/>
            </a:xfrm>
            <a:custGeom>
              <a:avLst/>
              <a:gdLst/>
              <a:ahLst/>
              <a:cxnLst/>
              <a:rect l="l" t="t" r="r" b="b"/>
              <a:pathLst>
                <a:path w="45078" h="14652" extrusionOk="0">
                  <a:moveTo>
                    <a:pt x="1" y="0"/>
                  </a:moveTo>
                  <a:lnTo>
                    <a:pt x="1" y="14651"/>
                  </a:lnTo>
                  <a:lnTo>
                    <a:pt x="45078" y="14651"/>
                  </a:lnTo>
                  <a:lnTo>
                    <a:pt x="4507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6"/>
            <p:cNvSpPr/>
            <p:nvPr/>
          </p:nvSpPr>
          <p:spPr>
            <a:xfrm>
              <a:off x="2188750" y="4439575"/>
              <a:ext cx="1213575" cy="102600"/>
            </a:xfrm>
            <a:custGeom>
              <a:avLst/>
              <a:gdLst/>
              <a:ahLst/>
              <a:cxnLst/>
              <a:rect l="l" t="t" r="r" b="b"/>
              <a:pathLst>
                <a:path w="48543" h="4104" extrusionOk="0">
                  <a:moveTo>
                    <a:pt x="1" y="0"/>
                  </a:moveTo>
                  <a:lnTo>
                    <a:pt x="1" y="4103"/>
                  </a:lnTo>
                  <a:lnTo>
                    <a:pt x="48543" y="4103"/>
                  </a:lnTo>
                  <a:lnTo>
                    <a:pt x="485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6"/>
            <p:cNvSpPr/>
            <p:nvPr/>
          </p:nvSpPr>
          <p:spPr>
            <a:xfrm>
              <a:off x="2772350" y="4439575"/>
              <a:ext cx="629975" cy="468875"/>
            </a:xfrm>
            <a:custGeom>
              <a:avLst/>
              <a:gdLst/>
              <a:ahLst/>
              <a:cxnLst/>
              <a:rect l="l" t="t" r="r" b="b"/>
              <a:pathLst>
                <a:path w="25199" h="18755" extrusionOk="0">
                  <a:moveTo>
                    <a:pt x="1" y="0"/>
                  </a:moveTo>
                  <a:lnTo>
                    <a:pt x="1" y="3739"/>
                  </a:lnTo>
                  <a:lnTo>
                    <a:pt x="943" y="18754"/>
                  </a:lnTo>
                  <a:lnTo>
                    <a:pt x="23649" y="18754"/>
                  </a:lnTo>
                  <a:lnTo>
                    <a:pt x="23649" y="4103"/>
                  </a:lnTo>
                  <a:lnTo>
                    <a:pt x="25199" y="4103"/>
                  </a:lnTo>
                  <a:lnTo>
                    <a:pt x="2519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6"/>
            <p:cNvSpPr/>
            <p:nvPr/>
          </p:nvSpPr>
          <p:spPr>
            <a:xfrm>
              <a:off x="2393925" y="4601425"/>
              <a:ext cx="228750" cy="54725"/>
            </a:xfrm>
            <a:custGeom>
              <a:avLst/>
              <a:gdLst/>
              <a:ahLst/>
              <a:cxnLst/>
              <a:rect l="l" t="t" r="r" b="b"/>
              <a:pathLst>
                <a:path w="9150" h="2189" extrusionOk="0">
                  <a:moveTo>
                    <a:pt x="1" y="0"/>
                  </a:moveTo>
                  <a:lnTo>
                    <a:pt x="1" y="2189"/>
                  </a:lnTo>
                  <a:lnTo>
                    <a:pt x="9150" y="2189"/>
                  </a:lnTo>
                  <a:lnTo>
                    <a:pt x="915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6"/>
            <p:cNvSpPr/>
            <p:nvPr/>
          </p:nvSpPr>
          <p:spPr>
            <a:xfrm>
              <a:off x="2364300" y="4725275"/>
              <a:ext cx="293325" cy="116300"/>
            </a:xfrm>
            <a:custGeom>
              <a:avLst/>
              <a:gdLst/>
              <a:ahLst/>
              <a:cxnLst/>
              <a:rect l="l" t="t" r="r" b="b"/>
              <a:pathLst>
                <a:path w="11733" h="4652" extrusionOk="0">
                  <a:moveTo>
                    <a:pt x="0" y="1"/>
                  </a:moveTo>
                  <a:lnTo>
                    <a:pt x="0" y="4651"/>
                  </a:lnTo>
                  <a:lnTo>
                    <a:pt x="11733" y="4651"/>
                  </a:lnTo>
                  <a:lnTo>
                    <a:pt x="11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6"/>
            <p:cNvSpPr/>
            <p:nvPr/>
          </p:nvSpPr>
          <p:spPr>
            <a:xfrm>
              <a:off x="4858250" y="3675125"/>
              <a:ext cx="1642925" cy="757625"/>
            </a:xfrm>
            <a:custGeom>
              <a:avLst/>
              <a:gdLst/>
              <a:ahLst/>
              <a:cxnLst/>
              <a:rect l="l" t="t" r="r" b="b"/>
              <a:pathLst>
                <a:path w="65717" h="30305" extrusionOk="0">
                  <a:moveTo>
                    <a:pt x="1" y="0"/>
                  </a:moveTo>
                  <a:lnTo>
                    <a:pt x="1" y="30305"/>
                  </a:lnTo>
                  <a:lnTo>
                    <a:pt x="65716" y="30305"/>
                  </a:lnTo>
                  <a:lnTo>
                    <a:pt x="6571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6"/>
            <p:cNvSpPr/>
            <p:nvPr/>
          </p:nvSpPr>
          <p:spPr>
            <a:xfrm>
              <a:off x="4895500" y="3714625"/>
              <a:ext cx="1566925" cy="682400"/>
            </a:xfrm>
            <a:custGeom>
              <a:avLst/>
              <a:gdLst/>
              <a:ahLst/>
              <a:cxnLst/>
              <a:rect l="l" t="t" r="r" b="b"/>
              <a:pathLst>
                <a:path w="62677" h="27296" extrusionOk="0">
                  <a:moveTo>
                    <a:pt x="62251" y="426"/>
                  </a:moveTo>
                  <a:lnTo>
                    <a:pt x="62251" y="26870"/>
                  </a:lnTo>
                  <a:lnTo>
                    <a:pt x="426" y="26870"/>
                  </a:lnTo>
                  <a:lnTo>
                    <a:pt x="426" y="426"/>
                  </a:lnTo>
                  <a:close/>
                  <a:moveTo>
                    <a:pt x="0" y="1"/>
                  </a:moveTo>
                  <a:lnTo>
                    <a:pt x="0" y="27296"/>
                  </a:lnTo>
                  <a:lnTo>
                    <a:pt x="62676" y="27296"/>
                  </a:lnTo>
                  <a:lnTo>
                    <a:pt x="6267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6"/>
            <p:cNvSpPr/>
            <p:nvPr/>
          </p:nvSpPr>
          <p:spPr>
            <a:xfrm>
              <a:off x="6501150" y="3675125"/>
              <a:ext cx="402000" cy="757625"/>
            </a:xfrm>
            <a:custGeom>
              <a:avLst/>
              <a:gdLst/>
              <a:ahLst/>
              <a:cxnLst/>
              <a:rect l="l" t="t" r="r" b="b"/>
              <a:pathLst>
                <a:path w="16080" h="30305" extrusionOk="0">
                  <a:moveTo>
                    <a:pt x="0" y="0"/>
                  </a:moveTo>
                  <a:lnTo>
                    <a:pt x="0" y="30305"/>
                  </a:lnTo>
                  <a:lnTo>
                    <a:pt x="16080" y="30305"/>
                  </a:lnTo>
                  <a:lnTo>
                    <a:pt x="1608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6"/>
            <p:cNvSpPr/>
            <p:nvPr/>
          </p:nvSpPr>
          <p:spPr>
            <a:xfrm>
              <a:off x="4897775" y="3921325"/>
              <a:ext cx="1562375" cy="4575"/>
            </a:xfrm>
            <a:custGeom>
              <a:avLst/>
              <a:gdLst/>
              <a:ahLst/>
              <a:cxnLst/>
              <a:rect l="l" t="t" r="r" b="b"/>
              <a:pathLst>
                <a:path w="62495" h="183" extrusionOk="0">
                  <a:moveTo>
                    <a:pt x="122" y="0"/>
                  </a:moveTo>
                  <a:cubicBezTo>
                    <a:pt x="0" y="0"/>
                    <a:pt x="0" y="183"/>
                    <a:pt x="122" y="183"/>
                  </a:cubicBezTo>
                  <a:lnTo>
                    <a:pt x="62372" y="183"/>
                  </a:lnTo>
                  <a:cubicBezTo>
                    <a:pt x="62494" y="183"/>
                    <a:pt x="62494" y="0"/>
                    <a:pt x="6237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6"/>
            <p:cNvSpPr/>
            <p:nvPr/>
          </p:nvSpPr>
          <p:spPr>
            <a:xfrm>
              <a:off x="5675900" y="3715950"/>
              <a:ext cx="12175" cy="208825"/>
            </a:xfrm>
            <a:custGeom>
              <a:avLst/>
              <a:gdLst/>
              <a:ahLst/>
              <a:cxnLst/>
              <a:rect l="l" t="t" r="r" b="b"/>
              <a:pathLst>
                <a:path w="487" h="8353" extrusionOk="0">
                  <a:moveTo>
                    <a:pt x="244" y="1"/>
                  </a:moveTo>
                  <a:cubicBezTo>
                    <a:pt x="198" y="1"/>
                    <a:pt x="153" y="24"/>
                    <a:pt x="153" y="69"/>
                  </a:cubicBezTo>
                  <a:cubicBezTo>
                    <a:pt x="1" y="2805"/>
                    <a:pt x="1" y="5571"/>
                    <a:pt x="183" y="8306"/>
                  </a:cubicBezTo>
                  <a:cubicBezTo>
                    <a:pt x="198" y="8337"/>
                    <a:pt x="229" y="8352"/>
                    <a:pt x="255" y="8352"/>
                  </a:cubicBezTo>
                  <a:cubicBezTo>
                    <a:pt x="282" y="8352"/>
                    <a:pt x="305" y="8337"/>
                    <a:pt x="305" y="8306"/>
                  </a:cubicBezTo>
                  <a:lnTo>
                    <a:pt x="335" y="8306"/>
                  </a:lnTo>
                  <a:cubicBezTo>
                    <a:pt x="487" y="5571"/>
                    <a:pt x="487" y="2805"/>
                    <a:pt x="335" y="69"/>
                  </a:cubicBezTo>
                  <a:cubicBezTo>
                    <a:pt x="335" y="24"/>
                    <a:pt x="289" y="1"/>
                    <a:pt x="2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6"/>
            <p:cNvSpPr/>
            <p:nvPr/>
          </p:nvSpPr>
          <p:spPr>
            <a:xfrm>
              <a:off x="6053575" y="3799750"/>
              <a:ext cx="49425" cy="42525"/>
            </a:xfrm>
            <a:custGeom>
              <a:avLst/>
              <a:gdLst/>
              <a:ahLst/>
              <a:cxnLst/>
              <a:rect l="l" t="t" r="r" b="b"/>
              <a:pathLst>
                <a:path w="1977" h="1701" extrusionOk="0">
                  <a:moveTo>
                    <a:pt x="1125" y="0"/>
                  </a:moveTo>
                  <a:cubicBezTo>
                    <a:pt x="365" y="0"/>
                    <a:pt x="0" y="912"/>
                    <a:pt x="517" y="1459"/>
                  </a:cubicBezTo>
                  <a:cubicBezTo>
                    <a:pt x="693" y="1625"/>
                    <a:pt x="907" y="1700"/>
                    <a:pt x="1116" y="1700"/>
                  </a:cubicBezTo>
                  <a:cubicBezTo>
                    <a:pt x="1556" y="1700"/>
                    <a:pt x="1976" y="1367"/>
                    <a:pt x="1976" y="851"/>
                  </a:cubicBezTo>
                  <a:cubicBezTo>
                    <a:pt x="1976" y="365"/>
                    <a:pt x="1611" y="0"/>
                    <a:pt x="11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6"/>
            <p:cNvSpPr/>
            <p:nvPr/>
          </p:nvSpPr>
          <p:spPr>
            <a:xfrm>
              <a:off x="5236675" y="3799750"/>
              <a:ext cx="49425" cy="42275"/>
            </a:xfrm>
            <a:custGeom>
              <a:avLst/>
              <a:gdLst/>
              <a:ahLst/>
              <a:cxnLst/>
              <a:rect l="l" t="t" r="r" b="b"/>
              <a:pathLst>
                <a:path w="1977" h="1691" extrusionOk="0">
                  <a:moveTo>
                    <a:pt x="1126" y="0"/>
                  </a:moveTo>
                  <a:cubicBezTo>
                    <a:pt x="366" y="0"/>
                    <a:pt x="1" y="912"/>
                    <a:pt x="518" y="1429"/>
                  </a:cubicBezTo>
                  <a:cubicBezTo>
                    <a:pt x="699" y="1610"/>
                    <a:pt x="920" y="1691"/>
                    <a:pt x="1135" y="1691"/>
                  </a:cubicBezTo>
                  <a:cubicBezTo>
                    <a:pt x="1569" y="1691"/>
                    <a:pt x="1977" y="1359"/>
                    <a:pt x="1977" y="851"/>
                  </a:cubicBezTo>
                  <a:cubicBezTo>
                    <a:pt x="1977" y="365"/>
                    <a:pt x="1612" y="0"/>
                    <a:pt x="11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6"/>
            <p:cNvSpPr/>
            <p:nvPr/>
          </p:nvSpPr>
          <p:spPr>
            <a:xfrm>
              <a:off x="5650075" y="4034550"/>
              <a:ext cx="50175" cy="42525"/>
            </a:xfrm>
            <a:custGeom>
              <a:avLst/>
              <a:gdLst/>
              <a:ahLst/>
              <a:cxnLst/>
              <a:rect l="l" t="t" r="r" b="b"/>
              <a:pathLst>
                <a:path w="2007" h="1701" extrusionOk="0">
                  <a:moveTo>
                    <a:pt x="1155" y="0"/>
                  </a:moveTo>
                  <a:cubicBezTo>
                    <a:pt x="395" y="0"/>
                    <a:pt x="0" y="912"/>
                    <a:pt x="547" y="1459"/>
                  </a:cubicBezTo>
                  <a:cubicBezTo>
                    <a:pt x="714" y="1625"/>
                    <a:pt x="924" y="1700"/>
                    <a:pt x="1132" y="1700"/>
                  </a:cubicBezTo>
                  <a:cubicBezTo>
                    <a:pt x="1573" y="1700"/>
                    <a:pt x="2006" y="1367"/>
                    <a:pt x="2006" y="851"/>
                  </a:cubicBezTo>
                  <a:cubicBezTo>
                    <a:pt x="2006" y="365"/>
                    <a:pt x="1611" y="0"/>
                    <a:pt x="115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6"/>
            <p:cNvSpPr/>
            <p:nvPr/>
          </p:nvSpPr>
          <p:spPr>
            <a:xfrm>
              <a:off x="4969975" y="4432725"/>
              <a:ext cx="203675" cy="475725"/>
            </a:xfrm>
            <a:custGeom>
              <a:avLst/>
              <a:gdLst/>
              <a:ahLst/>
              <a:cxnLst/>
              <a:rect l="l" t="t" r="r" b="b"/>
              <a:pathLst>
                <a:path w="8147" h="19029" extrusionOk="0">
                  <a:moveTo>
                    <a:pt x="3374" y="1"/>
                  </a:moveTo>
                  <a:lnTo>
                    <a:pt x="0" y="19028"/>
                  </a:lnTo>
                  <a:lnTo>
                    <a:pt x="1915" y="19028"/>
                  </a:lnTo>
                  <a:lnTo>
                    <a:pt x="814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6"/>
            <p:cNvSpPr/>
            <p:nvPr/>
          </p:nvSpPr>
          <p:spPr>
            <a:xfrm>
              <a:off x="6266350" y="4432725"/>
              <a:ext cx="189225" cy="476475"/>
            </a:xfrm>
            <a:custGeom>
              <a:avLst/>
              <a:gdLst/>
              <a:ahLst/>
              <a:cxnLst/>
              <a:rect l="l" t="t" r="r" b="b"/>
              <a:pathLst>
                <a:path w="7569" h="19059" extrusionOk="0">
                  <a:moveTo>
                    <a:pt x="0" y="1"/>
                  </a:moveTo>
                  <a:lnTo>
                    <a:pt x="5684" y="19059"/>
                  </a:lnTo>
                  <a:lnTo>
                    <a:pt x="7569" y="19059"/>
                  </a:lnTo>
                  <a:lnTo>
                    <a:pt x="474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a:off x="6583975" y="4432725"/>
              <a:ext cx="199125" cy="476475"/>
            </a:xfrm>
            <a:custGeom>
              <a:avLst/>
              <a:gdLst/>
              <a:ahLst/>
              <a:cxnLst/>
              <a:rect l="l" t="t" r="r" b="b"/>
              <a:pathLst>
                <a:path w="7965" h="19059" extrusionOk="0">
                  <a:moveTo>
                    <a:pt x="1" y="1"/>
                  </a:moveTo>
                  <a:lnTo>
                    <a:pt x="6049" y="19059"/>
                  </a:lnTo>
                  <a:lnTo>
                    <a:pt x="7964" y="19059"/>
                  </a:lnTo>
                  <a:lnTo>
                    <a:pt x="474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6"/>
            <p:cNvSpPr/>
            <p:nvPr/>
          </p:nvSpPr>
          <p:spPr>
            <a:xfrm>
              <a:off x="5649300" y="4248825"/>
              <a:ext cx="49425" cy="42525"/>
            </a:xfrm>
            <a:custGeom>
              <a:avLst/>
              <a:gdLst/>
              <a:ahLst/>
              <a:cxnLst/>
              <a:rect l="l" t="t" r="r" b="b"/>
              <a:pathLst>
                <a:path w="1977" h="1701" extrusionOk="0">
                  <a:moveTo>
                    <a:pt x="1125" y="1"/>
                  </a:moveTo>
                  <a:cubicBezTo>
                    <a:pt x="366" y="1"/>
                    <a:pt x="1" y="913"/>
                    <a:pt x="518" y="1460"/>
                  </a:cubicBezTo>
                  <a:cubicBezTo>
                    <a:pt x="694" y="1626"/>
                    <a:pt x="907" y="1701"/>
                    <a:pt x="1116" y="1701"/>
                  </a:cubicBezTo>
                  <a:cubicBezTo>
                    <a:pt x="1557" y="1701"/>
                    <a:pt x="1977" y="1367"/>
                    <a:pt x="1977" y="852"/>
                  </a:cubicBezTo>
                  <a:cubicBezTo>
                    <a:pt x="1977" y="396"/>
                    <a:pt x="1612" y="1"/>
                    <a:pt x="11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6"/>
            <p:cNvSpPr/>
            <p:nvPr/>
          </p:nvSpPr>
          <p:spPr>
            <a:xfrm>
              <a:off x="4898525" y="4156125"/>
              <a:ext cx="1560850" cy="4575"/>
            </a:xfrm>
            <a:custGeom>
              <a:avLst/>
              <a:gdLst/>
              <a:ahLst/>
              <a:cxnLst/>
              <a:rect l="l" t="t" r="r" b="b"/>
              <a:pathLst>
                <a:path w="62434" h="183" extrusionOk="0">
                  <a:moveTo>
                    <a:pt x="92" y="1"/>
                  </a:moveTo>
                  <a:cubicBezTo>
                    <a:pt x="1" y="31"/>
                    <a:pt x="1" y="153"/>
                    <a:pt x="92" y="183"/>
                  </a:cubicBezTo>
                  <a:lnTo>
                    <a:pt x="62342" y="183"/>
                  </a:lnTo>
                  <a:cubicBezTo>
                    <a:pt x="62434" y="153"/>
                    <a:pt x="62434" y="31"/>
                    <a:pt x="6234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6"/>
            <p:cNvSpPr/>
            <p:nvPr/>
          </p:nvSpPr>
          <p:spPr>
            <a:xfrm>
              <a:off x="6118150" y="3316450"/>
              <a:ext cx="497775" cy="103375"/>
            </a:xfrm>
            <a:custGeom>
              <a:avLst/>
              <a:gdLst/>
              <a:ahLst/>
              <a:cxnLst/>
              <a:rect l="l" t="t" r="r" b="b"/>
              <a:pathLst>
                <a:path w="19911" h="4135" extrusionOk="0">
                  <a:moveTo>
                    <a:pt x="19880" y="0"/>
                  </a:moveTo>
                  <a:lnTo>
                    <a:pt x="1" y="92"/>
                  </a:lnTo>
                  <a:lnTo>
                    <a:pt x="31" y="4134"/>
                  </a:lnTo>
                  <a:lnTo>
                    <a:pt x="19910" y="4043"/>
                  </a:lnTo>
                  <a:lnTo>
                    <a:pt x="1988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6"/>
            <p:cNvSpPr/>
            <p:nvPr/>
          </p:nvSpPr>
          <p:spPr>
            <a:xfrm>
              <a:off x="6121200" y="3515550"/>
              <a:ext cx="554750" cy="159600"/>
            </a:xfrm>
            <a:custGeom>
              <a:avLst/>
              <a:gdLst/>
              <a:ahLst/>
              <a:cxnLst/>
              <a:rect l="l" t="t" r="r" b="b"/>
              <a:pathLst>
                <a:path w="22190" h="6384" extrusionOk="0">
                  <a:moveTo>
                    <a:pt x="22129" y="0"/>
                  </a:moveTo>
                  <a:lnTo>
                    <a:pt x="1" y="122"/>
                  </a:lnTo>
                  <a:lnTo>
                    <a:pt x="31" y="6383"/>
                  </a:lnTo>
                  <a:lnTo>
                    <a:pt x="22189" y="6292"/>
                  </a:lnTo>
                  <a:lnTo>
                    <a:pt x="2212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6565750" y="3514775"/>
              <a:ext cx="6850" cy="157325"/>
            </a:xfrm>
            <a:custGeom>
              <a:avLst/>
              <a:gdLst/>
              <a:ahLst/>
              <a:cxnLst/>
              <a:rect l="l" t="t" r="r" b="b"/>
              <a:pathLst>
                <a:path w="274" h="6293" extrusionOk="0">
                  <a:moveTo>
                    <a:pt x="152" y="1"/>
                  </a:moveTo>
                  <a:cubicBezTo>
                    <a:pt x="30" y="1034"/>
                    <a:pt x="0" y="2098"/>
                    <a:pt x="30" y="3131"/>
                  </a:cubicBezTo>
                  <a:cubicBezTo>
                    <a:pt x="0" y="4195"/>
                    <a:pt x="30" y="5229"/>
                    <a:pt x="152" y="6293"/>
                  </a:cubicBezTo>
                  <a:cubicBezTo>
                    <a:pt x="243" y="5229"/>
                    <a:pt x="274" y="4195"/>
                    <a:pt x="243" y="3131"/>
                  </a:cubicBezTo>
                  <a:cubicBezTo>
                    <a:pt x="274" y="2068"/>
                    <a:pt x="243" y="1034"/>
                    <a:pt x="15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6589300" y="3514775"/>
              <a:ext cx="6850" cy="157325"/>
            </a:xfrm>
            <a:custGeom>
              <a:avLst/>
              <a:gdLst/>
              <a:ahLst/>
              <a:cxnLst/>
              <a:rect l="l" t="t" r="r" b="b"/>
              <a:pathLst>
                <a:path w="274" h="6293" extrusionOk="0">
                  <a:moveTo>
                    <a:pt x="152" y="1"/>
                  </a:moveTo>
                  <a:cubicBezTo>
                    <a:pt x="31" y="1034"/>
                    <a:pt x="0" y="2098"/>
                    <a:pt x="31" y="3131"/>
                  </a:cubicBezTo>
                  <a:cubicBezTo>
                    <a:pt x="0" y="4195"/>
                    <a:pt x="31" y="5229"/>
                    <a:pt x="152" y="6293"/>
                  </a:cubicBezTo>
                  <a:cubicBezTo>
                    <a:pt x="243" y="5229"/>
                    <a:pt x="274" y="4195"/>
                    <a:pt x="243" y="3131"/>
                  </a:cubicBezTo>
                  <a:cubicBezTo>
                    <a:pt x="274" y="2068"/>
                    <a:pt x="243" y="1034"/>
                    <a:pt x="15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6201750" y="3514775"/>
              <a:ext cx="7625" cy="157325"/>
            </a:xfrm>
            <a:custGeom>
              <a:avLst/>
              <a:gdLst/>
              <a:ahLst/>
              <a:cxnLst/>
              <a:rect l="l" t="t" r="r" b="b"/>
              <a:pathLst>
                <a:path w="305" h="6293" extrusionOk="0">
                  <a:moveTo>
                    <a:pt x="152" y="1"/>
                  </a:moveTo>
                  <a:cubicBezTo>
                    <a:pt x="31" y="1034"/>
                    <a:pt x="0" y="2098"/>
                    <a:pt x="31" y="3131"/>
                  </a:cubicBezTo>
                  <a:cubicBezTo>
                    <a:pt x="0" y="4195"/>
                    <a:pt x="31" y="5229"/>
                    <a:pt x="152" y="6293"/>
                  </a:cubicBezTo>
                  <a:cubicBezTo>
                    <a:pt x="244" y="5229"/>
                    <a:pt x="304" y="4195"/>
                    <a:pt x="244" y="3131"/>
                  </a:cubicBezTo>
                  <a:cubicBezTo>
                    <a:pt x="304" y="2098"/>
                    <a:pt x="244" y="1034"/>
                    <a:pt x="15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6"/>
            <p:cNvSpPr/>
            <p:nvPr/>
          </p:nvSpPr>
          <p:spPr>
            <a:xfrm>
              <a:off x="6225300" y="3514775"/>
              <a:ext cx="6875" cy="157325"/>
            </a:xfrm>
            <a:custGeom>
              <a:avLst/>
              <a:gdLst/>
              <a:ahLst/>
              <a:cxnLst/>
              <a:rect l="l" t="t" r="r" b="b"/>
              <a:pathLst>
                <a:path w="275" h="6293" extrusionOk="0">
                  <a:moveTo>
                    <a:pt x="122" y="1"/>
                  </a:moveTo>
                  <a:cubicBezTo>
                    <a:pt x="31" y="1034"/>
                    <a:pt x="1" y="2098"/>
                    <a:pt x="31" y="3131"/>
                  </a:cubicBezTo>
                  <a:cubicBezTo>
                    <a:pt x="1" y="4195"/>
                    <a:pt x="31" y="5229"/>
                    <a:pt x="122" y="6293"/>
                  </a:cubicBezTo>
                  <a:cubicBezTo>
                    <a:pt x="244" y="5229"/>
                    <a:pt x="274" y="4195"/>
                    <a:pt x="244" y="3131"/>
                  </a:cubicBezTo>
                  <a:cubicBezTo>
                    <a:pt x="274" y="2098"/>
                    <a:pt x="244" y="1034"/>
                    <a:pt x="1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6"/>
            <p:cNvSpPr/>
            <p:nvPr/>
          </p:nvSpPr>
          <p:spPr>
            <a:xfrm>
              <a:off x="6279250" y="3593050"/>
              <a:ext cx="249275" cy="5350"/>
            </a:xfrm>
            <a:custGeom>
              <a:avLst/>
              <a:gdLst/>
              <a:ahLst/>
              <a:cxnLst/>
              <a:rect l="l" t="t" r="r" b="b"/>
              <a:pathLst>
                <a:path w="9971" h="214" extrusionOk="0">
                  <a:moveTo>
                    <a:pt x="4986" y="0"/>
                  </a:moveTo>
                  <a:cubicBezTo>
                    <a:pt x="2250" y="0"/>
                    <a:pt x="1" y="61"/>
                    <a:pt x="1" y="122"/>
                  </a:cubicBezTo>
                  <a:cubicBezTo>
                    <a:pt x="1" y="152"/>
                    <a:pt x="2250" y="213"/>
                    <a:pt x="4986" y="213"/>
                  </a:cubicBezTo>
                  <a:cubicBezTo>
                    <a:pt x="7752" y="213"/>
                    <a:pt x="9971" y="183"/>
                    <a:pt x="9971" y="122"/>
                  </a:cubicBezTo>
                  <a:cubicBezTo>
                    <a:pt x="9971" y="61"/>
                    <a:pt x="7752" y="0"/>
                    <a:pt x="498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6"/>
            <p:cNvSpPr/>
            <p:nvPr/>
          </p:nvSpPr>
          <p:spPr>
            <a:xfrm>
              <a:off x="6199475" y="3413725"/>
              <a:ext cx="683925" cy="104125"/>
            </a:xfrm>
            <a:custGeom>
              <a:avLst/>
              <a:gdLst/>
              <a:ahLst/>
              <a:cxnLst/>
              <a:rect l="l" t="t" r="r" b="b"/>
              <a:pathLst>
                <a:path w="27357" h="4165" extrusionOk="0">
                  <a:moveTo>
                    <a:pt x="27356" y="0"/>
                  </a:moveTo>
                  <a:lnTo>
                    <a:pt x="0" y="122"/>
                  </a:lnTo>
                  <a:lnTo>
                    <a:pt x="31" y="4164"/>
                  </a:lnTo>
                  <a:lnTo>
                    <a:pt x="27356" y="4043"/>
                  </a:lnTo>
                  <a:lnTo>
                    <a:pt x="2735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6"/>
            <p:cNvSpPr/>
            <p:nvPr/>
          </p:nvSpPr>
          <p:spPr>
            <a:xfrm>
              <a:off x="6741500" y="3436425"/>
              <a:ext cx="77300" cy="65475"/>
            </a:xfrm>
            <a:custGeom>
              <a:avLst/>
              <a:gdLst/>
              <a:ahLst/>
              <a:cxnLst/>
              <a:rect l="l" t="t" r="r" b="b"/>
              <a:pathLst>
                <a:path w="3092" h="2619" extrusionOk="0">
                  <a:moveTo>
                    <a:pt x="1757" y="0"/>
                  </a:moveTo>
                  <a:cubicBezTo>
                    <a:pt x="1436" y="0"/>
                    <a:pt x="1109" y="123"/>
                    <a:pt x="843" y="399"/>
                  </a:cubicBezTo>
                  <a:cubicBezTo>
                    <a:pt x="0" y="1211"/>
                    <a:pt x="587" y="2618"/>
                    <a:pt x="1748" y="2618"/>
                  </a:cubicBezTo>
                  <a:cubicBezTo>
                    <a:pt x="1760" y="2618"/>
                    <a:pt x="1772" y="2618"/>
                    <a:pt x="1785" y="2618"/>
                  </a:cubicBezTo>
                  <a:cubicBezTo>
                    <a:pt x="2484" y="2618"/>
                    <a:pt x="3092" y="2040"/>
                    <a:pt x="3061" y="1311"/>
                  </a:cubicBezTo>
                  <a:cubicBezTo>
                    <a:pt x="3061" y="531"/>
                    <a:pt x="2424" y="0"/>
                    <a:pt x="17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6"/>
            <p:cNvSpPr/>
            <p:nvPr/>
          </p:nvSpPr>
          <p:spPr>
            <a:xfrm>
              <a:off x="6239750" y="3459300"/>
              <a:ext cx="457475" cy="20550"/>
            </a:xfrm>
            <a:custGeom>
              <a:avLst/>
              <a:gdLst/>
              <a:ahLst/>
              <a:cxnLst/>
              <a:rect l="l" t="t" r="r" b="b"/>
              <a:pathLst>
                <a:path w="18299" h="822" extrusionOk="0">
                  <a:moveTo>
                    <a:pt x="0" y="1"/>
                  </a:moveTo>
                  <a:lnTo>
                    <a:pt x="0" y="821"/>
                  </a:lnTo>
                  <a:lnTo>
                    <a:pt x="18298" y="821"/>
                  </a:lnTo>
                  <a:lnTo>
                    <a:pt x="1829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6705550" y="1456250"/>
              <a:ext cx="161125" cy="161100"/>
            </a:xfrm>
            <a:custGeom>
              <a:avLst/>
              <a:gdLst/>
              <a:ahLst/>
              <a:cxnLst/>
              <a:rect l="l" t="t" r="r" b="b"/>
              <a:pathLst>
                <a:path w="6445" h="6444" extrusionOk="0">
                  <a:moveTo>
                    <a:pt x="3223" y="0"/>
                  </a:moveTo>
                  <a:cubicBezTo>
                    <a:pt x="1429" y="0"/>
                    <a:pt x="1" y="1459"/>
                    <a:pt x="1" y="3222"/>
                  </a:cubicBezTo>
                  <a:cubicBezTo>
                    <a:pt x="1" y="5015"/>
                    <a:pt x="1429" y="6444"/>
                    <a:pt x="3223" y="6444"/>
                  </a:cubicBezTo>
                  <a:cubicBezTo>
                    <a:pt x="4986" y="6444"/>
                    <a:pt x="6445" y="5015"/>
                    <a:pt x="6445" y="3222"/>
                  </a:cubicBezTo>
                  <a:cubicBezTo>
                    <a:pt x="6445" y="1459"/>
                    <a:pt x="4986" y="0"/>
                    <a:pt x="322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6"/>
            <p:cNvSpPr/>
            <p:nvPr/>
          </p:nvSpPr>
          <p:spPr>
            <a:xfrm>
              <a:off x="6742800" y="1502025"/>
              <a:ext cx="85875" cy="70200"/>
            </a:xfrm>
            <a:custGeom>
              <a:avLst/>
              <a:gdLst/>
              <a:ahLst/>
              <a:cxnLst/>
              <a:rect l="l" t="t" r="r" b="b"/>
              <a:pathLst>
                <a:path w="3435" h="2808" extrusionOk="0">
                  <a:moveTo>
                    <a:pt x="2398" y="0"/>
                  </a:moveTo>
                  <a:cubicBezTo>
                    <a:pt x="1980" y="0"/>
                    <a:pt x="1596" y="385"/>
                    <a:pt x="1702" y="874"/>
                  </a:cubicBezTo>
                  <a:cubicBezTo>
                    <a:pt x="1125" y="844"/>
                    <a:pt x="608" y="570"/>
                    <a:pt x="243" y="114"/>
                  </a:cubicBezTo>
                  <a:lnTo>
                    <a:pt x="243" y="114"/>
                  </a:lnTo>
                  <a:cubicBezTo>
                    <a:pt x="61" y="449"/>
                    <a:pt x="152" y="874"/>
                    <a:pt x="456" y="1057"/>
                  </a:cubicBezTo>
                  <a:cubicBezTo>
                    <a:pt x="365" y="1057"/>
                    <a:pt x="243" y="1026"/>
                    <a:pt x="152" y="965"/>
                  </a:cubicBezTo>
                  <a:lnTo>
                    <a:pt x="152" y="965"/>
                  </a:lnTo>
                  <a:cubicBezTo>
                    <a:pt x="152" y="1330"/>
                    <a:pt x="395" y="1604"/>
                    <a:pt x="730" y="1665"/>
                  </a:cubicBezTo>
                  <a:cubicBezTo>
                    <a:pt x="669" y="1680"/>
                    <a:pt x="608" y="1687"/>
                    <a:pt x="551" y="1687"/>
                  </a:cubicBezTo>
                  <a:cubicBezTo>
                    <a:pt x="494" y="1687"/>
                    <a:pt x="441" y="1680"/>
                    <a:pt x="395" y="1665"/>
                  </a:cubicBezTo>
                  <a:lnTo>
                    <a:pt x="395" y="1665"/>
                  </a:lnTo>
                  <a:cubicBezTo>
                    <a:pt x="487" y="1969"/>
                    <a:pt x="760" y="2151"/>
                    <a:pt x="1064" y="2181"/>
                  </a:cubicBezTo>
                  <a:cubicBezTo>
                    <a:pt x="791" y="2372"/>
                    <a:pt x="469" y="2490"/>
                    <a:pt x="120" y="2490"/>
                  </a:cubicBezTo>
                  <a:cubicBezTo>
                    <a:pt x="81" y="2490"/>
                    <a:pt x="41" y="2488"/>
                    <a:pt x="0" y="2485"/>
                  </a:cubicBezTo>
                  <a:lnTo>
                    <a:pt x="0" y="2485"/>
                  </a:lnTo>
                  <a:cubicBezTo>
                    <a:pt x="345" y="2707"/>
                    <a:pt x="716" y="2808"/>
                    <a:pt x="1078" y="2808"/>
                  </a:cubicBezTo>
                  <a:cubicBezTo>
                    <a:pt x="2154" y="2808"/>
                    <a:pt x="3146" y="1920"/>
                    <a:pt x="3101" y="692"/>
                  </a:cubicBezTo>
                  <a:cubicBezTo>
                    <a:pt x="3222" y="601"/>
                    <a:pt x="3344" y="479"/>
                    <a:pt x="3435" y="327"/>
                  </a:cubicBezTo>
                  <a:lnTo>
                    <a:pt x="3435" y="327"/>
                  </a:lnTo>
                  <a:cubicBezTo>
                    <a:pt x="3313" y="388"/>
                    <a:pt x="3192" y="418"/>
                    <a:pt x="3040" y="418"/>
                  </a:cubicBezTo>
                  <a:cubicBezTo>
                    <a:pt x="3192" y="358"/>
                    <a:pt x="3283" y="206"/>
                    <a:pt x="3344" y="54"/>
                  </a:cubicBezTo>
                  <a:lnTo>
                    <a:pt x="3344" y="54"/>
                  </a:lnTo>
                  <a:cubicBezTo>
                    <a:pt x="3222" y="145"/>
                    <a:pt x="3070" y="175"/>
                    <a:pt x="2918" y="236"/>
                  </a:cubicBezTo>
                  <a:cubicBezTo>
                    <a:pt x="2763" y="72"/>
                    <a:pt x="2577" y="0"/>
                    <a:pt x="2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6"/>
            <p:cNvSpPr/>
            <p:nvPr/>
          </p:nvSpPr>
          <p:spPr>
            <a:xfrm>
              <a:off x="6416050" y="1273100"/>
              <a:ext cx="229500" cy="229525"/>
            </a:xfrm>
            <a:custGeom>
              <a:avLst/>
              <a:gdLst/>
              <a:ahLst/>
              <a:cxnLst/>
              <a:rect l="l" t="t" r="r" b="b"/>
              <a:pathLst>
                <a:path w="9180" h="9181" extrusionOk="0">
                  <a:moveTo>
                    <a:pt x="4590" y="1"/>
                  </a:moveTo>
                  <a:cubicBezTo>
                    <a:pt x="2067" y="1"/>
                    <a:pt x="0" y="2068"/>
                    <a:pt x="0" y="4590"/>
                  </a:cubicBezTo>
                  <a:cubicBezTo>
                    <a:pt x="0" y="7144"/>
                    <a:pt x="2067" y="9180"/>
                    <a:pt x="4590" y="9180"/>
                  </a:cubicBezTo>
                  <a:cubicBezTo>
                    <a:pt x="7143" y="9180"/>
                    <a:pt x="9180" y="7144"/>
                    <a:pt x="9180" y="4590"/>
                  </a:cubicBezTo>
                  <a:cubicBezTo>
                    <a:pt x="9180" y="2068"/>
                    <a:pt x="7143" y="1"/>
                    <a:pt x="459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6"/>
            <p:cNvSpPr/>
            <p:nvPr/>
          </p:nvSpPr>
          <p:spPr>
            <a:xfrm>
              <a:off x="6499625" y="1318700"/>
              <a:ext cx="63100" cy="139075"/>
            </a:xfrm>
            <a:custGeom>
              <a:avLst/>
              <a:gdLst/>
              <a:ahLst/>
              <a:cxnLst/>
              <a:rect l="l" t="t" r="r" b="b"/>
              <a:pathLst>
                <a:path w="2524" h="5563" extrusionOk="0">
                  <a:moveTo>
                    <a:pt x="1764" y="0"/>
                  </a:moveTo>
                  <a:cubicBezTo>
                    <a:pt x="943" y="0"/>
                    <a:pt x="578" y="396"/>
                    <a:pt x="578" y="1064"/>
                  </a:cubicBezTo>
                  <a:lnTo>
                    <a:pt x="578" y="1824"/>
                  </a:lnTo>
                  <a:lnTo>
                    <a:pt x="1" y="1824"/>
                  </a:lnTo>
                  <a:lnTo>
                    <a:pt x="1" y="2766"/>
                  </a:lnTo>
                  <a:lnTo>
                    <a:pt x="578" y="2766"/>
                  </a:lnTo>
                  <a:lnTo>
                    <a:pt x="548" y="5563"/>
                  </a:lnTo>
                  <a:lnTo>
                    <a:pt x="1672" y="5563"/>
                  </a:lnTo>
                  <a:lnTo>
                    <a:pt x="1672" y="2766"/>
                  </a:lnTo>
                  <a:lnTo>
                    <a:pt x="2432" y="2766"/>
                  </a:lnTo>
                  <a:lnTo>
                    <a:pt x="2523" y="1824"/>
                  </a:lnTo>
                  <a:lnTo>
                    <a:pt x="1672" y="1824"/>
                  </a:lnTo>
                  <a:lnTo>
                    <a:pt x="1672" y="1277"/>
                  </a:lnTo>
                  <a:cubicBezTo>
                    <a:pt x="1672" y="1064"/>
                    <a:pt x="1703" y="973"/>
                    <a:pt x="1916" y="973"/>
                  </a:cubicBezTo>
                  <a:lnTo>
                    <a:pt x="2523" y="973"/>
                  </a:lnTo>
                  <a:lnTo>
                    <a:pt x="25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6"/>
            <p:cNvSpPr/>
            <p:nvPr/>
          </p:nvSpPr>
          <p:spPr>
            <a:xfrm>
              <a:off x="6639450" y="966875"/>
              <a:ext cx="293350" cy="292575"/>
            </a:xfrm>
            <a:custGeom>
              <a:avLst/>
              <a:gdLst/>
              <a:ahLst/>
              <a:cxnLst/>
              <a:rect l="l" t="t" r="r" b="b"/>
              <a:pathLst>
                <a:path w="11734" h="11703" extrusionOk="0">
                  <a:moveTo>
                    <a:pt x="5867" y="0"/>
                  </a:moveTo>
                  <a:cubicBezTo>
                    <a:pt x="2614" y="0"/>
                    <a:pt x="0" y="2614"/>
                    <a:pt x="0" y="5867"/>
                  </a:cubicBezTo>
                  <a:cubicBezTo>
                    <a:pt x="0" y="9089"/>
                    <a:pt x="2614" y="11703"/>
                    <a:pt x="5867" y="11703"/>
                  </a:cubicBezTo>
                  <a:cubicBezTo>
                    <a:pt x="9089" y="11703"/>
                    <a:pt x="11733" y="9089"/>
                    <a:pt x="11733" y="5867"/>
                  </a:cubicBezTo>
                  <a:cubicBezTo>
                    <a:pt x="11733" y="2614"/>
                    <a:pt x="9089" y="0"/>
                    <a:pt x="586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6"/>
            <p:cNvSpPr/>
            <p:nvPr/>
          </p:nvSpPr>
          <p:spPr>
            <a:xfrm>
              <a:off x="6718475" y="1026900"/>
              <a:ext cx="135275" cy="173775"/>
            </a:xfrm>
            <a:custGeom>
              <a:avLst/>
              <a:gdLst/>
              <a:ahLst/>
              <a:cxnLst/>
              <a:rect l="l" t="t" r="r" b="b"/>
              <a:pathLst>
                <a:path w="5411" h="6951" extrusionOk="0">
                  <a:moveTo>
                    <a:pt x="2888" y="1"/>
                  </a:moveTo>
                  <a:cubicBezTo>
                    <a:pt x="1004" y="1"/>
                    <a:pt x="31" y="1368"/>
                    <a:pt x="31" y="2493"/>
                  </a:cubicBezTo>
                  <a:cubicBezTo>
                    <a:pt x="1" y="3162"/>
                    <a:pt x="305" y="3770"/>
                    <a:pt x="821" y="4013"/>
                  </a:cubicBezTo>
                  <a:cubicBezTo>
                    <a:pt x="837" y="4018"/>
                    <a:pt x="854" y="4021"/>
                    <a:pt x="869" y="4021"/>
                  </a:cubicBezTo>
                  <a:cubicBezTo>
                    <a:pt x="943" y="4021"/>
                    <a:pt x="1009" y="3966"/>
                    <a:pt x="1034" y="3891"/>
                  </a:cubicBezTo>
                  <a:lnTo>
                    <a:pt x="1125" y="3587"/>
                  </a:lnTo>
                  <a:cubicBezTo>
                    <a:pt x="1156" y="3496"/>
                    <a:pt x="1125" y="3405"/>
                    <a:pt x="1064" y="3374"/>
                  </a:cubicBezTo>
                  <a:cubicBezTo>
                    <a:pt x="882" y="3131"/>
                    <a:pt x="760" y="2858"/>
                    <a:pt x="791" y="2584"/>
                  </a:cubicBezTo>
                  <a:cubicBezTo>
                    <a:pt x="791" y="1509"/>
                    <a:pt x="1642" y="668"/>
                    <a:pt x="2710" y="668"/>
                  </a:cubicBezTo>
                  <a:cubicBezTo>
                    <a:pt x="2729" y="668"/>
                    <a:pt x="2748" y="669"/>
                    <a:pt x="2767" y="669"/>
                  </a:cubicBezTo>
                  <a:cubicBezTo>
                    <a:pt x="3830" y="669"/>
                    <a:pt x="4408" y="1338"/>
                    <a:pt x="4408" y="2189"/>
                  </a:cubicBezTo>
                  <a:cubicBezTo>
                    <a:pt x="4408" y="3344"/>
                    <a:pt x="3891" y="4317"/>
                    <a:pt x="3162" y="4317"/>
                  </a:cubicBezTo>
                  <a:cubicBezTo>
                    <a:pt x="3146" y="4318"/>
                    <a:pt x="3131" y="4318"/>
                    <a:pt x="3116" y="4318"/>
                  </a:cubicBezTo>
                  <a:cubicBezTo>
                    <a:pt x="2715" y="4318"/>
                    <a:pt x="2436" y="3938"/>
                    <a:pt x="2523" y="3557"/>
                  </a:cubicBezTo>
                  <a:cubicBezTo>
                    <a:pt x="2675" y="3101"/>
                    <a:pt x="2797" y="2615"/>
                    <a:pt x="2858" y="2128"/>
                  </a:cubicBezTo>
                  <a:cubicBezTo>
                    <a:pt x="2916" y="1838"/>
                    <a:pt x="2670" y="1549"/>
                    <a:pt x="2383" y="1549"/>
                  </a:cubicBezTo>
                  <a:cubicBezTo>
                    <a:pt x="2369" y="1549"/>
                    <a:pt x="2355" y="1549"/>
                    <a:pt x="2341" y="1551"/>
                  </a:cubicBezTo>
                  <a:cubicBezTo>
                    <a:pt x="1915" y="1551"/>
                    <a:pt x="1581" y="1976"/>
                    <a:pt x="1581" y="2584"/>
                  </a:cubicBezTo>
                  <a:cubicBezTo>
                    <a:pt x="1581" y="2797"/>
                    <a:pt x="1612" y="3010"/>
                    <a:pt x="1703" y="3222"/>
                  </a:cubicBezTo>
                  <a:cubicBezTo>
                    <a:pt x="1703" y="3222"/>
                    <a:pt x="1277" y="5046"/>
                    <a:pt x="1186" y="5381"/>
                  </a:cubicBezTo>
                  <a:cubicBezTo>
                    <a:pt x="1095" y="5897"/>
                    <a:pt x="1095" y="6414"/>
                    <a:pt x="1186" y="6900"/>
                  </a:cubicBezTo>
                  <a:cubicBezTo>
                    <a:pt x="1186" y="6936"/>
                    <a:pt x="1207" y="6951"/>
                    <a:pt x="1230" y="6951"/>
                  </a:cubicBezTo>
                  <a:cubicBezTo>
                    <a:pt x="1247" y="6951"/>
                    <a:pt x="1265" y="6943"/>
                    <a:pt x="1277" y="6931"/>
                  </a:cubicBezTo>
                  <a:cubicBezTo>
                    <a:pt x="1612" y="6536"/>
                    <a:pt x="1855" y="6110"/>
                    <a:pt x="2007" y="5624"/>
                  </a:cubicBezTo>
                  <a:cubicBezTo>
                    <a:pt x="2067" y="5441"/>
                    <a:pt x="2280" y="4530"/>
                    <a:pt x="2280" y="4530"/>
                  </a:cubicBezTo>
                  <a:cubicBezTo>
                    <a:pt x="2479" y="4814"/>
                    <a:pt x="2839" y="5019"/>
                    <a:pt x="3183" y="5019"/>
                  </a:cubicBezTo>
                  <a:cubicBezTo>
                    <a:pt x="3206" y="5019"/>
                    <a:pt x="3230" y="5018"/>
                    <a:pt x="3253" y="5016"/>
                  </a:cubicBezTo>
                  <a:cubicBezTo>
                    <a:pt x="4560" y="5016"/>
                    <a:pt x="5411" y="3861"/>
                    <a:pt x="5411" y="2280"/>
                  </a:cubicBezTo>
                  <a:cubicBezTo>
                    <a:pt x="5411" y="1095"/>
                    <a:pt x="4408" y="1"/>
                    <a:pt x="28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6"/>
            <p:cNvSpPr/>
            <p:nvPr/>
          </p:nvSpPr>
          <p:spPr>
            <a:xfrm>
              <a:off x="754075" y="4906900"/>
              <a:ext cx="6092100" cy="3825"/>
            </a:xfrm>
            <a:custGeom>
              <a:avLst/>
              <a:gdLst/>
              <a:ahLst/>
              <a:cxnLst/>
              <a:rect l="l" t="t" r="r" b="b"/>
              <a:pathLst>
                <a:path w="243684" h="153" extrusionOk="0">
                  <a:moveTo>
                    <a:pt x="121857" y="0"/>
                  </a:moveTo>
                  <a:cubicBezTo>
                    <a:pt x="54561" y="0"/>
                    <a:pt x="1" y="0"/>
                    <a:pt x="1" y="61"/>
                  </a:cubicBezTo>
                  <a:cubicBezTo>
                    <a:pt x="1" y="122"/>
                    <a:pt x="54561" y="152"/>
                    <a:pt x="121857" y="152"/>
                  </a:cubicBezTo>
                  <a:cubicBezTo>
                    <a:pt x="189123" y="152"/>
                    <a:pt x="243683" y="122"/>
                    <a:pt x="243683" y="61"/>
                  </a:cubicBezTo>
                  <a:cubicBezTo>
                    <a:pt x="243683" y="0"/>
                    <a:pt x="189153" y="0"/>
                    <a:pt x="1218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6"/>
            <p:cNvSpPr/>
            <p:nvPr/>
          </p:nvSpPr>
          <p:spPr>
            <a:xfrm>
              <a:off x="1336925" y="1113525"/>
              <a:ext cx="4434750" cy="3128500"/>
            </a:xfrm>
            <a:custGeom>
              <a:avLst/>
              <a:gdLst/>
              <a:ahLst/>
              <a:cxnLst/>
              <a:rect l="l" t="t" r="r" b="b"/>
              <a:pathLst>
                <a:path w="177390" h="125140" extrusionOk="0">
                  <a:moveTo>
                    <a:pt x="3283" y="1"/>
                  </a:moveTo>
                  <a:cubicBezTo>
                    <a:pt x="1459" y="1"/>
                    <a:pt x="0" y="1460"/>
                    <a:pt x="0" y="3283"/>
                  </a:cubicBezTo>
                  <a:lnTo>
                    <a:pt x="0" y="121857"/>
                  </a:lnTo>
                  <a:cubicBezTo>
                    <a:pt x="0" y="123680"/>
                    <a:pt x="1459" y="125139"/>
                    <a:pt x="3283" y="125139"/>
                  </a:cubicBezTo>
                  <a:lnTo>
                    <a:pt x="174076" y="125139"/>
                  </a:lnTo>
                  <a:cubicBezTo>
                    <a:pt x="175931" y="125139"/>
                    <a:pt x="177390" y="123680"/>
                    <a:pt x="177390" y="121857"/>
                  </a:cubicBezTo>
                  <a:lnTo>
                    <a:pt x="177390" y="3283"/>
                  </a:lnTo>
                  <a:cubicBezTo>
                    <a:pt x="177390" y="1460"/>
                    <a:pt x="175931" y="1"/>
                    <a:pt x="17407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6"/>
            <p:cNvSpPr/>
            <p:nvPr/>
          </p:nvSpPr>
          <p:spPr>
            <a:xfrm>
              <a:off x="1334650" y="1116575"/>
              <a:ext cx="411875" cy="3127725"/>
            </a:xfrm>
            <a:custGeom>
              <a:avLst/>
              <a:gdLst/>
              <a:ahLst/>
              <a:cxnLst/>
              <a:rect l="l" t="t" r="r" b="b"/>
              <a:pathLst>
                <a:path w="16475" h="125109" extrusionOk="0">
                  <a:moveTo>
                    <a:pt x="3678" y="0"/>
                  </a:moveTo>
                  <a:cubicBezTo>
                    <a:pt x="1641" y="0"/>
                    <a:pt x="0" y="1642"/>
                    <a:pt x="0" y="3648"/>
                  </a:cubicBezTo>
                  <a:lnTo>
                    <a:pt x="0" y="121461"/>
                  </a:lnTo>
                  <a:cubicBezTo>
                    <a:pt x="0" y="123467"/>
                    <a:pt x="1641" y="125108"/>
                    <a:pt x="3678" y="125108"/>
                  </a:cubicBezTo>
                  <a:lnTo>
                    <a:pt x="12827" y="125108"/>
                  </a:lnTo>
                  <a:cubicBezTo>
                    <a:pt x="14864" y="125108"/>
                    <a:pt x="16474" y="123467"/>
                    <a:pt x="16474" y="121461"/>
                  </a:cubicBezTo>
                  <a:lnTo>
                    <a:pt x="16474" y="3648"/>
                  </a:lnTo>
                  <a:cubicBezTo>
                    <a:pt x="16474" y="1642"/>
                    <a:pt x="14864" y="0"/>
                    <a:pt x="128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6"/>
            <p:cNvSpPr/>
            <p:nvPr/>
          </p:nvSpPr>
          <p:spPr>
            <a:xfrm>
              <a:off x="5216925" y="1341250"/>
              <a:ext cx="86650" cy="69425"/>
            </a:xfrm>
            <a:custGeom>
              <a:avLst/>
              <a:gdLst/>
              <a:ahLst/>
              <a:cxnLst/>
              <a:rect l="l" t="t" r="r" b="b"/>
              <a:pathLst>
                <a:path w="3466" h="2777" extrusionOk="0">
                  <a:moveTo>
                    <a:pt x="1670" y="0"/>
                  </a:moveTo>
                  <a:cubicBezTo>
                    <a:pt x="1539" y="0"/>
                    <a:pt x="1406" y="24"/>
                    <a:pt x="1277" y="71"/>
                  </a:cubicBezTo>
                  <a:cubicBezTo>
                    <a:pt x="1004" y="193"/>
                    <a:pt x="791" y="436"/>
                    <a:pt x="700" y="740"/>
                  </a:cubicBezTo>
                  <a:cubicBezTo>
                    <a:pt x="639" y="983"/>
                    <a:pt x="578" y="1226"/>
                    <a:pt x="578" y="1469"/>
                  </a:cubicBezTo>
                  <a:cubicBezTo>
                    <a:pt x="578" y="1804"/>
                    <a:pt x="487" y="2168"/>
                    <a:pt x="305" y="2442"/>
                  </a:cubicBezTo>
                  <a:cubicBezTo>
                    <a:pt x="244" y="2533"/>
                    <a:pt x="183" y="2594"/>
                    <a:pt x="92" y="2624"/>
                  </a:cubicBezTo>
                  <a:lnTo>
                    <a:pt x="1" y="2685"/>
                  </a:lnTo>
                  <a:lnTo>
                    <a:pt x="61" y="2655"/>
                  </a:lnTo>
                  <a:cubicBezTo>
                    <a:pt x="61" y="2670"/>
                    <a:pt x="69" y="2678"/>
                    <a:pt x="80" y="2678"/>
                  </a:cubicBezTo>
                  <a:cubicBezTo>
                    <a:pt x="92" y="2678"/>
                    <a:pt x="107" y="2670"/>
                    <a:pt x="122" y="2655"/>
                  </a:cubicBezTo>
                  <a:cubicBezTo>
                    <a:pt x="213" y="2624"/>
                    <a:pt x="305" y="2564"/>
                    <a:pt x="365" y="2503"/>
                  </a:cubicBezTo>
                  <a:cubicBezTo>
                    <a:pt x="457" y="2381"/>
                    <a:pt x="548" y="2229"/>
                    <a:pt x="609" y="2077"/>
                  </a:cubicBezTo>
                  <a:cubicBezTo>
                    <a:pt x="669" y="1895"/>
                    <a:pt x="700" y="1682"/>
                    <a:pt x="730" y="1469"/>
                  </a:cubicBezTo>
                  <a:cubicBezTo>
                    <a:pt x="730" y="1257"/>
                    <a:pt x="791" y="1013"/>
                    <a:pt x="882" y="770"/>
                  </a:cubicBezTo>
                  <a:cubicBezTo>
                    <a:pt x="964" y="402"/>
                    <a:pt x="1308" y="171"/>
                    <a:pt x="1663" y="171"/>
                  </a:cubicBezTo>
                  <a:cubicBezTo>
                    <a:pt x="1835" y="171"/>
                    <a:pt x="2010" y="226"/>
                    <a:pt x="2159" y="345"/>
                  </a:cubicBezTo>
                  <a:cubicBezTo>
                    <a:pt x="2372" y="557"/>
                    <a:pt x="2523" y="861"/>
                    <a:pt x="2554" y="1165"/>
                  </a:cubicBezTo>
                  <a:cubicBezTo>
                    <a:pt x="2584" y="1317"/>
                    <a:pt x="2584" y="1439"/>
                    <a:pt x="2584" y="1591"/>
                  </a:cubicBezTo>
                  <a:cubicBezTo>
                    <a:pt x="2584" y="1743"/>
                    <a:pt x="2615" y="1925"/>
                    <a:pt x="2645" y="2077"/>
                  </a:cubicBezTo>
                  <a:cubicBezTo>
                    <a:pt x="2735" y="2279"/>
                    <a:pt x="2857" y="2447"/>
                    <a:pt x="3013" y="2595"/>
                  </a:cubicBezTo>
                  <a:lnTo>
                    <a:pt x="3013" y="2595"/>
                  </a:lnTo>
                  <a:cubicBezTo>
                    <a:pt x="2181" y="2604"/>
                    <a:pt x="1501" y="2655"/>
                    <a:pt x="973" y="2655"/>
                  </a:cubicBezTo>
                  <a:lnTo>
                    <a:pt x="1" y="2685"/>
                  </a:lnTo>
                  <a:lnTo>
                    <a:pt x="852" y="2716"/>
                  </a:lnTo>
                  <a:cubicBezTo>
                    <a:pt x="1429" y="2746"/>
                    <a:pt x="2280" y="2776"/>
                    <a:pt x="3223" y="2776"/>
                  </a:cubicBezTo>
                  <a:lnTo>
                    <a:pt x="3466" y="2776"/>
                  </a:lnTo>
                  <a:lnTo>
                    <a:pt x="3283" y="2624"/>
                  </a:lnTo>
                  <a:cubicBezTo>
                    <a:pt x="3273" y="2615"/>
                    <a:pt x="3262" y="2606"/>
                    <a:pt x="3252" y="2597"/>
                  </a:cubicBezTo>
                  <a:lnTo>
                    <a:pt x="3252" y="2597"/>
                  </a:lnTo>
                  <a:lnTo>
                    <a:pt x="3253" y="2594"/>
                  </a:lnTo>
                  <a:cubicBezTo>
                    <a:pt x="3252" y="2594"/>
                    <a:pt x="3250" y="2594"/>
                    <a:pt x="3249" y="2594"/>
                  </a:cubicBezTo>
                  <a:lnTo>
                    <a:pt x="3249" y="2594"/>
                  </a:lnTo>
                  <a:cubicBezTo>
                    <a:pt x="3054" y="2418"/>
                    <a:pt x="2914" y="2216"/>
                    <a:pt x="2827" y="1986"/>
                  </a:cubicBezTo>
                  <a:cubicBezTo>
                    <a:pt x="2767" y="1864"/>
                    <a:pt x="2767" y="1743"/>
                    <a:pt x="2767" y="1591"/>
                  </a:cubicBezTo>
                  <a:cubicBezTo>
                    <a:pt x="2767" y="1439"/>
                    <a:pt x="2736" y="1287"/>
                    <a:pt x="2736" y="1135"/>
                  </a:cubicBezTo>
                  <a:cubicBezTo>
                    <a:pt x="2675" y="770"/>
                    <a:pt x="2523" y="436"/>
                    <a:pt x="2250" y="193"/>
                  </a:cubicBezTo>
                  <a:cubicBezTo>
                    <a:pt x="2082" y="62"/>
                    <a:pt x="1879" y="0"/>
                    <a:pt x="16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6"/>
            <p:cNvSpPr/>
            <p:nvPr/>
          </p:nvSpPr>
          <p:spPr>
            <a:xfrm>
              <a:off x="5263275" y="1336925"/>
              <a:ext cx="40300" cy="41075"/>
            </a:xfrm>
            <a:custGeom>
              <a:avLst/>
              <a:gdLst/>
              <a:ahLst/>
              <a:cxnLst/>
              <a:rect l="l" t="t" r="r" b="b"/>
              <a:pathLst>
                <a:path w="1612" h="1643" extrusionOk="0">
                  <a:moveTo>
                    <a:pt x="1" y="700"/>
                  </a:moveTo>
                  <a:cubicBezTo>
                    <a:pt x="1" y="1338"/>
                    <a:pt x="730" y="1642"/>
                    <a:pt x="1186" y="1186"/>
                  </a:cubicBezTo>
                  <a:cubicBezTo>
                    <a:pt x="1612" y="761"/>
                    <a:pt x="1308" y="1"/>
                    <a:pt x="669" y="1"/>
                  </a:cubicBezTo>
                  <a:cubicBezTo>
                    <a:pt x="305" y="1"/>
                    <a:pt x="1" y="335"/>
                    <a:pt x="1" y="70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6"/>
            <p:cNvSpPr/>
            <p:nvPr/>
          </p:nvSpPr>
          <p:spPr>
            <a:xfrm>
              <a:off x="5244275" y="1419775"/>
              <a:ext cx="26625" cy="12925"/>
            </a:xfrm>
            <a:custGeom>
              <a:avLst/>
              <a:gdLst/>
              <a:ahLst/>
              <a:cxnLst/>
              <a:rect l="l" t="t" r="r" b="b"/>
              <a:pathLst>
                <a:path w="1065" h="517" extrusionOk="0">
                  <a:moveTo>
                    <a:pt x="92" y="0"/>
                  </a:moveTo>
                  <a:lnTo>
                    <a:pt x="1034" y="0"/>
                  </a:lnTo>
                  <a:cubicBezTo>
                    <a:pt x="1065" y="274"/>
                    <a:pt x="822" y="486"/>
                    <a:pt x="518" y="486"/>
                  </a:cubicBezTo>
                  <a:cubicBezTo>
                    <a:pt x="244" y="517"/>
                    <a:pt x="1" y="274"/>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6"/>
            <p:cNvSpPr/>
            <p:nvPr/>
          </p:nvSpPr>
          <p:spPr>
            <a:xfrm>
              <a:off x="5393225" y="1295900"/>
              <a:ext cx="183925" cy="183925"/>
            </a:xfrm>
            <a:custGeom>
              <a:avLst/>
              <a:gdLst/>
              <a:ahLst/>
              <a:cxnLst/>
              <a:rect l="l" t="t" r="r" b="b"/>
              <a:pathLst>
                <a:path w="7357" h="7357" extrusionOk="0">
                  <a:moveTo>
                    <a:pt x="1703" y="1"/>
                  </a:moveTo>
                  <a:cubicBezTo>
                    <a:pt x="760" y="1"/>
                    <a:pt x="0" y="791"/>
                    <a:pt x="0" y="1733"/>
                  </a:cubicBezTo>
                  <a:lnTo>
                    <a:pt x="0" y="5654"/>
                  </a:lnTo>
                  <a:cubicBezTo>
                    <a:pt x="0" y="6596"/>
                    <a:pt x="760" y="7356"/>
                    <a:pt x="1703" y="7356"/>
                  </a:cubicBezTo>
                  <a:lnTo>
                    <a:pt x="5624" y="7356"/>
                  </a:lnTo>
                  <a:cubicBezTo>
                    <a:pt x="6596" y="7356"/>
                    <a:pt x="7356" y="6596"/>
                    <a:pt x="7356" y="5654"/>
                  </a:cubicBezTo>
                  <a:lnTo>
                    <a:pt x="7356" y="1733"/>
                  </a:lnTo>
                  <a:cubicBezTo>
                    <a:pt x="7356" y="791"/>
                    <a:pt x="6596" y="1"/>
                    <a:pt x="562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6"/>
            <p:cNvSpPr/>
            <p:nvPr/>
          </p:nvSpPr>
          <p:spPr>
            <a:xfrm>
              <a:off x="1474450" y="1723150"/>
              <a:ext cx="129975" cy="62150"/>
            </a:xfrm>
            <a:custGeom>
              <a:avLst/>
              <a:gdLst/>
              <a:ahLst/>
              <a:cxnLst/>
              <a:rect l="l" t="t" r="r" b="b"/>
              <a:pathLst>
                <a:path w="5199" h="2486" extrusionOk="0">
                  <a:moveTo>
                    <a:pt x="2596" y="1"/>
                  </a:moveTo>
                  <a:cubicBezTo>
                    <a:pt x="2562" y="1"/>
                    <a:pt x="2524" y="8"/>
                    <a:pt x="2493" y="23"/>
                  </a:cubicBezTo>
                  <a:lnTo>
                    <a:pt x="62" y="2242"/>
                  </a:lnTo>
                  <a:cubicBezTo>
                    <a:pt x="1" y="2303"/>
                    <a:pt x="1" y="2394"/>
                    <a:pt x="62" y="2455"/>
                  </a:cubicBezTo>
                  <a:cubicBezTo>
                    <a:pt x="77" y="2470"/>
                    <a:pt x="107" y="2478"/>
                    <a:pt x="141" y="2478"/>
                  </a:cubicBezTo>
                  <a:cubicBezTo>
                    <a:pt x="176" y="2478"/>
                    <a:pt x="214" y="2470"/>
                    <a:pt x="244" y="2455"/>
                  </a:cubicBezTo>
                  <a:lnTo>
                    <a:pt x="2615" y="297"/>
                  </a:lnTo>
                  <a:lnTo>
                    <a:pt x="4955" y="2455"/>
                  </a:lnTo>
                  <a:cubicBezTo>
                    <a:pt x="4955" y="2455"/>
                    <a:pt x="5016" y="2485"/>
                    <a:pt x="5046" y="2485"/>
                  </a:cubicBezTo>
                  <a:cubicBezTo>
                    <a:pt x="5077" y="2485"/>
                    <a:pt x="5107" y="2455"/>
                    <a:pt x="5138" y="2455"/>
                  </a:cubicBezTo>
                  <a:cubicBezTo>
                    <a:pt x="5198" y="2394"/>
                    <a:pt x="5198" y="2303"/>
                    <a:pt x="5138" y="2242"/>
                  </a:cubicBezTo>
                  <a:lnTo>
                    <a:pt x="2676" y="23"/>
                  </a:lnTo>
                  <a:cubicBezTo>
                    <a:pt x="2660" y="8"/>
                    <a:pt x="2630" y="1"/>
                    <a:pt x="259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6"/>
            <p:cNvSpPr/>
            <p:nvPr/>
          </p:nvSpPr>
          <p:spPr>
            <a:xfrm>
              <a:off x="1491175" y="1763225"/>
              <a:ext cx="95775" cy="68425"/>
            </a:xfrm>
            <a:custGeom>
              <a:avLst/>
              <a:gdLst/>
              <a:ahLst/>
              <a:cxnLst/>
              <a:rect l="l" t="t" r="r" b="b"/>
              <a:pathLst>
                <a:path w="3831" h="2737" extrusionOk="0">
                  <a:moveTo>
                    <a:pt x="122" y="1"/>
                  </a:moveTo>
                  <a:cubicBezTo>
                    <a:pt x="61" y="1"/>
                    <a:pt x="1" y="62"/>
                    <a:pt x="1" y="153"/>
                  </a:cubicBezTo>
                  <a:lnTo>
                    <a:pt x="1" y="2615"/>
                  </a:lnTo>
                  <a:cubicBezTo>
                    <a:pt x="1" y="2676"/>
                    <a:pt x="61" y="2736"/>
                    <a:pt x="122" y="2736"/>
                  </a:cubicBezTo>
                  <a:lnTo>
                    <a:pt x="3678" y="2736"/>
                  </a:lnTo>
                  <a:cubicBezTo>
                    <a:pt x="3770" y="2736"/>
                    <a:pt x="3800" y="2706"/>
                    <a:pt x="3830" y="2645"/>
                  </a:cubicBezTo>
                  <a:lnTo>
                    <a:pt x="3830" y="153"/>
                  </a:lnTo>
                  <a:cubicBezTo>
                    <a:pt x="3830" y="62"/>
                    <a:pt x="3770" y="1"/>
                    <a:pt x="3678" y="1"/>
                  </a:cubicBezTo>
                  <a:cubicBezTo>
                    <a:pt x="3618" y="1"/>
                    <a:pt x="3557" y="62"/>
                    <a:pt x="3557" y="153"/>
                  </a:cubicBezTo>
                  <a:lnTo>
                    <a:pt x="3557" y="2493"/>
                  </a:lnTo>
                  <a:lnTo>
                    <a:pt x="274" y="2493"/>
                  </a:lnTo>
                  <a:lnTo>
                    <a:pt x="274" y="153"/>
                  </a:lnTo>
                  <a:cubicBezTo>
                    <a:pt x="274" y="62"/>
                    <a:pt x="213" y="1"/>
                    <a:pt x="12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6"/>
            <p:cNvSpPr/>
            <p:nvPr/>
          </p:nvSpPr>
          <p:spPr>
            <a:xfrm>
              <a:off x="1477500" y="2159900"/>
              <a:ext cx="123125" cy="94250"/>
            </a:xfrm>
            <a:custGeom>
              <a:avLst/>
              <a:gdLst/>
              <a:ahLst/>
              <a:cxnLst/>
              <a:rect l="l" t="t" r="r" b="b"/>
              <a:pathLst>
                <a:path w="4925" h="3770" extrusionOk="0">
                  <a:moveTo>
                    <a:pt x="1885" y="274"/>
                  </a:moveTo>
                  <a:cubicBezTo>
                    <a:pt x="2067" y="274"/>
                    <a:pt x="2250" y="396"/>
                    <a:pt x="2341" y="578"/>
                  </a:cubicBezTo>
                  <a:lnTo>
                    <a:pt x="2584" y="1155"/>
                  </a:lnTo>
                  <a:cubicBezTo>
                    <a:pt x="2584" y="1186"/>
                    <a:pt x="2645" y="1216"/>
                    <a:pt x="2675" y="1216"/>
                  </a:cubicBezTo>
                  <a:lnTo>
                    <a:pt x="4256" y="1216"/>
                  </a:lnTo>
                  <a:cubicBezTo>
                    <a:pt x="4469" y="1216"/>
                    <a:pt x="4651" y="1399"/>
                    <a:pt x="4651" y="1642"/>
                  </a:cubicBezTo>
                  <a:lnTo>
                    <a:pt x="4651" y="3496"/>
                  </a:lnTo>
                  <a:lnTo>
                    <a:pt x="274" y="3496"/>
                  </a:lnTo>
                  <a:lnTo>
                    <a:pt x="274" y="669"/>
                  </a:lnTo>
                  <a:cubicBezTo>
                    <a:pt x="274" y="456"/>
                    <a:pt x="456" y="274"/>
                    <a:pt x="669" y="274"/>
                  </a:cubicBezTo>
                  <a:close/>
                  <a:moveTo>
                    <a:pt x="669" y="0"/>
                  </a:moveTo>
                  <a:cubicBezTo>
                    <a:pt x="304" y="0"/>
                    <a:pt x="0" y="304"/>
                    <a:pt x="0" y="669"/>
                  </a:cubicBezTo>
                  <a:lnTo>
                    <a:pt x="0" y="3648"/>
                  </a:lnTo>
                  <a:cubicBezTo>
                    <a:pt x="0" y="3709"/>
                    <a:pt x="61" y="3769"/>
                    <a:pt x="152" y="3769"/>
                  </a:cubicBezTo>
                  <a:lnTo>
                    <a:pt x="4773" y="3769"/>
                  </a:lnTo>
                  <a:cubicBezTo>
                    <a:pt x="4864" y="3769"/>
                    <a:pt x="4924" y="3709"/>
                    <a:pt x="4894" y="3648"/>
                  </a:cubicBezTo>
                  <a:lnTo>
                    <a:pt x="4894" y="1642"/>
                  </a:lnTo>
                  <a:cubicBezTo>
                    <a:pt x="4894" y="1277"/>
                    <a:pt x="4621" y="973"/>
                    <a:pt x="4256" y="973"/>
                  </a:cubicBezTo>
                  <a:lnTo>
                    <a:pt x="2766" y="973"/>
                  </a:lnTo>
                  <a:lnTo>
                    <a:pt x="2584" y="487"/>
                  </a:lnTo>
                  <a:cubicBezTo>
                    <a:pt x="2462" y="183"/>
                    <a:pt x="2189" y="0"/>
                    <a:pt x="188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6"/>
            <p:cNvSpPr/>
            <p:nvPr/>
          </p:nvSpPr>
          <p:spPr>
            <a:xfrm>
              <a:off x="1389350" y="2466125"/>
              <a:ext cx="408850" cy="341975"/>
            </a:xfrm>
            <a:custGeom>
              <a:avLst/>
              <a:gdLst/>
              <a:ahLst/>
              <a:cxnLst/>
              <a:rect l="l" t="t" r="r" b="b"/>
              <a:pathLst>
                <a:path w="16354" h="13679" extrusionOk="0">
                  <a:moveTo>
                    <a:pt x="1216" y="1"/>
                  </a:moveTo>
                  <a:cubicBezTo>
                    <a:pt x="548" y="1"/>
                    <a:pt x="0" y="518"/>
                    <a:pt x="0" y="1186"/>
                  </a:cubicBezTo>
                  <a:lnTo>
                    <a:pt x="0" y="12463"/>
                  </a:lnTo>
                  <a:cubicBezTo>
                    <a:pt x="0" y="13132"/>
                    <a:pt x="548" y="13679"/>
                    <a:pt x="1216" y="13679"/>
                  </a:cubicBezTo>
                  <a:lnTo>
                    <a:pt x="15138" y="13679"/>
                  </a:lnTo>
                  <a:cubicBezTo>
                    <a:pt x="15806" y="13679"/>
                    <a:pt x="16353" y="13132"/>
                    <a:pt x="16353" y="12463"/>
                  </a:cubicBezTo>
                  <a:lnTo>
                    <a:pt x="16353" y="1186"/>
                  </a:lnTo>
                  <a:cubicBezTo>
                    <a:pt x="16353" y="518"/>
                    <a:pt x="15806" y="1"/>
                    <a:pt x="1513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6"/>
            <p:cNvSpPr/>
            <p:nvPr/>
          </p:nvSpPr>
          <p:spPr>
            <a:xfrm>
              <a:off x="1476725" y="2577825"/>
              <a:ext cx="124650" cy="118125"/>
            </a:xfrm>
            <a:custGeom>
              <a:avLst/>
              <a:gdLst/>
              <a:ahLst/>
              <a:cxnLst/>
              <a:rect l="l" t="t" r="r" b="b"/>
              <a:pathLst>
                <a:path w="4986" h="4725" extrusionOk="0">
                  <a:moveTo>
                    <a:pt x="2509" y="267"/>
                  </a:moveTo>
                  <a:cubicBezTo>
                    <a:pt x="2539" y="267"/>
                    <a:pt x="2569" y="290"/>
                    <a:pt x="2585" y="335"/>
                  </a:cubicBezTo>
                  <a:lnTo>
                    <a:pt x="3162" y="1430"/>
                  </a:lnTo>
                  <a:cubicBezTo>
                    <a:pt x="3193" y="1521"/>
                    <a:pt x="3314" y="1612"/>
                    <a:pt x="3405" y="1612"/>
                  </a:cubicBezTo>
                  <a:lnTo>
                    <a:pt x="4652" y="1825"/>
                  </a:lnTo>
                  <a:cubicBezTo>
                    <a:pt x="4682" y="1825"/>
                    <a:pt x="4712" y="1855"/>
                    <a:pt x="4712" y="1885"/>
                  </a:cubicBezTo>
                  <a:cubicBezTo>
                    <a:pt x="4712" y="1916"/>
                    <a:pt x="4712" y="1946"/>
                    <a:pt x="4682" y="1946"/>
                  </a:cubicBezTo>
                  <a:lnTo>
                    <a:pt x="3800" y="2858"/>
                  </a:lnTo>
                  <a:cubicBezTo>
                    <a:pt x="3740" y="2919"/>
                    <a:pt x="3709" y="3040"/>
                    <a:pt x="3709" y="3162"/>
                  </a:cubicBezTo>
                  <a:lnTo>
                    <a:pt x="3922" y="4378"/>
                  </a:lnTo>
                  <a:cubicBezTo>
                    <a:pt x="3922" y="4408"/>
                    <a:pt x="3892" y="4439"/>
                    <a:pt x="3861" y="4469"/>
                  </a:cubicBezTo>
                  <a:cubicBezTo>
                    <a:pt x="3846" y="4484"/>
                    <a:pt x="3831" y="4492"/>
                    <a:pt x="3816" y="4492"/>
                  </a:cubicBezTo>
                  <a:cubicBezTo>
                    <a:pt x="3800" y="4492"/>
                    <a:pt x="3785" y="4484"/>
                    <a:pt x="3770" y="4469"/>
                  </a:cubicBezTo>
                  <a:lnTo>
                    <a:pt x="2676" y="3892"/>
                  </a:lnTo>
                  <a:cubicBezTo>
                    <a:pt x="2615" y="3861"/>
                    <a:pt x="2554" y="3861"/>
                    <a:pt x="2524" y="3861"/>
                  </a:cubicBezTo>
                  <a:cubicBezTo>
                    <a:pt x="2463" y="3861"/>
                    <a:pt x="2402" y="3861"/>
                    <a:pt x="2341" y="3892"/>
                  </a:cubicBezTo>
                  <a:lnTo>
                    <a:pt x="1247" y="4469"/>
                  </a:lnTo>
                  <a:cubicBezTo>
                    <a:pt x="1232" y="4484"/>
                    <a:pt x="1217" y="4492"/>
                    <a:pt x="1202" y="4492"/>
                  </a:cubicBezTo>
                  <a:cubicBezTo>
                    <a:pt x="1186" y="4492"/>
                    <a:pt x="1171" y="4484"/>
                    <a:pt x="1156" y="4469"/>
                  </a:cubicBezTo>
                  <a:cubicBezTo>
                    <a:pt x="1126" y="4439"/>
                    <a:pt x="1095" y="4408"/>
                    <a:pt x="1126" y="4378"/>
                  </a:cubicBezTo>
                  <a:lnTo>
                    <a:pt x="1308" y="3132"/>
                  </a:lnTo>
                  <a:cubicBezTo>
                    <a:pt x="1338" y="3040"/>
                    <a:pt x="1278" y="2919"/>
                    <a:pt x="1217" y="2858"/>
                  </a:cubicBezTo>
                  <a:lnTo>
                    <a:pt x="335" y="1946"/>
                  </a:lnTo>
                  <a:cubicBezTo>
                    <a:pt x="275" y="1916"/>
                    <a:pt x="305" y="1825"/>
                    <a:pt x="366" y="1825"/>
                  </a:cubicBezTo>
                  <a:lnTo>
                    <a:pt x="1612" y="1612"/>
                  </a:lnTo>
                  <a:cubicBezTo>
                    <a:pt x="1734" y="1612"/>
                    <a:pt x="1825" y="1521"/>
                    <a:pt x="1855" y="1430"/>
                  </a:cubicBezTo>
                  <a:lnTo>
                    <a:pt x="2433" y="335"/>
                  </a:lnTo>
                  <a:cubicBezTo>
                    <a:pt x="2448" y="290"/>
                    <a:pt x="2478" y="267"/>
                    <a:pt x="2509" y="267"/>
                  </a:cubicBezTo>
                  <a:close/>
                  <a:moveTo>
                    <a:pt x="2493" y="1"/>
                  </a:moveTo>
                  <a:cubicBezTo>
                    <a:pt x="2379" y="1"/>
                    <a:pt x="2265" y="62"/>
                    <a:pt x="2189" y="183"/>
                  </a:cubicBezTo>
                  <a:lnTo>
                    <a:pt x="1612" y="1278"/>
                  </a:lnTo>
                  <a:cubicBezTo>
                    <a:pt x="1612" y="1308"/>
                    <a:pt x="1582" y="1338"/>
                    <a:pt x="1551" y="1338"/>
                  </a:cubicBezTo>
                  <a:lnTo>
                    <a:pt x="305" y="1521"/>
                  </a:lnTo>
                  <a:cubicBezTo>
                    <a:pt x="183" y="1551"/>
                    <a:pt x="62" y="1642"/>
                    <a:pt x="31" y="1764"/>
                  </a:cubicBezTo>
                  <a:cubicBezTo>
                    <a:pt x="1" y="1885"/>
                    <a:pt x="31" y="2037"/>
                    <a:pt x="123" y="2129"/>
                  </a:cubicBezTo>
                  <a:lnTo>
                    <a:pt x="1004" y="3010"/>
                  </a:lnTo>
                  <a:cubicBezTo>
                    <a:pt x="1034" y="3040"/>
                    <a:pt x="1034" y="3040"/>
                    <a:pt x="1034" y="3071"/>
                  </a:cubicBezTo>
                  <a:lnTo>
                    <a:pt x="822" y="4317"/>
                  </a:lnTo>
                  <a:cubicBezTo>
                    <a:pt x="822" y="4439"/>
                    <a:pt x="852" y="4560"/>
                    <a:pt x="974" y="4651"/>
                  </a:cubicBezTo>
                  <a:cubicBezTo>
                    <a:pt x="1034" y="4682"/>
                    <a:pt x="1095" y="4712"/>
                    <a:pt x="1186" y="4712"/>
                  </a:cubicBezTo>
                  <a:cubicBezTo>
                    <a:pt x="1217" y="4712"/>
                    <a:pt x="1278" y="4712"/>
                    <a:pt x="1338" y="4682"/>
                  </a:cubicBezTo>
                  <a:lnTo>
                    <a:pt x="2433" y="4104"/>
                  </a:lnTo>
                  <a:lnTo>
                    <a:pt x="2524" y="4104"/>
                  </a:lnTo>
                  <a:lnTo>
                    <a:pt x="3618" y="4682"/>
                  </a:lnTo>
                  <a:cubicBezTo>
                    <a:pt x="3673" y="4709"/>
                    <a:pt x="3734" y="4724"/>
                    <a:pt x="3795" y="4724"/>
                  </a:cubicBezTo>
                  <a:cubicBezTo>
                    <a:pt x="3870" y="4724"/>
                    <a:pt x="3946" y="4702"/>
                    <a:pt x="4013" y="4651"/>
                  </a:cubicBezTo>
                  <a:cubicBezTo>
                    <a:pt x="4104" y="4560"/>
                    <a:pt x="4165" y="4439"/>
                    <a:pt x="4165" y="4317"/>
                  </a:cubicBezTo>
                  <a:lnTo>
                    <a:pt x="3952" y="3071"/>
                  </a:lnTo>
                  <a:cubicBezTo>
                    <a:pt x="3952" y="3040"/>
                    <a:pt x="3952" y="3040"/>
                    <a:pt x="3983" y="3010"/>
                  </a:cubicBezTo>
                  <a:lnTo>
                    <a:pt x="4864" y="2129"/>
                  </a:lnTo>
                  <a:cubicBezTo>
                    <a:pt x="4955" y="2037"/>
                    <a:pt x="4986" y="1885"/>
                    <a:pt x="4955" y="1764"/>
                  </a:cubicBezTo>
                  <a:cubicBezTo>
                    <a:pt x="4895" y="1642"/>
                    <a:pt x="4804" y="1551"/>
                    <a:pt x="4682" y="1521"/>
                  </a:cubicBezTo>
                  <a:lnTo>
                    <a:pt x="3436" y="1338"/>
                  </a:lnTo>
                  <a:cubicBezTo>
                    <a:pt x="3405" y="1338"/>
                    <a:pt x="3375" y="1308"/>
                    <a:pt x="3375" y="1278"/>
                  </a:cubicBezTo>
                  <a:lnTo>
                    <a:pt x="2797" y="183"/>
                  </a:lnTo>
                  <a:cubicBezTo>
                    <a:pt x="2721" y="62"/>
                    <a:pt x="2607" y="1"/>
                    <a:pt x="249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6"/>
            <p:cNvSpPr/>
            <p:nvPr/>
          </p:nvSpPr>
          <p:spPr>
            <a:xfrm>
              <a:off x="1469900" y="3022375"/>
              <a:ext cx="136800" cy="88925"/>
            </a:xfrm>
            <a:custGeom>
              <a:avLst/>
              <a:gdLst/>
              <a:ahLst/>
              <a:cxnLst/>
              <a:rect l="l" t="t" r="r" b="b"/>
              <a:pathLst>
                <a:path w="5472" h="3557" extrusionOk="0">
                  <a:moveTo>
                    <a:pt x="5198" y="274"/>
                  </a:moveTo>
                  <a:lnTo>
                    <a:pt x="5198" y="3283"/>
                  </a:lnTo>
                  <a:lnTo>
                    <a:pt x="274" y="3283"/>
                  </a:lnTo>
                  <a:lnTo>
                    <a:pt x="274" y="274"/>
                  </a:lnTo>
                  <a:close/>
                  <a:moveTo>
                    <a:pt x="152" y="0"/>
                  </a:moveTo>
                  <a:cubicBezTo>
                    <a:pt x="61" y="0"/>
                    <a:pt x="0" y="61"/>
                    <a:pt x="0" y="152"/>
                  </a:cubicBezTo>
                  <a:lnTo>
                    <a:pt x="0" y="3435"/>
                  </a:lnTo>
                  <a:cubicBezTo>
                    <a:pt x="0" y="3496"/>
                    <a:pt x="61" y="3557"/>
                    <a:pt x="152" y="3557"/>
                  </a:cubicBezTo>
                  <a:lnTo>
                    <a:pt x="5350" y="3557"/>
                  </a:lnTo>
                  <a:cubicBezTo>
                    <a:pt x="5411" y="3557"/>
                    <a:pt x="5472" y="3496"/>
                    <a:pt x="5472" y="3435"/>
                  </a:cubicBezTo>
                  <a:lnTo>
                    <a:pt x="5472" y="152"/>
                  </a:lnTo>
                  <a:cubicBezTo>
                    <a:pt x="5472" y="61"/>
                    <a:pt x="5411" y="0"/>
                    <a:pt x="53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6"/>
            <p:cNvSpPr/>
            <p:nvPr/>
          </p:nvSpPr>
          <p:spPr>
            <a:xfrm>
              <a:off x="1470650" y="3022000"/>
              <a:ext cx="137900" cy="65750"/>
            </a:xfrm>
            <a:custGeom>
              <a:avLst/>
              <a:gdLst/>
              <a:ahLst/>
              <a:cxnLst/>
              <a:rect l="l" t="t" r="r" b="b"/>
              <a:pathLst>
                <a:path w="5516" h="2630" extrusionOk="0">
                  <a:moveTo>
                    <a:pt x="134" y="0"/>
                  </a:moveTo>
                  <a:cubicBezTo>
                    <a:pt x="100" y="0"/>
                    <a:pt x="62" y="15"/>
                    <a:pt x="31" y="46"/>
                  </a:cubicBezTo>
                  <a:cubicBezTo>
                    <a:pt x="1" y="107"/>
                    <a:pt x="1" y="198"/>
                    <a:pt x="31" y="228"/>
                  </a:cubicBezTo>
                  <a:lnTo>
                    <a:pt x="2706" y="2599"/>
                  </a:lnTo>
                  <a:cubicBezTo>
                    <a:pt x="2706" y="2629"/>
                    <a:pt x="2736" y="2629"/>
                    <a:pt x="2797" y="2629"/>
                  </a:cubicBezTo>
                  <a:cubicBezTo>
                    <a:pt x="2828" y="2629"/>
                    <a:pt x="2858" y="2629"/>
                    <a:pt x="2888" y="2599"/>
                  </a:cubicBezTo>
                  <a:lnTo>
                    <a:pt x="5442" y="259"/>
                  </a:lnTo>
                  <a:cubicBezTo>
                    <a:pt x="5516" y="160"/>
                    <a:pt x="5429" y="21"/>
                    <a:pt x="5329" y="21"/>
                  </a:cubicBezTo>
                  <a:cubicBezTo>
                    <a:pt x="5306" y="21"/>
                    <a:pt x="5282" y="29"/>
                    <a:pt x="5259" y="46"/>
                  </a:cubicBezTo>
                  <a:lnTo>
                    <a:pt x="2797" y="2325"/>
                  </a:lnTo>
                  <a:lnTo>
                    <a:pt x="214" y="46"/>
                  </a:lnTo>
                  <a:cubicBezTo>
                    <a:pt x="198" y="15"/>
                    <a:pt x="168" y="0"/>
                    <a:pt x="1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6"/>
            <p:cNvSpPr/>
            <p:nvPr/>
          </p:nvSpPr>
          <p:spPr>
            <a:xfrm>
              <a:off x="1471425" y="3060750"/>
              <a:ext cx="47125" cy="46750"/>
            </a:xfrm>
            <a:custGeom>
              <a:avLst/>
              <a:gdLst/>
              <a:ahLst/>
              <a:cxnLst/>
              <a:rect l="l" t="t" r="r" b="b"/>
              <a:pathLst>
                <a:path w="1885" h="1870" extrusionOk="0">
                  <a:moveTo>
                    <a:pt x="1744" y="0"/>
                  </a:moveTo>
                  <a:cubicBezTo>
                    <a:pt x="1710" y="0"/>
                    <a:pt x="1672" y="16"/>
                    <a:pt x="1642" y="46"/>
                  </a:cubicBezTo>
                  <a:lnTo>
                    <a:pt x="61" y="1626"/>
                  </a:lnTo>
                  <a:cubicBezTo>
                    <a:pt x="0" y="1687"/>
                    <a:pt x="0" y="1778"/>
                    <a:pt x="61" y="1809"/>
                  </a:cubicBezTo>
                  <a:cubicBezTo>
                    <a:pt x="91" y="1839"/>
                    <a:pt x="122" y="1870"/>
                    <a:pt x="152" y="1870"/>
                  </a:cubicBezTo>
                  <a:cubicBezTo>
                    <a:pt x="183" y="1870"/>
                    <a:pt x="213" y="1839"/>
                    <a:pt x="243" y="1809"/>
                  </a:cubicBezTo>
                  <a:lnTo>
                    <a:pt x="1824" y="228"/>
                  </a:lnTo>
                  <a:cubicBezTo>
                    <a:pt x="1885" y="198"/>
                    <a:pt x="1885" y="107"/>
                    <a:pt x="1824" y="46"/>
                  </a:cubicBezTo>
                  <a:cubicBezTo>
                    <a:pt x="1809" y="16"/>
                    <a:pt x="1778" y="0"/>
                    <a:pt x="174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6"/>
            <p:cNvSpPr/>
            <p:nvPr/>
          </p:nvSpPr>
          <p:spPr>
            <a:xfrm>
              <a:off x="1558800" y="3060750"/>
              <a:ext cx="49425" cy="49025"/>
            </a:xfrm>
            <a:custGeom>
              <a:avLst/>
              <a:gdLst/>
              <a:ahLst/>
              <a:cxnLst/>
              <a:rect l="l" t="t" r="r" b="b"/>
              <a:pathLst>
                <a:path w="1977" h="1961" extrusionOk="0">
                  <a:moveTo>
                    <a:pt x="134" y="0"/>
                  </a:moveTo>
                  <a:cubicBezTo>
                    <a:pt x="100" y="0"/>
                    <a:pt x="62" y="16"/>
                    <a:pt x="31" y="46"/>
                  </a:cubicBezTo>
                  <a:cubicBezTo>
                    <a:pt x="1" y="107"/>
                    <a:pt x="1" y="198"/>
                    <a:pt x="31" y="228"/>
                  </a:cubicBezTo>
                  <a:lnTo>
                    <a:pt x="1733" y="1930"/>
                  </a:lnTo>
                  <a:cubicBezTo>
                    <a:pt x="1764" y="1961"/>
                    <a:pt x="1794" y="1961"/>
                    <a:pt x="1824" y="1961"/>
                  </a:cubicBezTo>
                  <a:cubicBezTo>
                    <a:pt x="1855" y="1961"/>
                    <a:pt x="1885" y="1961"/>
                    <a:pt x="1916" y="1930"/>
                  </a:cubicBezTo>
                  <a:cubicBezTo>
                    <a:pt x="1976" y="1870"/>
                    <a:pt x="1976" y="1809"/>
                    <a:pt x="1916" y="1748"/>
                  </a:cubicBezTo>
                  <a:lnTo>
                    <a:pt x="214" y="46"/>
                  </a:lnTo>
                  <a:cubicBezTo>
                    <a:pt x="198" y="16"/>
                    <a:pt x="168" y="0"/>
                    <a:pt x="1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6"/>
            <p:cNvSpPr/>
            <p:nvPr/>
          </p:nvSpPr>
          <p:spPr>
            <a:xfrm>
              <a:off x="1833875" y="1113525"/>
              <a:ext cx="2445375" cy="550400"/>
            </a:xfrm>
            <a:custGeom>
              <a:avLst/>
              <a:gdLst/>
              <a:ahLst/>
              <a:cxnLst/>
              <a:rect l="l" t="t" r="r" b="b"/>
              <a:pathLst>
                <a:path w="97815" h="22016" extrusionOk="0">
                  <a:moveTo>
                    <a:pt x="1" y="1"/>
                  </a:moveTo>
                  <a:cubicBezTo>
                    <a:pt x="1308" y="10791"/>
                    <a:pt x="9454" y="19727"/>
                    <a:pt x="20275" y="21582"/>
                  </a:cubicBezTo>
                  <a:lnTo>
                    <a:pt x="20974" y="21703"/>
                  </a:lnTo>
                  <a:cubicBezTo>
                    <a:pt x="22433" y="21912"/>
                    <a:pt x="23896" y="22015"/>
                    <a:pt x="25352" y="22015"/>
                  </a:cubicBezTo>
                  <a:cubicBezTo>
                    <a:pt x="32147" y="22015"/>
                    <a:pt x="38795" y="19769"/>
                    <a:pt x="44227" y="15563"/>
                  </a:cubicBezTo>
                  <a:cubicBezTo>
                    <a:pt x="46932" y="13436"/>
                    <a:pt x="49333" y="10821"/>
                    <a:pt x="52434" y="9362"/>
                  </a:cubicBezTo>
                  <a:cubicBezTo>
                    <a:pt x="54621" y="8313"/>
                    <a:pt x="56977" y="7910"/>
                    <a:pt x="59389" y="7910"/>
                  </a:cubicBezTo>
                  <a:cubicBezTo>
                    <a:pt x="62844" y="7910"/>
                    <a:pt x="66412" y="8736"/>
                    <a:pt x="69759" y="9666"/>
                  </a:cubicBezTo>
                  <a:cubicBezTo>
                    <a:pt x="73883" y="10807"/>
                    <a:pt x="78166" y="12075"/>
                    <a:pt x="82367" y="12075"/>
                  </a:cubicBezTo>
                  <a:cubicBezTo>
                    <a:pt x="83986" y="12075"/>
                    <a:pt x="85594" y="11886"/>
                    <a:pt x="87176" y="11429"/>
                  </a:cubicBezTo>
                  <a:cubicBezTo>
                    <a:pt x="92434" y="9940"/>
                    <a:pt x="96629" y="5320"/>
                    <a:pt x="9781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6"/>
            <p:cNvSpPr/>
            <p:nvPr/>
          </p:nvSpPr>
          <p:spPr>
            <a:xfrm>
              <a:off x="4505675" y="1113525"/>
              <a:ext cx="597300" cy="322175"/>
            </a:xfrm>
            <a:custGeom>
              <a:avLst/>
              <a:gdLst/>
              <a:ahLst/>
              <a:cxnLst/>
              <a:rect l="l" t="t" r="r" b="b"/>
              <a:pathLst>
                <a:path w="23892" h="12887" extrusionOk="0">
                  <a:moveTo>
                    <a:pt x="2250" y="1"/>
                  </a:moveTo>
                  <a:cubicBezTo>
                    <a:pt x="0" y="2949"/>
                    <a:pt x="973" y="7539"/>
                    <a:pt x="3709" y="10031"/>
                  </a:cubicBezTo>
                  <a:cubicBezTo>
                    <a:pt x="5968" y="12067"/>
                    <a:pt x="9058" y="12886"/>
                    <a:pt x="12135" y="12886"/>
                  </a:cubicBezTo>
                  <a:cubicBezTo>
                    <a:pt x="12826" y="12886"/>
                    <a:pt x="13516" y="12845"/>
                    <a:pt x="14195" y="12767"/>
                  </a:cubicBezTo>
                  <a:cubicBezTo>
                    <a:pt x="16657" y="12493"/>
                    <a:pt x="19180" y="11703"/>
                    <a:pt x="21004" y="9940"/>
                  </a:cubicBezTo>
                  <a:cubicBezTo>
                    <a:pt x="23010" y="7873"/>
                    <a:pt x="23891" y="4955"/>
                    <a:pt x="23314" y="2128"/>
                  </a:cubicBezTo>
                  <a:cubicBezTo>
                    <a:pt x="23162" y="1399"/>
                    <a:pt x="22919" y="669"/>
                    <a:pt x="226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6"/>
            <p:cNvSpPr/>
            <p:nvPr/>
          </p:nvSpPr>
          <p:spPr>
            <a:xfrm>
              <a:off x="1833875" y="1113525"/>
              <a:ext cx="2445375" cy="550400"/>
            </a:xfrm>
            <a:custGeom>
              <a:avLst/>
              <a:gdLst/>
              <a:ahLst/>
              <a:cxnLst/>
              <a:rect l="l" t="t" r="r" b="b"/>
              <a:pathLst>
                <a:path w="97815" h="22016" extrusionOk="0">
                  <a:moveTo>
                    <a:pt x="1" y="1"/>
                  </a:moveTo>
                  <a:cubicBezTo>
                    <a:pt x="1308" y="10791"/>
                    <a:pt x="9454" y="19727"/>
                    <a:pt x="20275" y="21582"/>
                  </a:cubicBezTo>
                  <a:lnTo>
                    <a:pt x="20974" y="21703"/>
                  </a:lnTo>
                  <a:cubicBezTo>
                    <a:pt x="22433" y="21912"/>
                    <a:pt x="23896" y="22015"/>
                    <a:pt x="25352" y="22015"/>
                  </a:cubicBezTo>
                  <a:cubicBezTo>
                    <a:pt x="32147" y="22015"/>
                    <a:pt x="38795" y="19769"/>
                    <a:pt x="44227" y="15563"/>
                  </a:cubicBezTo>
                  <a:cubicBezTo>
                    <a:pt x="46932" y="13436"/>
                    <a:pt x="49333" y="10821"/>
                    <a:pt x="52434" y="9362"/>
                  </a:cubicBezTo>
                  <a:cubicBezTo>
                    <a:pt x="54621" y="8313"/>
                    <a:pt x="56977" y="7910"/>
                    <a:pt x="59389" y="7910"/>
                  </a:cubicBezTo>
                  <a:cubicBezTo>
                    <a:pt x="62844" y="7910"/>
                    <a:pt x="66412" y="8736"/>
                    <a:pt x="69759" y="9666"/>
                  </a:cubicBezTo>
                  <a:cubicBezTo>
                    <a:pt x="73883" y="10807"/>
                    <a:pt x="78166" y="12075"/>
                    <a:pt x="82367" y="12075"/>
                  </a:cubicBezTo>
                  <a:cubicBezTo>
                    <a:pt x="83986" y="12075"/>
                    <a:pt x="85594" y="11886"/>
                    <a:pt x="87176" y="11429"/>
                  </a:cubicBezTo>
                  <a:cubicBezTo>
                    <a:pt x="92434" y="9940"/>
                    <a:pt x="96629" y="5320"/>
                    <a:pt x="97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6"/>
            <p:cNvSpPr/>
            <p:nvPr/>
          </p:nvSpPr>
          <p:spPr>
            <a:xfrm>
              <a:off x="4505675" y="1113525"/>
              <a:ext cx="597300" cy="322175"/>
            </a:xfrm>
            <a:custGeom>
              <a:avLst/>
              <a:gdLst/>
              <a:ahLst/>
              <a:cxnLst/>
              <a:rect l="l" t="t" r="r" b="b"/>
              <a:pathLst>
                <a:path w="23892" h="12887" extrusionOk="0">
                  <a:moveTo>
                    <a:pt x="2250" y="1"/>
                  </a:moveTo>
                  <a:cubicBezTo>
                    <a:pt x="0" y="2949"/>
                    <a:pt x="973" y="7539"/>
                    <a:pt x="3709" y="10031"/>
                  </a:cubicBezTo>
                  <a:cubicBezTo>
                    <a:pt x="5968" y="12067"/>
                    <a:pt x="9058" y="12886"/>
                    <a:pt x="12135" y="12886"/>
                  </a:cubicBezTo>
                  <a:cubicBezTo>
                    <a:pt x="12826" y="12886"/>
                    <a:pt x="13516" y="12845"/>
                    <a:pt x="14195" y="12767"/>
                  </a:cubicBezTo>
                  <a:cubicBezTo>
                    <a:pt x="16657" y="12493"/>
                    <a:pt x="19180" y="11703"/>
                    <a:pt x="21004" y="9940"/>
                  </a:cubicBezTo>
                  <a:cubicBezTo>
                    <a:pt x="23010" y="7873"/>
                    <a:pt x="23891" y="4955"/>
                    <a:pt x="23314" y="2128"/>
                  </a:cubicBezTo>
                  <a:cubicBezTo>
                    <a:pt x="23162" y="1399"/>
                    <a:pt x="22919" y="669"/>
                    <a:pt x="22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6"/>
            <p:cNvSpPr/>
            <p:nvPr/>
          </p:nvSpPr>
          <p:spPr>
            <a:xfrm>
              <a:off x="5083950" y="1373075"/>
              <a:ext cx="37250" cy="33425"/>
            </a:xfrm>
            <a:custGeom>
              <a:avLst/>
              <a:gdLst/>
              <a:ahLst/>
              <a:cxnLst/>
              <a:rect l="l" t="t" r="r" b="b"/>
              <a:pathLst>
                <a:path w="1490" h="1337" extrusionOk="0">
                  <a:moveTo>
                    <a:pt x="658" y="0"/>
                  </a:moveTo>
                  <a:cubicBezTo>
                    <a:pt x="635" y="0"/>
                    <a:pt x="608" y="4"/>
                    <a:pt x="578" y="14"/>
                  </a:cubicBezTo>
                  <a:cubicBezTo>
                    <a:pt x="426" y="44"/>
                    <a:pt x="274" y="105"/>
                    <a:pt x="183" y="257"/>
                  </a:cubicBezTo>
                  <a:cubicBezTo>
                    <a:pt x="31" y="439"/>
                    <a:pt x="0" y="683"/>
                    <a:pt x="92" y="895"/>
                  </a:cubicBezTo>
                  <a:cubicBezTo>
                    <a:pt x="210" y="1192"/>
                    <a:pt x="480" y="1336"/>
                    <a:pt x="747" y="1336"/>
                  </a:cubicBezTo>
                  <a:cubicBezTo>
                    <a:pt x="1028" y="1336"/>
                    <a:pt x="1305" y="1177"/>
                    <a:pt x="1399" y="865"/>
                  </a:cubicBezTo>
                  <a:cubicBezTo>
                    <a:pt x="1490" y="622"/>
                    <a:pt x="1429" y="379"/>
                    <a:pt x="1277" y="196"/>
                  </a:cubicBezTo>
                  <a:cubicBezTo>
                    <a:pt x="1186" y="105"/>
                    <a:pt x="1034" y="14"/>
                    <a:pt x="882" y="14"/>
                  </a:cubicBezTo>
                  <a:cubicBezTo>
                    <a:pt x="851" y="4"/>
                    <a:pt x="824" y="0"/>
                    <a:pt x="802" y="0"/>
                  </a:cubicBezTo>
                  <a:cubicBezTo>
                    <a:pt x="757" y="0"/>
                    <a:pt x="730" y="14"/>
                    <a:pt x="730" y="14"/>
                  </a:cubicBezTo>
                  <a:cubicBezTo>
                    <a:pt x="912" y="44"/>
                    <a:pt x="1064" y="136"/>
                    <a:pt x="1186" y="288"/>
                  </a:cubicBezTo>
                  <a:cubicBezTo>
                    <a:pt x="1277" y="439"/>
                    <a:pt x="1307" y="622"/>
                    <a:pt x="1247" y="804"/>
                  </a:cubicBezTo>
                  <a:cubicBezTo>
                    <a:pt x="1168" y="1040"/>
                    <a:pt x="952" y="1162"/>
                    <a:pt x="736" y="1162"/>
                  </a:cubicBezTo>
                  <a:cubicBezTo>
                    <a:pt x="533" y="1162"/>
                    <a:pt x="332" y="1055"/>
                    <a:pt x="244" y="835"/>
                  </a:cubicBezTo>
                  <a:cubicBezTo>
                    <a:pt x="183" y="652"/>
                    <a:pt x="183" y="470"/>
                    <a:pt x="304" y="318"/>
                  </a:cubicBezTo>
                  <a:cubicBezTo>
                    <a:pt x="487" y="44"/>
                    <a:pt x="730" y="14"/>
                    <a:pt x="730" y="14"/>
                  </a:cubicBezTo>
                  <a:cubicBezTo>
                    <a:pt x="730" y="14"/>
                    <a:pt x="703" y="0"/>
                    <a:pt x="6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6"/>
            <p:cNvSpPr/>
            <p:nvPr/>
          </p:nvSpPr>
          <p:spPr>
            <a:xfrm>
              <a:off x="5058100" y="1344525"/>
              <a:ext cx="89700" cy="88175"/>
            </a:xfrm>
            <a:custGeom>
              <a:avLst/>
              <a:gdLst/>
              <a:ahLst/>
              <a:cxnLst/>
              <a:rect l="l" t="t" r="r" b="b"/>
              <a:pathLst>
                <a:path w="3588" h="3527" extrusionOk="0">
                  <a:moveTo>
                    <a:pt x="1004" y="3405"/>
                  </a:moveTo>
                  <a:lnTo>
                    <a:pt x="1004" y="3405"/>
                  </a:lnTo>
                  <a:lnTo>
                    <a:pt x="1004" y="3405"/>
                  </a:lnTo>
                  <a:close/>
                  <a:moveTo>
                    <a:pt x="1855" y="1"/>
                  </a:moveTo>
                  <a:lnTo>
                    <a:pt x="1278" y="31"/>
                  </a:lnTo>
                  <a:lnTo>
                    <a:pt x="1247" y="31"/>
                  </a:lnTo>
                  <a:lnTo>
                    <a:pt x="1247" y="92"/>
                  </a:lnTo>
                  <a:cubicBezTo>
                    <a:pt x="1219" y="178"/>
                    <a:pt x="1217" y="290"/>
                    <a:pt x="1217" y="404"/>
                  </a:cubicBezTo>
                  <a:lnTo>
                    <a:pt x="1217" y="404"/>
                  </a:lnTo>
                  <a:cubicBezTo>
                    <a:pt x="1117" y="433"/>
                    <a:pt x="1017" y="483"/>
                    <a:pt x="918" y="553"/>
                  </a:cubicBezTo>
                  <a:lnTo>
                    <a:pt x="918" y="553"/>
                  </a:lnTo>
                  <a:lnTo>
                    <a:pt x="639" y="426"/>
                  </a:lnTo>
                  <a:lnTo>
                    <a:pt x="609" y="396"/>
                  </a:lnTo>
                  <a:lnTo>
                    <a:pt x="578" y="457"/>
                  </a:lnTo>
                  <a:lnTo>
                    <a:pt x="214" y="913"/>
                  </a:lnTo>
                  <a:lnTo>
                    <a:pt x="183" y="943"/>
                  </a:lnTo>
                  <a:lnTo>
                    <a:pt x="214" y="1004"/>
                  </a:lnTo>
                  <a:lnTo>
                    <a:pt x="414" y="1232"/>
                  </a:lnTo>
                  <a:lnTo>
                    <a:pt x="414" y="1232"/>
                  </a:lnTo>
                  <a:cubicBezTo>
                    <a:pt x="387" y="1322"/>
                    <a:pt x="349" y="1412"/>
                    <a:pt x="338" y="1501"/>
                  </a:cubicBezTo>
                  <a:lnTo>
                    <a:pt x="338" y="1501"/>
                  </a:lnTo>
                  <a:lnTo>
                    <a:pt x="62" y="1612"/>
                  </a:lnTo>
                  <a:lnTo>
                    <a:pt x="1" y="1642"/>
                  </a:lnTo>
                  <a:lnTo>
                    <a:pt x="1" y="1703"/>
                  </a:lnTo>
                  <a:cubicBezTo>
                    <a:pt x="1" y="1885"/>
                    <a:pt x="31" y="2068"/>
                    <a:pt x="62" y="2281"/>
                  </a:cubicBezTo>
                  <a:lnTo>
                    <a:pt x="62" y="2341"/>
                  </a:lnTo>
                  <a:lnTo>
                    <a:pt x="123" y="2341"/>
                  </a:lnTo>
                  <a:lnTo>
                    <a:pt x="419" y="2366"/>
                  </a:lnTo>
                  <a:lnTo>
                    <a:pt x="419" y="2366"/>
                  </a:lnTo>
                  <a:cubicBezTo>
                    <a:pt x="466" y="2472"/>
                    <a:pt x="516" y="2549"/>
                    <a:pt x="582" y="2639"/>
                  </a:cubicBezTo>
                  <a:lnTo>
                    <a:pt x="582" y="2639"/>
                  </a:lnTo>
                  <a:lnTo>
                    <a:pt x="457" y="2888"/>
                  </a:lnTo>
                  <a:lnTo>
                    <a:pt x="426" y="2949"/>
                  </a:lnTo>
                  <a:lnTo>
                    <a:pt x="487" y="3010"/>
                  </a:lnTo>
                  <a:lnTo>
                    <a:pt x="943" y="3344"/>
                  </a:lnTo>
                  <a:lnTo>
                    <a:pt x="1004" y="3405"/>
                  </a:lnTo>
                  <a:lnTo>
                    <a:pt x="1065" y="3344"/>
                  </a:lnTo>
                  <a:lnTo>
                    <a:pt x="1304" y="3158"/>
                  </a:lnTo>
                  <a:lnTo>
                    <a:pt x="1304" y="3158"/>
                  </a:lnTo>
                  <a:cubicBezTo>
                    <a:pt x="1387" y="3193"/>
                    <a:pt x="1469" y="3213"/>
                    <a:pt x="1551" y="3220"/>
                  </a:cubicBezTo>
                  <a:lnTo>
                    <a:pt x="1551" y="3220"/>
                  </a:lnTo>
                  <a:lnTo>
                    <a:pt x="1551" y="3223"/>
                  </a:lnTo>
                  <a:lnTo>
                    <a:pt x="1582" y="3284"/>
                  </a:lnTo>
                  <a:lnTo>
                    <a:pt x="1642" y="3466"/>
                  </a:lnTo>
                  <a:lnTo>
                    <a:pt x="1673" y="3527"/>
                  </a:lnTo>
                  <a:lnTo>
                    <a:pt x="1734" y="3527"/>
                  </a:lnTo>
                  <a:lnTo>
                    <a:pt x="2311" y="3436"/>
                  </a:lnTo>
                  <a:lnTo>
                    <a:pt x="2372" y="3436"/>
                  </a:lnTo>
                  <a:lnTo>
                    <a:pt x="2372" y="3375"/>
                  </a:lnTo>
                  <a:cubicBezTo>
                    <a:pt x="2397" y="3273"/>
                    <a:pt x="2401" y="3172"/>
                    <a:pt x="2402" y="3071"/>
                  </a:cubicBezTo>
                  <a:lnTo>
                    <a:pt x="2402" y="3071"/>
                  </a:lnTo>
                  <a:cubicBezTo>
                    <a:pt x="2491" y="3026"/>
                    <a:pt x="2580" y="2978"/>
                    <a:pt x="2669" y="2915"/>
                  </a:cubicBezTo>
                  <a:lnTo>
                    <a:pt x="2669" y="2915"/>
                  </a:lnTo>
                  <a:lnTo>
                    <a:pt x="2919" y="3040"/>
                  </a:lnTo>
                  <a:lnTo>
                    <a:pt x="2980" y="3071"/>
                  </a:lnTo>
                  <a:lnTo>
                    <a:pt x="3041" y="3010"/>
                  </a:lnTo>
                  <a:lnTo>
                    <a:pt x="3375" y="2554"/>
                  </a:lnTo>
                  <a:lnTo>
                    <a:pt x="3405" y="2493"/>
                  </a:lnTo>
                  <a:lnTo>
                    <a:pt x="3375" y="2433"/>
                  </a:lnTo>
                  <a:lnTo>
                    <a:pt x="3157" y="2215"/>
                  </a:lnTo>
                  <a:lnTo>
                    <a:pt x="3157" y="2215"/>
                  </a:lnTo>
                  <a:cubicBezTo>
                    <a:pt x="3195" y="2109"/>
                    <a:pt x="3220" y="2018"/>
                    <a:pt x="3243" y="1928"/>
                  </a:cubicBezTo>
                  <a:lnTo>
                    <a:pt x="3243" y="1928"/>
                  </a:lnTo>
                  <a:lnTo>
                    <a:pt x="3527" y="1825"/>
                  </a:lnTo>
                  <a:lnTo>
                    <a:pt x="3588" y="1794"/>
                  </a:lnTo>
                  <a:lnTo>
                    <a:pt x="3588" y="1733"/>
                  </a:lnTo>
                  <a:cubicBezTo>
                    <a:pt x="3557" y="1551"/>
                    <a:pt x="3527" y="1369"/>
                    <a:pt x="3496" y="1186"/>
                  </a:cubicBezTo>
                  <a:lnTo>
                    <a:pt x="3496" y="1126"/>
                  </a:lnTo>
                  <a:lnTo>
                    <a:pt x="3436" y="1126"/>
                  </a:lnTo>
                  <a:lnTo>
                    <a:pt x="3149" y="1099"/>
                  </a:lnTo>
                  <a:lnTo>
                    <a:pt x="3149" y="1099"/>
                  </a:lnTo>
                  <a:cubicBezTo>
                    <a:pt x="3096" y="993"/>
                    <a:pt x="3040" y="888"/>
                    <a:pt x="2963" y="805"/>
                  </a:cubicBezTo>
                  <a:lnTo>
                    <a:pt x="2963" y="805"/>
                  </a:lnTo>
                  <a:cubicBezTo>
                    <a:pt x="2995" y="706"/>
                    <a:pt x="3045" y="627"/>
                    <a:pt x="3071" y="548"/>
                  </a:cubicBezTo>
                  <a:lnTo>
                    <a:pt x="3101" y="487"/>
                  </a:lnTo>
                  <a:lnTo>
                    <a:pt x="3071" y="487"/>
                  </a:lnTo>
                  <a:lnTo>
                    <a:pt x="2615" y="122"/>
                  </a:lnTo>
                  <a:lnTo>
                    <a:pt x="2554" y="122"/>
                  </a:lnTo>
                  <a:lnTo>
                    <a:pt x="2289" y="358"/>
                  </a:lnTo>
                  <a:lnTo>
                    <a:pt x="2289" y="358"/>
                  </a:lnTo>
                  <a:cubicBezTo>
                    <a:pt x="2205" y="331"/>
                    <a:pt x="2121" y="305"/>
                    <a:pt x="2037" y="305"/>
                  </a:cubicBezTo>
                  <a:lnTo>
                    <a:pt x="1946" y="305"/>
                  </a:lnTo>
                  <a:cubicBezTo>
                    <a:pt x="1946" y="305"/>
                    <a:pt x="2068" y="305"/>
                    <a:pt x="2311" y="426"/>
                  </a:cubicBezTo>
                  <a:lnTo>
                    <a:pt x="2555" y="237"/>
                  </a:lnTo>
                  <a:lnTo>
                    <a:pt x="2555" y="237"/>
                  </a:lnTo>
                  <a:lnTo>
                    <a:pt x="2955" y="530"/>
                  </a:lnTo>
                  <a:lnTo>
                    <a:pt x="2955" y="530"/>
                  </a:lnTo>
                  <a:cubicBezTo>
                    <a:pt x="2909" y="614"/>
                    <a:pt x="2880" y="718"/>
                    <a:pt x="2828" y="822"/>
                  </a:cubicBezTo>
                  <a:lnTo>
                    <a:pt x="2828" y="852"/>
                  </a:lnTo>
                  <a:lnTo>
                    <a:pt x="2828" y="882"/>
                  </a:lnTo>
                  <a:cubicBezTo>
                    <a:pt x="2889" y="974"/>
                    <a:pt x="2949" y="1065"/>
                    <a:pt x="3010" y="1186"/>
                  </a:cubicBezTo>
                  <a:lnTo>
                    <a:pt x="3010" y="1217"/>
                  </a:lnTo>
                  <a:lnTo>
                    <a:pt x="3041" y="1217"/>
                  </a:lnTo>
                  <a:lnTo>
                    <a:pt x="3322" y="1242"/>
                  </a:lnTo>
                  <a:lnTo>
                    <a:pt x="3322" y="1242"/>
                  </a:lnTo>
                  <a:cubicBezTo>
                    <a:pt x="3346" y="1402"/>
                    <a:pt x="3370" y="1531"/>
                    <a:pt x="3394" y="1688"/>
                  </a:cubicBezTo>
                  <a:lnTo>
                    <a:pt x="3394" y="1688"/>
                  </a:lnTo>
                  <a:lnTo>
                    <a:pt x="3101" y="1794"/>
                  </a:lnTo>
                  <a:lnTo>
                    <a:pt x="3071" y="1794"/>
                  </a:lnTo>
                  <a:lnTo>
                    <a:pt x="3071" y="1855"/>
                  </a:lnTo>
                  <a:cubicBezTo>
                    <a:pt x="3071" y="1977"/>
                    <a:pt x="3010" y="2098"/>
                    <a:pt x="2980" y="2189"/>
                  </a:cubicBezTo>
                  <a:lnTo>
                    <a:pt x="2949" y="2250"/>
                  </a:lnTo>
                  <a:lnTo>
                    <a:pt x="2980" y="2281"/>
                  </a:lnTo>
                  <a:lnTo>
                    <a:pt x="3172" y="2497"/>
                  </a:lnTo>
                  <a:lnTo>
                    <a:pt x="2884" y="2856"/>
                  </a:lnTo>
                  <a:lnTo>
                    <a:pt x="2645" y="2737"/>
                  </a:lnTo>
                  <a:lnTo>
                    <a:pt x="2585" y="2706"/>
                  </a:lnTo>
                  <a:lnTo>
                    <a:pt x="2554" y="2737"/>
                  </a:lnTo>
                  <a:cubicBezTo>
                    <a:pt x="2463" y="2797"/>
                    <a:pt x="2372" y="2858"/>
                    <a:pt x="2250" y="2919"/>
                  </a:cubicBezTo>
                  <a:lnTo>
                    <a:pt x="2189" y="2949"/>
                  </a:lnTo>
                  <a:lnTo>
                    <a:pt x="2189" y="2980"/>
                  </a:lnTo>
                  <a:cubicBezTo>
                    <a:pt x="2165" y="3076"/>
                    <a:pt x="2160" y="3172"/>
                    <a:pt x="2159" y="3268"/>
                  </a:cubicBezTo>
                  <a:lnTo>
                    <a:pt x="2159" y="3268"/>
                  </a:lnTo>
                  <a:lnTo>
                    <a:pt x="1740" y="3334"/>
                  </a:lnTo>
                  <a:lnTo>
                    <a:pt x="1740" y="3334"/>
                  </a:lnTo>
                  <a:lnTo>
                    <a:pt x="1703" y="3223"/>
                  </a:lnTo>
                  <a:lnTo>
                    <a:pt x="1673" y="3132"/>
                  </a:lnTo>
                  <a:lnTo>
                    <a:pt x="1673" y="3101"/>
                  </a:lnTo>
                  <a:lnTo>
                    <a:pt x="1612" y="3040"/>
                  </a:lnTo>
                  <a:cubicBezTo>
                    <a:pt x="1490" y="3040"/>
                    <a:pt x="1369" y="3010"/>
                    <a:pt x="1278" y="2949"/>
                  </a:cubicBezTo>
                  <a:lnTo>
                    <a:pt x="1217" y="2919"/>
                  </a:lnTo>
                  <a:lnTo>
                    <a:pt x="1186" y="2980"/>
                  </a:lnTo>
                  <a:cubicBezTo>
                    <a:pt x="1116" y="3027"/>
                    <a:pt x="1045" y="3092"/>
                    <a:pt x="974" y="3147"/>
                  </a:cubicBezTo>
                  <a:lnTo>
                    <a:pt x="974" y="3147"/>
                  </a:lnTo>
                  <a:lnTo>
                    <a:pt x="614" y="2877"/>
                  </a:lnTo>
                  <a:lnTo>
                    <a:pt x="730" y="2645"/>
                  </a:lnTo>
                  <a:lnTo>
                    <a:pt x="761" y="2585"/>
                  </a:lnTo>
                  <a:lnTo>
                    <a:pt x="730" y="2554"/>
                  </a:lnTo>
                  <a:cubicBezTo>
                    <a:pt x="639" y="2463"/>
                    <a:pt x="578" y="2341"/>
                    <a:pt x="548" y="2250"/>
                  </a:cubicBezTo>
                  <a:lnTo>
                    <a:pt x="518" y="2189"/>
                  </a:lnTo>
                  <a:lnTo>
                    <a:pt x="457" y="2189"/>
                  </a:lnTo>
                  <a:lnTo>
                    <a:pt x="201" y="2166"/>
                  </a:lnTo>
                  <a:lnTo>
                    <a:pt x="201" y="2166"/>
                  </a:lnTo>
                  <a:cubicBezTo>
                    <a:pt x="179" y="2013"/>
                    <a:pt x="156" y="1874"/>
                    <a:pt x="133" y="1738"/>
                  </a:cubicBezTo>
                  <a:lnTo>
                    <a:pt x="133" y="1738"/>
                  </a:lnTo>
                  <a:lnTo>
                    <a:pt x="396" y="1642"/>
                  </a:lnTo>
                  <a:lnTo>
                    <a:pt x="426" y="1642"/>
                  </a:lnTo>
                  <a:lnTo>
                    <a:pt x="426" y="1581"/>
                  </a:lnTo>
                  <a:cubicBezTo>
                    <a:pt x="457" y="1460"/>
                    <a:pt x="487" y="1338"/>
                    <a:pt x="518" y="1247"/>
                  </a:cubicBezTo>
                  <a:lnTo>
                    <a:pt x="548" y="1186"/>
                  </a:lnTo>
                  <a:lnTo>
                    <a:pt x="518" y="1156"/>
                  </a:lnTo>
                  <a:lnTo>
                    <a:pt x="313" y="926"/>
                  </a:lnTo>
                  <a:lnTo>
                    <a:pt x="615" y="548"/>
                  </a:lnTo>
                  <a:lnTo>
                    <a:pt x="882" y="670"/>
                  </a:lnTo>
                  <a:lnTo>
                    <a:pt x="913" y="670"/>
                  </a:lnTo>
                  <a:lnTo>
                    <a:pt x="943" y="639"/>
                  </a:lnTo>
                  <a:cubicBezTo>
                    <a:pt x="1034" y="578"/>
                    <a:pt x="1126" y="487"/>
                    <a:pt x="1247" y="457"/>
                  </a:cubicBezTo>
                  <a:lnTo>
                    <a:pt x="1278" y="457"/>
                  </a:lnTo>
                  <a:lnTo>
                    <a:pt x="1278" y="426"/>
                  </a:lnTo>
                  <a:lnTo>
                    <a:pt x="1304" y="114"/>
                  </a:lnTo>
                  <a:lnTo>
                    <a:pt x="1304" y="114"/>
                  </a:lnTo>
                  <a:lnTo>
                    <a:pt x="1796" y="36"/>
                  </a:lnTo>
                  <a:lnTo>
                    <a:pt x="1796" y="36"/>
                  </a:lnTo>
                  <a:cubicBezTo>
                    <a:pt x="1827" y="127"/>
                    <a:pt x="1886" y="246"/>
                    <a:pt x="1946" y="335"/>
                  </a:cubicBezTo>
                  <a:cubicBezTo>
                    <a:pt x="1916" y="214"/>
                    <a:pt x="1916" y="92"/>
                    <a:pt x="18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6"/>
            <p:cNvSpPr/>
            <p:nvPr/>
          </p:nvSpPr>
          <p:spPr>
            <a:xfrm>
              <a:off x="1334650" y="1109450"/>
              <a:ext cx="4440825" cy="3133325"/>
            </a:xfrm>
            <a:custGeom>
              <a:avLst/>
              <a:gdLst/>
              <a:ahLst/>
              <a:cxnLst/>
              <a:rect l="l" t="t" r="r" b="b"/>
              <a:pathLst>
                <a:path w="177633" h="125333" extrusionOk="0">
                  <a:moveTo>
                    <a:pt x="176334" y="124624"/>
                  </a:moveTo>
                  <a:cubicBezTo>
                    <a:pt x="176224" y="124706"/>
                    <a:pt x="176110" y="124780"/>
                    <a:pt x="175991" y="124846"/>
                  </a:cubicBezTo>
                  <a:cubicBezTo>
                    <a:pt x="175626" y="125029"/>
                    <a:pt x="175262" y="125150"/>
                    <a:pt x="174866" y="125211"/>
                  </a:cubicBezTo>
                  <a:cubicBezTo>
                    <a:pt x="174745" y="125241"/>
                    <a:pt x="174593" y="125272"/>
                    <a:pt x="174441" y="125302"/>
                  </a:cubicBezTo>
                  <a:lnTo>
                    <a:pt x="174532" y="125302"/>
                  </a:lnTo>
                  <a:cubicBezTo>
                    <a:pt x="174593" y="125302"/>
                    <a:pt x="174684" y="125302"/>
                    <a:pt x="174806" y="125272"/>
                  </a:cubicBezTo>
                  <a:cubicBezTo>
                    <a:pt x="175201" y="125241"/>
                    <a:pt x="175566" y="125120"/>
                    <a:pt x="175900" y="124907"/>
                  </a:cubicBezTo>
                  <a:cubicBezTo>
                    <a:pt x="176056" y="124825"/>
                    <a:pt x="176200" y="124730"/>
                    <a:pt x="176334" y="124624"/>
                  </a:cubicBezTo>
                  <a:close/>
                  <a:moveTo>
                    <a:pt x="174182" y="1"/>
                  </a:moveTo>
                  <a:cubicBezTo>
                    <a:pt x="174064" y="1"/>
                    <a:pt x="173948" y="5"/>
                    <a:pt x="173833" y="12"/>
                  </a:cubicBezTo>
                  <a:lnTo>
                    <a:pt x="3192" y="12"/>
                  </a:lnTo>
                  <a:cubicBezTo>
                    <a:pt x="1793" y="12"/>
                    <a:pt x="578" y="893"/>
                    <a:pt x="152" y="2200"/>
                  </a:cubicBezTo>
                  <a:cubicBezTo>
                    <a:pt x="61" y="2535"/>
                    <a:pt x="30" y="2838"/>
                    <a:pt x="30" y="3173"/>
                  </a:cubicBezTo>
                  <a:lnTo>
                    <a:pt x="30" y="29009"/>
                  </a:lnTo>
                  <a:lnTo>
                    <a:pt x="30" y="58797"/>
                  </a:lnTo>
                  <a:lnTo>
                    <a:pt x="30" y="115120"/>
                  </a:lnTo>
                  <a:lnTo>
                    <a:pt x="30" y="121807"/>
                  </a:lnTo>
                  <a:cubicBezTo>
                    <a:pt x="0" y="122080"/>
                    <a:pt x="30" y="122354"/>
                    <a:pt x="61" y="122627"/>
                  </a:cubicBezTo>
                  <a:cubicBezTo>
                    <a:pt x="91" y="122931"/>
                    <a:pt x="182" y="123205"/>
                    <a:pt x="274" y="123448"/>
                  </a:cubicBezTo>
                  <a:cubicBezTo>
                    <a:pt x="760" y="124512"/>
                    <a:pt x="1763" y="125241"/>
                    <a:pt x="2918" y="125333"/>
                  </a:cubicBezTo>
                  <a:lnTo>
                    <a:pt x="86597" y="125333"/>
                  </a:lnTo>
                  <a:lnTo>
                    <a:pt x="174441" y="125272"/>
                  </a:lnTo>
                  <a:lnTo>
                    <a:pt x="86597" y="125211"/>
                  </a:lnTo>
                  <a:lnTo>
                    <a:pt x="2918" y="125211"/>
                  </a:lnTo>
                  <a:cubicBezTo>
                    <a:pt x="1824" y="125120"/>
                    <a:pt x="881" y="124421"/>
                    <a:pt x="426" y="123418"/>
                  </a:cubicBezTo>
                  <a:cubicBezTo>
                    <a:pt x="334" y="123175"/>
                    <a:pt x="274" y="122931"/>
                    <a:pt x="213" y="122658"/>
                  </a:cubicBezTo>
                  <a:cubicBezTo>
                    <a:pt x="182" y="122384"/>
                    <a:pt x="182" y="122111"/>
                    <a:pt x="182" y="121837"/>
                  </a:cubicBezTo>
                  <a:lnTo>
                    <a:pt x="182" y="115150"/>
                  </a:lnTo>
                  <a:lnTo>
                    <a:pt x="182" y="58858"/>
                  </a:lnTo>
                  <a:lnTo>
                    <a:pt x="182" y="4206"/>
                  </a:lnTo>
                  <a:cubicBezTo>
                    <a:pt x="152" y="3568"/>
                    <a:pt x="182" y="2930"/>
                    <a:pt x="334" y="2322"/>
                  </a:cubicBezTo>
                  <a:cubicBezTo>
                    <a:pt x="517" y="1714"/>
                    <a:pt x="881" y="1197"/>
                    <a:pt x="1398" y="802"/>
                  </a:cubicBezTo>
                  <a:cubicBezTo>
                    <a:pt x="1882" y="460"/>
                    <a:pt x="2446" y="252"/>
                    <a:pt x="3040" y="252"/>
                  </a:cubicBezTo>
                  <a:cubicBezTo>
                    <a:pt x="3081" y="252"/>
                    <a:pt x="3121" y="253"/>
                    <a:pt x="3161" y="255"/>
                  </a:cubicBezTo>
                  <a:lnTo>
                    <a:pt x="119911" y="255"/>
                  </a:lnTo>
                  <a:lnTo>
                    <a:pt x="170824" y="224"/>
                  </a:lnTo>
                  <a:lnTo>
                    <a:pt x="173833" y="224"/>
                  </a:lnTo>
                  <a:cubicBezTo>
                    <a:pt x="173948" y="217"/>
                    <a:pt x="174063" y="213"/>
                    <a:pt x="174177" y="213"/>
                  </a:cubicBezTo>
                  <a:cubicBezTo>
                    <a:pt x="174547" y="213"/>
                    <a:pt x="174913" y="253"/>
                    <a:pt x="175262" y="346"/>
                  </a:cubicBezTo>
                  <a:cubicBezTo>
                    <a:pt x="175718" y="468"/>
                    <a:pt x="176143" y="711"/>
                    <a:pt x="176508" y="1045"/>
                  </a:cubicBezTo>
                  <a:cubicBezTo>
                    <a:pt x="176842" y="1379"/>
                    <a:pt x="177116" y="1805"/>
                    <a:pt x="177268" y="2261"/>
                  </a:cubicBezTo>
                  <a:cubicBezTo>
                    <a:pt x="177420" y="2717"/>
                    <a:pt x="177450" y="3203"/>
                    <a:pt x="177420" y="3659"/>
                  </a:cubicBezTo>
                  <a:lnTo>
                    <a:pt x="177420" y="17915"/>
                  </a:lnTo>
                  <a:lnTo>
                    <a:pt x="177420" y="39222"/>
                  </a:lnTo>
                  <a:cubicBezTo>
                    <a:pt x="177450" y="66335"/>
                    <a:pt x="177450" y="88311"/>
                    <a:pt x="177450" y="103478"/>
                  </a:cubicBezTo>
                  <a:lnTo>
                    <a:pt x="177450" y="120956"/>
                  </a:lnTo>
                  <a:lnTo>
                    <a:pt x="177450" y="122354"/>
                  </a:lnTo>
                  <a:cubicBezTo>
                    <a:pt x="177450" y="122779"/>
                    <a:pt x="177359" y="123175"/>
                    <a:pt x="177177" y="123539"/>
                  </a:cubicBezTo>
                  <a:cubicBezTo>
                    <a:pt x="176977" y="123961"/>
                    <a:pt x="176696" y="124335"/>
                    <a:pt x="176334" y="124624"/>
                  </a:cubicBezTo>
                  <a:lnTo>
                    <a:pt x="176334" y="124624"/>
                  </a:lnTo>
                  <a:cubicBezTo>
                    <a:pt x="176728" y="124327"/>
                    <a:pt x="177054" y="123931"/>
                    <a:pt x="177268" y="123479"/>
                  </a:cubicBezTo>
                  <a:cubicBezTo>
                    <a:pt x="177450" y="123114"/>
                    <a:pt x="177541" y="122688"/>
                    <a:pt x="177541" y="122293"/>
                  </a:cubicBezTo>
                  <a:lnTo>
                    <a:pt x="177541" y="120864"/>
                  </a:lnTo>
                  <a:lnTo>
                    <a:pt x="177541" y="103387"/>
                  </a:lnTo>
                  <a:cubicBezTo>
                    <a:pt x="177572" y="88220"/>
                    <a:pt x="177572" y="66274"/>
                    <a:pt x="177572" y="39131"/>
                  </a:cubicBezTo>
                  <a:lnTo>
                    <a:pt x="177572" y="17823"/>
                  </a:lnTo>
                  <a:lnTo>
                    <a:pt x="177572" y="3598"/>
                  </a:lnTo>
                  <a:cubicBezTo>
                    <a:pt x="177632" y="3112"/>
                    <a:pt x="177572" y="2595"/>
                    <a:pt x="177420" y="2139"/>
                  </a:cubicBezTo>
                  <a:cubicBezTo>
                    <a:pt x="177085" y="1167"/>
                    <a:pt x="176295" y="407"/>
                    <a:pt x="175322" y="133"/>
                  </a:cubicBezTo>
                  <a:cubicBezTo>
                    <a:pt x="174951" y="40"/>
                    <a:pt x="174562" y="1"/>
                    <a:pt x="1741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6"/>
            <p:cNvSpPr/>
            <p:nvPr/>
          </p:nvSpPr>
          <p:spPr>
            <a:xfrm>
              <a:off x="1466100" y="1313375"/>
              <a:ext cx="149725" cy="150500"/>
            </a:xfrm>
            <a:custGeom>
              <a:avLst/>
              <a:gdLst/>
              <a:ahLst/>
              <a:cxnLst/>
              <a:rect l="l" t="t" r="r" b="b"/>
              <a:pathLst>
                <a:path w="5989" h="6020" extrusionOk="0">
                  <a:moveTo>
                    <a:pt x="3010" y="1"/>
                  </a:moveTo>
                  <a:cubicBezTo>
                    <a:pt x="1338" y="1"/>
                    <a:pt x="0" y="1368"/>
                    <a:pt x="0" y="3010"/>
                  </a:cubicBezTo>
                  <a:cubicBezTo>
                    <a:pt x="0" y="4682"/>
                    <a:pt x="1338" y="6019"/>
                    <a:pt x="3010" y="6019"/>
                  </a:cubicBezTo>
                  <a:cubicBezTo>
                    <a:pt x="4651" y="6019"/>
                    <a:pt x="5988" y="4682"/>
                    <a:pt x="5988" y="3010"/>
                  </a:cubicBezTo>
                  <a:cubicBezTo>
                    <a:pt x="5988" y="1368"/>
                    <a:pt x="4651" y="1"/>
                    <a:pt x="3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6"/>
            <p:cNvSpPr/>
            <p:nvPr/>
          </p:nvSpPr>
          <p:spPr>
            <a:xfrm>
              <a:off x="2317175" y="3045150"/>
              <a:ext cx="337425" cy="336675"/>
            </a:xfrm>
            <a:custGeom>
              <a:avLst/>
              <a:gdLst/>
              <a:ahLst/>
              <a:cxnLst/>
              <a:rect l="l" t="t" r="r" b="b"/>
              <a:pathLst>
                <a:path w="13497" h="13467" extrusionOk="0">
                  <a:moveTo>
                    <a:pt x="6693" y="1"/>
                  </a:moveTo>
                  <a:cubicBezTo>
                    <a:pt x="2980" y="1"/>
                    <a:pt x="1" y="3029"/>
                    <a:pt x="1" y="6719"/>
                  </a:cubicBezTo>
                  <a:cubicBezTo>
                    <a:pt x="1" y="10457"/>
                    <a:pt x="3010" y="13466"/>
                    <a:pt x="6748" y="13466"/>
                  </a:cubicBezTo>
                  <a:cubicBezTo>
                    <a:pt x="10457" y="13466"/>
                    <a:pt x="13496" y="10457"/>
                    <a:pt x="13496" y="6719"/>
                  </a:cubicBezTo>
                  <a:cubicBezTo>
                    <a:pt x="13496" y="3010"/>
                    <a:pt x="10457" y="1"/>
                    <a:pt x="6748" y="1"/>
                  </a:cubicBezTo>
                  <a:cubicBezTo>
                    <a:pt x="6730" y="1"/>
                    <a:pt x="6711" y="1"/>
                    <a:pt x="66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6"/>
            <p:cNvSpPr/>
            <p:nvPr/>
          </p:nvSpPr>
          <p:spPr>
            <a:xfrm>
              <a:off x="2408375" y="3112800"/>
              <a:ext cx="155800" cy="200700"/>
            </a:xfrm>
            <a:custGeom>
              <a:avLst/>
              <a:gdLst/>
              <a:ahLst/>
              <a:cxnLst/>
              <a:rect l="l" t="t" r="r" b="b"/>
              <a:pathLst>
                <a:path w="6232" h="8028" extrusionOk="0">
                  <a:moveTo>
                    <a:pt x="3313" y="0"/>
                  </a:moveTo>
                  <a:cubicBezTo>
                    <a:pt x="1125" y="0"/>
                    <a:pt x="31" y="1581"/>
                    <a:pt x="31" y="2888"/>
                  </a:cubicBezTo>
                  <a:cubicBezTo>
                    <a:pt x="0" y="3678"/>
                    <a:pt x="304" y="4377"/>
                    <a:pt x="973" y="4651"/>
                  </a:cubicBezTo>
                  <a:cubicBezTo>
                    <a:pt x="994" y="4658"/>
                    <a:pt x="1016" y="4662"/>
                    <a:pt x="1037" y="4662"/>
                  </a:cubicBezTo>
                  <a:cubicBezTo>
                    <a:pt x="1104" y="4662"/>
                    <a:pt x="1162" y="4622"/>
                    <a:pt x="1186" y="4529"/>
                  </a:cubicBezTo>
                  <a:cubicBezTo>
                    <a:pt x="1216" y="4438"/>
                    <a:pt x="1246" y="4256"/>
                    <a:pt x="1277" y="4165"/>
                  </a:cubicBezTo>
                  <a:cubicBezTo>
                    <a:pt x="1307" y="4073"/>
                    <a:pt x="1277" y="3952"/>
                    <a:pt x="1216" y="3891"/>
                  </a:cubicBezTo>
                  <a:cubicBezTo>
                    <a:pt x="1003" y="3648"/>
                    <a:pt x="912" y="3314"/>
                    <a:pt x="912" y="3010"/>
                  </a:cubicBezTo>
                  <a:cubicBezTo>
                    <a:pt x="912" y="1770"/>
                    <a:pt x="1887" y="788"/>
                    <a:pt x="3084" y="788"/>
                  </a:cubicBezTo>
                  <a:cubicBezTo>
                    <a:pt x="3120" y="788"/>
                    <a:pt x="3156" y="789"/>
                    <a:pt x="3192" y="791"/>
                  </a:cubicBezTo>
                  <a:cubicBezTo>
                    <a:pt x="4438" y="791"/>
                    <a:pt x="5107" y="1551"/>
                    <a:pt x="5107" y="2554"/>
                  </a:cubicBezTo>
                  <a:cubicBezTo>
                    <a:pt x="5107" y="3891"/>
                    <a:pt x="4499" y="4985"/>
                    <a:pt x="3648" y="4985"/>
                  </a:cubicBezTo>
                  <a:cubicBezTo>
                    <a:pt x="3631" y="4986"/>
                    <a:pt x="3615" y="4987"/>
                    <a:pt x="3599" y="4987"/>
                  </a:cubicBezTo>
                  <a:cubicBezTo>
                    <a:pt x="3137" y="4987"/>
                    <a:pt x="2801" y="4574"/>
                    <a:pt x="2918" y="4104"/>
                  </a:cubicBezTo>
                  <a:cubicBezTo>
                    <a:pt x="3100" y="3587"/>
                    <a:pt x="3222" y="3040"/>
                    <a:pt x="3313" y="2493"/>
                  </a:cubicBezTo>
                  <a:cubicBezTo>
                    <a:pt x="3374" y="2128"/>
                    <a:pt x="3070" y="1794"/>
                    <a:pt x="2705" y="1794"/>
                  </a:cubicBezTo>
                  <a:cubicBezTo>
                    <a:pt x="2219" y="1794"/>
                    <a:pt x="1793" y="2310"/>
                    <a:pt x="1793" y="2979"/>
                  </a:cubicBezTo>
                  <a:cubicBezTo>
                    <a:pt x="1793" y="3222"/>
                    <a:pt x="1854" y="3496"/>
                    <a:pt x="1945" y="3709"/>
                  </a:cubicBezTo>
                  <a:lnTo>
                    <a:pt x="1338" y="6232"/>
                  </a:lnTo>
                  <a:cubicBezTo>
                    <a:pt x="1246" y="6809"/>
                    <a:pt x="1246" y="7387"/>
                    <a:pt x="1338" y="7964"/>
                  </a:cubicBezTo>
                  <a:cubicBezTo>
                    <a:pt x="1338" y="8002"/>
                    <a:pt x="1372" y="8028"/>
                    <a:pt x="1406" y="8028"/>
                  </a:cubicBezTo>
                  <a:cubicBezTo>
                    <a:pt x="1427" y="8028"/>
                    <a:pt x="1448" y="8018"/>
                    <a:pt x="1459" y="7994"/>
                  </a:cubicBezTo>
                  <a:cubicBezTo>
                    <a:pt x="1824" y="7539"/>
                    <a:pt x="2097" y="7022"/>
                    <a:pt x="2280" y="6475"/>
                  </a:cubicBezTo>
                  <a:cubicBezTo>
                    <a:pt x="2341" y="6262"/>
                    <a:pt x="2614" y="5228"/>
                    <a:pt x="2614" y="5228"/>
                  </a:cubicBezTo>
                  <a:cubicBezTo>
                    <a:pt x="2842" y="5570"/>
                    <a:pt x="3230" y="5778"/>
                    <a:pt x="3653" y="5778"/>
                  </a:cubicBezTo>
                  <a:cubicBezTo>
                    <a:pt x="3681" y="5778"/>
                    <a:pt x="3710" y="5777"/>
                    <a:pt x="3739" y="5776"/>
                  </a:cubicBezTo>
                  <a:cubicBezTo>
                    <a:pt x="5228" y="5776"/>
                    <a:pt x="6231" y="4438"/>
                    <a:pt x="6231" y="2645"/>
                  </a:cubicBezTo>
                  <a:cubicBezTo>
                    <a:pt x="6231" y="1277"/>
                    <a:pt x="5076" y="0"/>
                    <a:pt x="3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6"/>
            <p:cNvSpPr/>
            <p:nvPr/>
          </p:nvSpPr>
          <p:spPr>
            <a:xfrm>
              <a:off x="2325525" y="3470700"/>
              <a:ext cx="48675" cy="142125"/>
            </a:xfrm>
            <a:custGeom>
              <a:avLst/>
              <a:gdLst/>
              <a:ahLst/>
              <a:cxnLst/>
              <a:rect l="l" t="t" r="r" b="b"/>
              <a:pathLst>
                <a:path w="1947" h="5685" extrusionOk="0">
                  <a:moveTo>
                    <a:pt x="1" y="1"/>
                  </a:moveTo>
                  <a:lnTo>
                    <a:pt x="1" y="517"/>
                  </a:lnTo>
                  <a:lnTo>
                    <a:pt x="1369" y="517"/>
                  </a:lnTo>
                  <a:lnTo>
                    <a:pt x="1369" y="5685"/>
                  </a:lnTo>
                  <a:lnTo>
                    <a:pt x="1946" y="5685"/>
                  </a:lnTo>
                  <a:lnTo>
                    <a:pt x="194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6"/>
            <p:cNvSpPr/>
            <p:nvPr/>
          </p:nvSpPr>
          <p:spPr>
            <a:xfrm>
              <a:off x="2402275" y="3470700"/>
              <a:ext cx="102625" cy="143700"/>
            </a:xfrm>
            <a:custGeom>
              <a:avLst/>
              <a:gdLst/>
              <a:ahLst/>
              <a:cxnLst/>
              <a:rect l="l" t="t" r="r" b="b"/>
              <a:pathLst>
                <a:path w="4105" h="5748" extrusionOk="0">
                  <a:moveTo>
                    <a:pt x="700" y="1"/>
                  </a:moveTo>
                  <a:lnTo>
                    <a:pt x="396" y="2858"/>
                  </a:lnTo>
                  <a:lnTo>
                    <a:pt x="1612" y="2858"/>
                  </a:lnTo>
                  <a:cubicBezTo>
                    <a:pt x="3041" y="2858"/>
                    <a:pt x="3496" y="3344"/>
                    <a:pt x="3496" y="4043"/>
                  </a:cubicBezTo>
                  <a:cubicBezTo>
                    <a:pt x="3496" y="4742"/>
                    <a:pt x="3010" y="5198"/>
                    <a:pt x="2037" y="5198"/>
                  </a:cubicBezTo>
                  <a:cubicBezTo>
                    <a:pt x="2000" y="5200"/>
                    <a:pt x="1963" y="5201"/>
                    <a:pt x="1926" y="5201"/>
                  </a:cubicBezTo>
                  <a:cubicBezTo>
                    <a:pt x="1301" y="5201"/>
                    <a:pt x="734" y="4962"/>
                    <a:pt x="275" y="4560"/>
                  </a:cubicBezTo>
                  <a:lnTo>
                    <a:pt x="1" y="5016"/>
                  </a:lnTo>
                  <a:cubicBezTo>
                    <a:pt x="521" y="5478"/>
                    <a:pt x="1205" y="5748"/>
                    <a:pt x="1923" y="5748"/>
                  </a:cubicBezTo>
                  <a:cubicBezTo>
                    <a:pt x="1961" y="5748"/>
                    <a:pt x="1999" y="5747"/>
                    <a:pt x="2037" y="5746"/>
                  </a:cubicBezTo>
                  <a:cubicBezTo>
                    <a:pt x="3436" y="5746"/>
                    <a:pt x="4104" y="4986"/>
                    <a:pt x="4104" y="4013"/>
                  </a:cubicBezTo>
                  <a:cubicBezTo>
                    <a:pt x="4104" y="3010"/>
                    <a:pt x="3466" y="2341"/>
                    <a:pt x="1734" y="2341"/>
                  </a:cubicBezTo>
                  <a:lnTo>
                    <a:pt x="1004" y="2341"/>
                  </a:lnTo>
                  <a:lnTo>
                    <a:pt x="1217" y="517"/>
                  </a:lnTo>
                  <a:lnTo>
                    <a:pt x="3800" y="517"/>
                  </a:lnTo>
                  <a:lnTo>
                    <a:pt x="38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6"/>
            <p:cNvSpPr/>
            <p:nvPr/>
          </p:nvSpPr>
          <p:spPr>
            <a:xfrm>
              <a:off x="2523100" y="3469175"/>
              <a:ext cx="114025" cy="145175"/>
            </a:xfrm>
            <a:custGeom>
              <a:avLst/>
              <a:gdLst/>
              <a:ahLst/>
              <a:cxnLst/>
              <a:rect l="l" t="t" r="r" b="b"/>
              <a:pathLst>
                <a:path w="4561" h="5807" extrusionOk="0">
                  <a:moveTo>
                    <a:pt x="2281" y="548"/>
                  </a:moveTo>
                  <a:cubicBezTo>
                    <a:pt x="3284" y="548"/>
                    <a:pt x="3983" y="1399"/>
                    <a:pt x="3983" y="2919"/>
                  </a:cubicBezTo>
                  <a:cubicBezTo>
                    <a:pt x="3983" y="4439"/>
                    <a:pt x="3284" y="5259"/>
                    <a:pt x="2281" y="5259"/>
                  </a:cubicBezTo>
                  <a:cubicBezTo>
                    <a:pt x="1308" y="5259"/>
                    <a:pt x="609" y="4439"/>
                    <a:pt x="609" y="2919"/>
                  </a:cubicBezTo>
                  <a:cubicBezTo>
                    <a:pt x="609" y="1369"/>
                    <a:pt x="1308" y="548"/>
                    <a:pt x="2281" y="548"/>
                  </a:cubicBezTo>
                  <a:close/>
                  <a:moveTo>
                    <a:pt x="2281" y="1"/>
                  </a:moveTo>
                  <a:cubicBezTo>
                    <a:pt x="974" y="1"/>
                    <a:pt x="1" y="1095"/>
                    <a:pt x="1" y="2919"/>
                  </a:cubicBezTo>
                  <a:cubicBezTo>
                    <a:pt x="1" y="4712"/>
                    <a:pt x="974" y="5807"/>
                    <a:pt x="2281" y="5807"/>
                  </a:cubicBezTo>
                  <a:cubicBezTo>
                    <a:pt x="3618" y="5807"/>
                    <a:pt x="4560" y="4712"/>
                    <a:pt x="4560" y="2919"/>
                  </a:cubicBezTo>
                  <a:cubicBezTo>
                    <a:pt x="4560" y="1095"/>
                    <a:pt x="3618" y="1"/>
                    <a:pt x="22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6"/>
            <p:cNvSpPr/>
            <p:nvPr/>
          </p:nvSpPr>
          <p:spPr>
            <a:xfrm>
              <a:off x="2425075" y="3707800"/>
              <a:ext cx="16750" cy="49400"/>
            </a:xfrm>
            <a:custGeom>
              <a:avLst/>
              <a:gdLst/>
              <a:ahLst/>
              <a:cxnLst/>
              <a:rect l="l" t="t" r="r" b="b"/>
              <a:pathLst>
                <a:path w="670" h="1976" extrusionOk="0">
                  <a:moveTo>
                    <a:pt x="1" y="0"/>
                  </a:moveTo>
                  <a:lnTo>
                    <a:pt x="1" y="183"/>
                  </a:lnTo>
                  <a:lnTo>
                    <a:pt x="457" y="183"/>
                  </a:lnTo>
                  <a:lnTo>
                    <a:pt x="457" y="1976"/>
                  </a:lnTo>
                  <a:lnTo>
                    <a:pt x="670" y="1976"/>
                  </a:lnTo>
                  <a:lnTo>
                    <a:pt x="670" y="31"/>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6"/>
            <p:cNvSpPr/>
            <p:nvPr/>
          </p:nvSpPr>
          <p:spPr>
            <a:xfrm>
              <a:off x="2451675" y="3708550"/>
              <a:ext cx="34975" cy="49425"/>
            </a:xfrm>
            <a:custGeom>
              <a:avLst/>
              <a:gdLst/>
              <a:ahLst/>
              <a:cxnLst/>
              <a:rect l="l" t="t" r="r" b="b"/>
              <a:pathLst>
                <a:path w="1399" h="1977" extrusionOk="0">
                  <a:moveTo>
                    <a:pt x="244" y="1"/>
                  </a:moveTo>
                  <a:lnTo>
                    <a:pt x="122" y="973"/>
                  </a:lnTo>
                  <a:lnTo>
                    <a:pt x="548" y="973"/>
                  </a:lnTo>
                  <a:cubicBezTo>
                    <a:pt x="1034" y="973"/>
                    <a:pt x="1217" y="1156"/>
                    <a:pt x="1217" y="1399"/>
                  </a:cubicBezTo>
                  <a:cubicBezTo>
                    <a:pt x="1217" y="1642"/>
                    <a:pt x="1034" y="1794"/>
                    <a:pt x="700" y="1794"/>
                  </a:cubicBezTo>
                  <a:cubicBezTo>
                    <a:pt x="457" y="1794"/>
                    <a:pt x="244" y="1733"/>
                    <a:pt x="92" y="1551"/>
                  </a:cubicBezTo>
                  <a:lnTo>
                    <a:pt x="1" y="1733"/>
                  </a:lnTo>
                  <a:cubicBezTo>
                    <a:pt x="183" y="1885"/>
                    <a:pt x="426" y="1976"/>
                    <a:pt x="700" y="1976"/>
                  </a:cubicBezTo>
                  <a:cubicBezTo>
                    <a:pt x="1186" y="1976"/>
                    <a:pt x="1399" y="1733"/>
                    <a:pt x="1399" y="1399"/>
                  </a:cubicBezTo>
                  <a:cubicBezTo>
                    <a:pt x="1399" y="1034"/>
                    <a:pt x="1186" y="821"/>
                    <a:pt x="578" y="791"/>
                  </a:cubicBezTo>
                  <a:lnTo>
                    <a:pt x="335" y="791"/>
                  </a:lnTo>
                  <a:lnTo>
                    <a:pt x="396" y="183"/>
                  </a:lnTo>
                  <a:lnTo>
                    <a:pt x="1308" y="183"/>
                  </a:lnTo>
                  <a:lnTo>
                    <a:pt x="13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6"/>
            <p:cNvSpPr/>
            <p:nvPr/>
          </p:nvSpPr>
          <p:spPr>
            <a:xfrm>
              <a:off x="2491950" y="3707800"/>
              <a:ext cx="52450" cy="50175"/>
            </a:xfrm>
            <a:custGeom>
              <a:avLst/>
              <a:gdLst/>
              <a:ahLst/>
              <a:cxnLst/>
              <a:rect l="l" t="t" r="r" b="b"/>
              <a:pathLst>
                <a:path w="2098" h="2007" extrusionOk="0">
                  <a:moveTo>
                    <a:pt x="457" y="152"/>
                  </a:moveTo>
                  <a:cubicBezTo>
                    <a:pt x="639" y="152"/>
                    <a:pt x="761" y="304"/>
                    <a:pt x="761" y="547"/>
                  </a:cubicBezTo>
                  <a:lnTo>
                    <a:pt x="730" y="547"/>
                  </a:lnTo>
                  <a:cubicBezTo>
                    <a:pt x="730" y="790"/>
                    <a:pt x="639" y="942"/>
                    <a:pt x="457" y="942"/>
                  </a:cubicBezTo>
                  <a:cubicBezTo>
                    <a:pt x="274" y="942"/>
                    <a:pt x="153" y="790"/>
                    <a:pt x="153" y="547"/>
                  </a:cubicBezTo>
                  <a:cubicBezTo>
                    <a:pt x="153" y="304"/>
                    <a:pt x="274" y="152"/>
                    <a:pt x="457" y="152"/>
                  </a:cubicBezTo>
                  <a:close/>
                  <a:moveTo>
                    <a:pt x="457" y="0"/>
                  </a:moveTo>
                  <a:cubicBezTo>
                    <a:pt x="183" y="0"/>
                    <a:pt x="1" y="213"/>
                    <a:pt x="1" y="547"/>
                  </a:cubicBezTo>
                  <a:cubicBezTo>
                    <a:pt x="1" y="882"/>
                    <a:pt x="183" y="1094"/>
                    <a:pt x="457" y="1094"/>
                  </a:cubicBezTo>
                  <a:cubicBezTo>
                    <a:pt x="700" y="1094"/>
                    <a:pt x="882" y="882"/>
                    <a:pt x="882" y="547"/>
                  </a:cubicBezTo>
                  <a:cubicBezTo>
                    <a:pt x="882" y="213"/>
                    <a:pt x="700" y="0"/>
                    <a:pt x="457" y="0"/>
                  </a:cubicBezTo>
                  <a:close/>
                  <a:moveTo>
                    <a:pt x="1672" y="1064"/>
                  </a:moveTo>
                  <a:cubicBezTo>
                    <a:pt x="1855" y="1064"/>
                    <a:pt x="1976" y="1216"/>
                    <a:pt x="1976" y="1459"/>
                  </a:cubicBezTo>
                  <a:lnTo>
                    <a:pt x="1946" y="1459"/>
                  </a:lnTo>
                  <a:cubicBezTo>
                    <a:pt x="1946" y="1733"/>
                    <a:pt x="1855" y="1885"/>
                    <a:pt x="1672" y="1885"/>
                  </a:cubicBezTo>
                  <a:cubicBezTo>
                    <a:pt x="1490" y="1885"/>
                    <a:pt x="1368" y="1733"/>
                    <a:pt x="1368" y="1459"/>
                  </a:cubicBezTo>
                  <a:cubicBezTo>
                    <a:pt x="1368" y="1216"/>
                    <a:pt x="1490" y="1064"/>
                    <a:pt x="1672" y="1064"/>
                  </a:cubicBezTo>
                  <a:close/>
                  <a:moveTo>
                    <a:pt x="1642" y="31"/>
                  </a:moveTo>
                  <a:lnTo>
                    <a:pt x="274" y="1976"/>
                  </a:lnTo>
                  <a:lnTo>
                    <a:pt x="457" y="1976"/>
                  </a:lnTo>
                  <a:lnTo>
                    <a:pt x="1794" y="31"/>
                  </a:lnTo>
                  <a:close/>
                  <a:moveTo>
                    <a:pt x="1672" y="942"/>
                  </a:moveTo>
                  <a:cubicBezTo>
                    <a:pt x="1399" y="942"/>
                    <a:pt x="1216" y="1155"/>
                    <a:pt x="1216" y="1459"/>
                  </a:cubicBezTo>
                  <a:cubicBezTo>
                    <a:pt x="1216" y="1793"/>
                    <a:pt x="1399" y="2006"/>
                    <a:pt x="1672" y="2006"/>
                  </a:cubicBezTo>
                  <a:cubicBezTo>
                    <a:pt x="1916" y="2006"/>
                    <a:pt x="2098" y="1793"/>
                    <a:pt x="2098" y="1459"/>
                  </a:cubicBezTo>
                  <a:cubicBezTo>
                    <a:pt x="2098" y="1155"/>
                    <a:pt x="1916" y="942"/>
                    <a:pt x="1672" y="94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6"/>
            <p:cNvSpPr/>
            <p:nvPr/>
          </p:nvSpPr>
          <p:spPr>
            <a:xfrm>
              <a:off x="3136350" y="3045150"/>
              <a:ext cx="335125" cy="334400"/>
            </a:xfrm>
            <a:custGeom>
              <a:avLst/>
              <a:gdLst/>
              <a:ahLst/>
              <a:cxnLst/>
              <a:rect l="l" t="t" r="r" b="b"/>
              <a:pathLst>
                <a:path w="13405" h="13376" extrusionOk="0">
                  <a:moveTo>
                    <a:pt x="6632" y="1"/>
                  </a:moveTo>
                  <a:cubicBezTo>
                    <a:pt x="2979" y="1"/>
                    <a:pt x="0" y="2999"/>
                    <a:pt x="0" y="6688"/>
                  </a:cubicBezTo>
                  <a:cubicBezTo>
                    <a:pt x="0" y="10397"/>
                    <a:pt x="2979" y="13375"/>
                    <a:pt x="6687" y="13375"/>
                  </a:cubicBezTo>
                  <a:cubicBezTo>
                    <a:pt x="10396" y="13375"/>
                    <a:pt x="13405" y="10397"/>
                    <a:pt x="13405" y="6688"/>
                  </a:cubicBezTo>
                  <a:cubicBezTo>
                    <a:pt x="13405" y="2980"/>
                    <a:pt x="10396" y="1"/>
                    <a:pt x="6687" y="1"/>
                  </a:cubicBezTo>
                  <a:cubicBezTo>
                    <a:pt x="6669" y="1"/>
                    <a:pt x="6650" y="1"/>
                    <a:pt x="66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6"/>
            <p:cNvSpPr/>
            <p:nvPr/>
          </p:nvSpPr>
          <p:spPr>
            <a:xfrm>
              <a:off x="3160650" y="3105200"/>
              <a:ext cx="250050" cy="214325"/>
            </a:xfrm>
            <a:custGeom>
              <a:avLst/>
              <a:gdLst/>
              <a:ahLst/>
              <a:cxnLst/>
              <a:rect l="l" t="t" r="r" b="b"/>
              <a:pathLst>
                <a:path w="10002" h="8573" extrusionOk="0">
                  <a:moveTo>
                    <a:pt x="5715" y="760"/>
                  </a:moveTo>
                  <a:cubicBezTo>
                    <a:pt x="6506" y="760"/>
                    <a:pt x="7265" y="1034"/>
                    <a:pt x="7873" y="1520"/>
                  </a:cubicBezTo>
                  <a:cubicBezTo>
                    <a:pt x="7417" y="2098"/>
                    <a:pt x="6779" y="2554"/>
                    <a:pt x="6110" y="2827"/>
                  </a:cubicBezTo>
                  <a:cubicBezTo>
                    <a:pt x="5746" y="2159"/>
                    <a:pt x="5320" y="1490"/>
                    <a:pt x="4864" y="882"/>
                  </a:cubicBezTo>
                  <a:cubicBezTo>
                    <a:pt x="5138" y="791"/>
                    <a:pt x="5442" y="760"/>
                    <a:pt x="5715" y="760"/>
                  </a:cubicBezTo>
                  <a:close/>
                  <a:moveTo>
                    <a:pt x="4135" y="1155"/>
                  </a:moveTo>
                  <a:cubicBezTo>
                    <a:pt x="4591" y="1763"/>
                    <a:pt x="5016" y="2402"/>
                    <a:pt x="5381" y="3040"/>
                  </a:cubicBezTo>
                  <a:cubicBezTo>
                    <a:pt x="4378" y="3314"/>
                    <a:pt x="3344" y="3435"/>
                    <a:pt x="2311" y="3435"/>
                  </a:cubicBezTo>
                  <a:cubicBezTo>
                    <a:pt x="2554" y="2432"/>
                    <a:pt x="3223" y="1611"/>
                    <a:pt x="4135" y="1155"/>
                  </a:cubicBezTo>
                  <a:close/>
                  <a:moveTo>
                    <a:pt x="8420" y="2007"/>
                  </a:moveTo>
                  <a:cubicBezTo>
                    <a:pt x="8907" y="2584"/>
                    <a:pt x="9211" y="3314"/>
                    <a:pt x="9241" y="4073"/>
                  </a:cubicBezTo>
                  <a:cubicBezTo>
                    <a:pt x="8792" y="3993"/>
                    <a:pt x="8343" y="3955"/>
                    <a:pt x="7898" y="3955"/>
                  </a:cubicBezTo>
                  <a:cubicBezTo>
                    <a:pt x="7500" y="3955"/>
                    <a:pt x="7106" y="3986"/>
                    <a:pt x="6718" y="4043"/>
                  </a:cubicBezTo>
                  <a:cubicBezTo>
                    <a:pt x="6627" y="3830"/>
                    <a:pt x="6536" y="3648"/>
                    <a:pt x="6445" y="3435"/>
                  </a:cubicBezTo>
                  <a:cubicBezTo>
                    <a:pt x="7205" y="3131"/>
                    <a:pt x="7873" y="2645"/>
                    <a:pt x="8420" y="2007"/>
                  </a:cubicBezTo>
                  <a:close/>
                  <a:moveTo>
                    <a:pt x="5746" y="3739"/>
                  </a:moveTo>
                  <a:cubicBezTo>
                    <a:pt x="5806" y="3891"/>
                    <a:pt x="5898" y="4073"/>
                    <a:pt x="5958" y="4256"/>
                  </a:cubicBezTo>
                  <a:cubicBezTo>
                    <a:pt x="4743" y="4651"/>
                    <a:pt x="3679" y="5472"/>
                    <a:pt x="3010" y="6536"/>
                  </a:cubicBezTo>
                  <a:cubicBezTo>
                    <a:pt x="2463" y="5928"/>
                    <a:pt x="2189" y="5107"/>
                    <a:pt x="2189" y="4286"/>
                  </a:cubicBezTo>
                  <a:lnTo>
                    <a:pt x="2189" y="4195"/>
                  </a:lnTo>
                  <a:cubicBezTo>
                    <a:pt x="2291" y="4198"/>
                    <a:pt x="2392" y="4199"/>
                    <a:pt x="2493" y="4199"/>
                  </a:cubicBezTo>
                  <a:cubicBezTo>
                    <a:pt x="3603" y="4199"/>
                    <a:pt x="4687" y="4046"/>
                    <a:pt x="5746" y="3739"/>
                  </a:cubicBezTo>
                  <a:close/>
                  <a:moveTo>
                    <a:pt x="7866" y="4720"/>
                  </a:moveTo>
                  <a:cubicBezTo>
                    <a:pt x="8316" y="4720"/>
                    <a:pt x="8769" y="4760"/>
                    <a:pt x="9211" y="4833"/>
                  </a:cubicBezTo>
                  <a:cubicBezTo>
                    <a:pt x="9059" y="5806"/>
                    <a:pt x="8481" y="6657"/>
                    <a:pt x="7691" y="7204"/>
                  </a:cubicBezTo>
                  <a:lnTo>
                    <a:pt x="7691" y="7235"/>
                  </a:lnTo>
                  <a:cubicBezTo>
                    <a:pt x="7539" y="6384"/>
                    <a:pt x="7296" y="5563"/>
                    <a:pt x="6992" y="4773"/>
                  </a:cubicBezTo>
                  <a:cubicBezTo>
                    <a:pt x="7280" y="4737"/>
                    <a:pt x="7572" y="4720"/>
                    <a:pt x="7866" y="4720"/>
                  </a:cubicBezTo>
                  <a:close/>
                  <a:moveTo>
                    <a:pt x="6262" y="4925"/>
                  </a:moveTo>
                  <a:cubicBezTo>
                    <a:pt x="6597" y="5776"/>
                    <a:pt x="6840" y="6657"/>
                    <a:pt x="6992" y="7569"/>
                  </a:cubicBezTo>
                  <a:cubicBezTo>
                    <a:pt x="6597" y="7721"/>
                    <a:pt x="6141" y="7812"/>
                    <a:pt x="5715" y="7812"/>
                  </a:cubicBezTo>
                  <a:cubicBezTo>
                    <a:pt x="4925" y="7812"/>
                    <a:pt x="4165" y="7539"/>
                    <a:pt x="3557" y="7052"/>
                  </a:cubicBezTo>
                  <a:cubicBezTo>
                    <a:pt x="4165" y="6049"/>
                    <a:pt x="5138" y="5259"/>
                    <a:pt x="6262" y="4925"/>
                  </a:cubicBezTo>
                  <a:close/>
                  <a:moveTo>
                    <a:pt x="5715" y="0"/>
                  </a:moveTo>
                  <a:cubicBezTo>
                    <a:pt x="1916" y="0"/>
                    <a:pt x="1" y="4621"/>
                    <a:pt x="2706" y="7326"/>
                  </a:cubicBezTo>
                  <a:cubicBezTo>
                    <a:pt x="3577" y="8187"/>
                    <a:pt x="4643" y="8572"/>
                    <a:pt x="5689" y="8572"/>
                  </a:cubicBezTo>
                  <a:cubicBezTo>
                    <a:pt x="7891" y="8572"/>
                    <a:pt x="10001" y="6863"/>
                    <a:pt x="10001" y="4286"/>
                  </a:cubicBezTo>
                  <a:cubicBezTo>
                    <a:pt x="10001" y="1915"/>
                    <a:pt x="8086" y="0"/>
                    <a:pt x="57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6"/>
            <p:cNvSpPr/>
            <p:nvPr/>
          </p:nvSpPr>
          <p:spPr>
            <a:xfrm>
              <a:off x="3101400" y="3485900"/>
              <a:ext cx="103350" cy="144400"/>
            </a:xfrm>
            <a:custGeom>
              <a:avLst/>
              <a:gdLst/>
              <a:ahLst/>
              <a:cxnLst/>
              <a:rect l="l" t="t" r="r" b="b"/>
              <a:pathLst>
                <a:path w="4134" h="5776" extrusionOk="0">
                  <a:moveTo>
                    <a:pt x="243" y="1"/>
                  </a:moveTo>
                  <a:lnTo>
                    <a:pt x="243" y="517"/>
                  </a:lnTo>
                  <a:lnTo>
                    <a:pt x="3161" y="517"/>
                  </a:lnTo>
                  <a:lnTo>
                    <a:pt x="1581" y="2523"/>
                  </a:lnTo>
                  <a:lnTo>
                    <a:pt x="1581" y="2949"/>
                  </a:lnTo>
                  <a:lnTo>
                    <a:pt x="2006" y="2949"/>
                  </a:lnTo>
                  <a:cubicBezTo>
                    <a:pt x="3040" y="2949"/>
                    <a:pt x="3526" y="3375"/>
                    <a:pt x="3526" y="4074"/>
                  </a:cubicBezTo>
                  <a:cubicBezTo>
                    <a:pt x="3526" y="4773"/>
                    <a:pt x="3009" y="5229"/>
                    <a:pt x="2067" y="5229"/>
                  </a:cubicBezTo>
                  <a:cubicBezTo>
                    <a:pt x="2030" y="5230"/>
                    <a:pt x="1992" y="5231"/>
                    <a:pt x="1955" y="5231"/>
                  </a:cubicBezTo>
                  <a:cubicBezTo>
                    <a:pt x="1331" y="5231"/>
                    <a:pt x="763" y="4990"/>
                    <a:pt x="304" y="4560"/>
                  </a:cubicBezTo>
                  <a:lnTo>
                    <a:pt x="0" y="5046"/>
                  </a:lnTo>
                  <a:cubicBezTo>
                    <a:pt x="578" y="5533"/>
                    <a:pt x="1307" y="5776"/>
                    <a:pt x="2067" y="5776"/>
                  </a:cubicBezTo>
                  <a:cubicBezTo>
                    <a:pt x="3435" y="5776"/>
                    <a:pt x="4134" y="5046"/>
                    <a:pt x="4134" y="4074"/>
                  </a:cubicBezTo>
                  <a:cubicBezTo>
                    <a:pt x="4134" y="3162"/>
                    <a:pt x="3526" y="2523"/>
                    <a:pt x="2310" y="2463"/>
                  </a:cubicBezTo>
                  <a:lnTo>
                    <a:pt x="3921" y="426"/>
                  </a:lnTo>
                  <a:lnTo>
                    <a:pt x="39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6"/>
            <p:cNvSpPr/>
            <p:nvPr/>
          </p:nvSpPr>
          <p:spPr>
            <a:xfrm>
              <a:off x="3225250" y="3485150"/>
              <a:ext cx="114000" cy="145150"/>
            </a:xfrm>
            <a:custGeom>
              <a:avLst/>
              <a:gdLst/>
              <a:ahLst/>
              <a:cxnLst/>
              <a:rect l="l" t="t" r="r" b="b"/>
              <a:pathLst>
                <a:path w="4560" h="5806" extrusionOk="0">
                  <a:moveTo>
                    <a:pt x="2280" y="547"/>
                  </a:moveTo>
                  <a:cubicBezTo>
                    <a:pt x="3283" y="547"/>
                    <a:pt x="3952" y="1398"/>
                    <a:pt x="3952" y="2918"/>
                  </a:cubicBezTo>
                  <a:cubicBezTo>
                    <a:pt x="3952" y="4438"/>
                    <a:pt x="3283" y="5259"/>
                    <a:pt x="2280" y="5259"/>
                  </a:cubicBezTo>
                  <a:cubicBezTo>
                    <a:pt x="1277" y="5259"/>
                    <a:pt x="608" y="4438"/>
                    <a:pt x="608" y="2918"/>
                  </a:cubicBezTo>
                  <a:cubicBezTo>
                    <a:pt x="608" y="1368"/>
                    <a:pt x="1277" y="547"/>
                    <a:pt x="2280" y="547"/>
                  </a:cubicBezTo>
                  <a:close/>
                  <a:moveTo>
                    <a:pt x="2280" y="0"/>
                  </a:moveTo>
                  <a:cubicBezTo>
                    <a:pt x="973" y="0"/>
                    <a:pt x="1" y="1094"/>
                    <a:pt x="1" y="2918"/>
                  </a:cubicBezTo>
                  <a:cubicBezTo>
                    <a:pt x="1" y="4712"/>
                    <a:pt x="973" y="5806"/>
                    <a:pt x="2280" y="5806"/>
                  </a:cubicBezTo>
                  <a:cubicBezTo>
                    <a:pt x="3618" y="5806"/>
                    <a:pt x="4560" y="4712"/>
                    <a:pt x="4560" y="2918"/>
                  </a:cubicBezTo>
                  <a:cubicBezTo>
                    <a:pt x="4560" y="1094"/>
                    <a:pt x="3618" y="0"/>
                    <a:pt x="22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6"/>
            <p:cNvSpPr/>
            <p:nvPr/>
          </p:nvSpPr>
          <p:spPr>
            <a:xfrm>
              <a:off x="3360500" y="3485150"/>
              <a:ext cx="114025" cy="145150"/>
            </a:xfrm>
            <a:custGeom>
              <a:avLst/>
              <a:gdLst/>
              <a:ahLst/>
              <a:cxnLst/>
              <a:rect l="l" t="t" r="r" b="b"/>
              <a:pathLst>
                <a:path w="4561" h="5806" extrusionOk="0">
                  <a:moveTo>
                    <a:pt x="2281" y="547"/>
                  </a:moveTo>
                  <a:cubicBezTo>
                    <a:pt x="3253" y="547"/>
                    <a:pt x="3952" y="1398"/>
                    <a:pt x="3952" y="2918"/>
                  </a:cubicBezTo>
                  <a:cubicBezTo>
                    <a:pt x="3952" y="4438"/>
                    <a:pt x="3253" y="5259"/>
                    <a:pt x="2281" y="5259"/>
                  </a:cubicBezTo>
                  <a:cubicBezTo>
                    <a:pt x="1278" y="5259"/>
                    <a:pt x="578" y="4438"/>
                    <a:pt x="578" y="2918"/>
                  </a:cubicBezTo>
                  <a:cubicBezTo>
                    <a:pt x="578" y="1368"/>
                    <a:pt x="1278" y="547"/>
                    <a:pt x="2281" y="547"/>
                  </a:cubicBezTo>
                  <a:close/>
                  <a:moveTo>
                    <a:pt x="2281" y="0"/>
                  </a:moveTo>
                  <a:cubicBezTo>
                    <a:pt x="943" y="0"/>
                    <a:pt x="1" y="1094"/>
                    <a:pt x="1" y="2918"/>
                  </a:cubicBezTo>
                  <a:cubicBezTo>
                    <a:pt x="1" y="4712"/>
                    <a:pt x="943" y="5806"/>
                    <a:pt x="2281" y="5806"/>
                  </a:cubicBezTo>
                  <a:cubicBezTo>
                    <a:pt x="3588" y="5806"/>
                    <a:pt x="4560" y="4712"/>
                    <a:pt x="4560" y="2918"/>
                  </a:cubicBezTo>
                  <a:cubicBezTo>
                    <a:pt x="4560" y="1094"/>
                    <a:pt x="3588" y="0"/>
                    <a:pt x="2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6"/>
            <p:cNvSpPr/>
            <p:nvPr/>
          </p:nvSpPr>
          <p:spPr>
            <a:xfrm>
              <a:off x="3242725" y="3724500"/>
              <a:ext cx="16750" cy="48675"/>
            </a:xfrm>
            <a:custGeom>
              <a:avLst/>
              <a:gdLst/>
              <a:ahLst/>
              <a:cxnLst/>
              <a:rect l="l" t="t" r="r" b="b"/>
              <a:pathLst>
                <a:path w="670" h="1947" extrusionOk="0">
                  <a:moveTo>
                    <a:pt x="1" y="1"/>
                  </a:moveTo>
                  <a:lnTo>
                    <a:pt x="1" y="183"/>
                  </a:lnTo>
                  <a:lnTo>
                    <a:pt x="487" y="183"/>
                  </a:lnTo>
                  <a:lnTo>
                    <a:pt x="487" y="1946"/>
                  </a:lnTo>
                  <a:lnTo>
                    <a:pt x="669" y="1946"/>
                  </a:lnTo>
                  <a:lnTo>
                    <a:pt x="6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6"/>
            <p:cNvSpPr/>
            <p:nvPr/>
          </p:nvSpPr>
          <p:spPr>
            <a:xfrm>
              <a:off x="3269325" y="3724500"/>
              <a:ext cx="34975" cy="49425"/>
            </a:xfrm>
            <a:custGeom>
              <a:avLst/>
              <a:gdLst/>
              <a:ahLst/>
              <a:cxnLst/>
              <a:rect l="l" t="t" r="r" b="b"/>
              <a:pathLst>
                <a:path w="1399" h="1977" extrusionOk="0">
                  <a:moveTo>
                    <a:pt x="244" y="1"/>
                  </a:moveTo>
                  <a:lnTo>
                    <a:pt x="122" y="974"/>
                  </a:lnTo>
                  <a:lnTo>
                    <a:pt x="548" y="974"/>
                  </a:lnTo>
                  <a:cubicBezTo>
                    <a:pt x="1064" y="974"/>
                    <a:pt x="1216" y="1156"/>
                    <a:pt x="1216" y="1369"/>
                  </a:cubicBezTo>
                  <a:cubicBezTo>
                    <a:pt x="1216" y="1612"/>
                    <a:pt x="1034" y="1794"/>
                    <a:pt x="700" y="1794"/>
                  </a:cubicBezTo>
                  <a:cubicBezTo>
                    <a:pt x="487" y="1794"/>
                    <a:pt x="274" y="1703"/>
                    <a:pt x="92" y="1551"/>
                  </a:cubicBezTo>
                  <a:lnTo>
                    <a:pt x="0" y="1703"/>
                  </a:lnTo>
                  <a:cubicBezTo>
                    <a:pt x="183" y="1885"/>
                    <a:pt x="456" y="1977"/>
                    <a:pt x="700" y="1977"/>
                  </a:cubicBezTo>
                  <a:cubicBezTo>
                    <a:pt x="1186" y="1977"/>
                    <a:pt x="1399" y="1703"/>
                    <a:pt x="1399" y="1369"/>
                  </a:cubicBezTo>
                  <a:cubicBezTo>
                    <a:pt x="1399" y="1034"/>
                    <a:pt x="1186" y="791"/>
                    <a:pt x="608" y="791"/>
                  </a:cubicBezTo>
                  <a:lnTo>
                    <a:pt x="335" y="791"/>
                  </a:lnTo>
                  <a:lnTo>
                    <a:pt x="426" y="183"/>
                  </a:lnTo>
                  <a:lnTo>
                    <a:pt x="1307" y="183"/>
                  </a:lnTo>
                  <a:lnTo>
                    <a:pt x="130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6"/>
            <p:cNvSpPr/>
            <p:nvPr/>
          </p:nvSpPr>
          <p:spPr>
            <a:xfrm>
              <a:off x="3309600" y="3723750"/>
              <a:ext cx="52450" cy="50175"/>
            </a:xfrm>
            <a:custGeom>
              <a:avLst/>
              <a:gdLst/>
              <a:ahLst/>
              <a:cxnLst/>
              <a:rect l="l" t="t" r="r" b="b"/>
              <a:pathLst>
                <a:path w="2098" h="2007" extrusionOk="0">
                  <a:moveTo>
                    <a:pt x="456" y="122"/>
                  </a:moveTo>
                  <a:cubicBezTo>
                    <a:pt x="639" y="122"/>
                    <a:pt x="760" y="274"/>
                    <a:pt x="760" y="548"/>
                  </a:cubicBezTo>
                  <a:cubicBezTo>
                    <a:pt x="760" y="791"/>
                    <a:pt x="639" y="943"/>
                    <a:pt x="456" y="943"/>
                  </a:cubicBezTo>
                  <a:cubicBezTo>
                    <a:pt x="274" y="943"/>
                    <a:pt x="152" y="791"/>
                    <a:pt x="152" y="548"/>
                  </a:cubicBezTo>
                  <a:cubicBezTo>
                    <a:pt x="152" y="274"/>
                    <a:pt x="274" y="122"/>
                    <a:pt x="456" y="122"/>
                  </a:cubicBezTo>
                  <a:close/>
                  <a:moveTo>
                    <a:pt x="456" y="0"/>
                  </a:moveTo>
                  <a:cubicBezTo>
                    <a:pt x="183" y="0"/>
                    <a:pt x="0" y="213"/>
                    <a:pt x="0" y="548"/>
                  </a:cubicBezTo>
                  <a:cubicBezTo>
                    <a:pt x="0" y="852"/>
                    <a:pt x="183" y="1064"/>
                    <a:pt x="456" y="1064"/>
                  </a:cubicBezTo>
                  <a:cubicBezTo>
                    <a:pt x="700" y="1064"/>
                    <a:pt x="882" y="852"/>
                    <a:pt x="882" y="548"/>
                  </a:cubicBezTo>
                  <a:cubicBezTo>
                    <a:pt x="882" y="213"/>
                    <a:pt x="700" y="0"/>
                    <a:pt x="456" y="0"/>
                  </a:cubicBezTo>
                  <a:close/>
                  <a:moveTo>
                    <a:pt x="1672" y="1064"/>
                  </a:moveTo>
                  <a:cubicBezTo>
                    <a:pt x="1855" y="1064"/>
                    <a:pt x="1976" y="1216"/>
                    <a:pt x="1976" y="1459"/>
                  </a:cubicBezTo>
                  <a:lnTo>
                    <a:pt x="1946" y="1459"/>
                  </a:lnTo>
                  <a:cubicBezTo>
                    <a:pt x="1946" y="1733"/>
                    <a:pt x="1855" y="1885"/>
                    <a:pt x="1672" y="1885"/>
                  </a:cubicBezTo>
                  <a:cubicBezTo>
                    <a:pt x="1490" y="1885"/>
                    <a:pt x="1368" y="1733"/>
                    <a:pt x="1368" y="1459"/>
                  </a:cubicBezTo>
                  <a:cubicBezTo>
                    <a:pt x="1368" y="1216"/>
                    <a:pt x="1490" y="1064"/>
                    <a:pt x="1672" y="1064"/>
                  </a:cubicBezTo>
                  <a:close/>
                  <a:moveTo>
                    <a:pt x="1642" y="31"/>
                  </a:moveTo>
                  <a:lnTo>
                    <a:pt x="304" y="1976"/>
                  </a:lnTo>
                  <a:lnTo>
                    <a:pt x="487" y="1976"/>
                  </a:lnTo>
                  <a:lnTo>
                    <a:pt x="1824" y="31"/>
                  </a:lnTo>
                  <a:close/>
                  <a:moveTo>
                    <a:pt x="1672" y="912"/>
                  </a:moveTo>
                  <a:cubicBezTo>
                    <a:pt x="1399" y="912"/>
                    <a:pt x="1216" y="1125"/>
                    <a:pt x="1216" y="1459"/>
                  </a:cubicBezTo>
                  <a:cubicBezTo>
                    <a:pt x="1216" y="1794"/>
                    <a:pt x="1399" y="2007"/>
                    <a:pt x="1672" y="2007"/>
                  </a:cubicBezTo>
                  <a:cubicBezTo>
                    <a:pt x="1915" y="2007"/>
                    <a:pt x="2098" y="1794"/>
                    <a:pt x="2098" y="1459"/>
                  </a:cubicBezTo>
                  <a:cubicBezTo>
                    <a:pt x="2098" y="1125"/>
                    <a:pt x="1915" y="912"/>
                    <a:pt x="1672" y="91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6"/>
            <p:cNvSpPr/>
            <p:nvPr/>
          </p:nvSpPr>
          <p:spPr>
            <a:xfrm>
              <a:off x="3864325" y="3045175"/>
              <a:ext cx="348800" cy="348800"/>
            </a:xfrm>
            <a:custGeom>
              <a:avLst/>
              <a:gdLst/>
              <a:ahLst/>
              <a:cxnLst/>
              <a:rect l="l" t="t" r="r" b="b"/>
              <a:pathLst>
                <a:path w="13952" h="13952" extrusionOk="0">
                  <a:moveTo>
                    <a:pt x="6961" y="0"/>
                  </a:moveTo>
                  <a:cubicBezTo>
                    <a:pt x="3101" y="0"/>
                    <a:pt x="0" y="3101"/>
                    <a:pt x="0" y="6961"/>
                  </a:cubicBezTo>
                  <a:cubicBezTo>
                    <a:pt x="0" y="10821"/>
                    <a:pt x="3101" y="13952"/>
                    <a:pt x="6961" y="13952"/>
                  </a:cubicBezTo>
                  <a:cubicBezTo>
                    <a:pt x="10821" y="13952"/>
                    <a:pt x="13952" y="10821"/>
                    <a:pt x="13952" y="6961"/>
                  </a:cubicBezTo>
                  <a:cubicBezTo>
                    <a:pt x="13952" y="3101"/>
                    <a:pt x="10821" y="0"/>
                    <a:pt x="69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6"/>
            <p:cNvSpPr/>
            <p:nvPr/>
          </p:nvSpPr>
          <p:spPr>
            <a:xfrm>
              <a:off x="3942600" y="3123425"/>
              <a:ext cx="191500" cy="191525"/>
            </a:xfrm>
            <a:custGeom>
              <a:avLst/>
              <a:gdLst/>
              <a:ahLst/>
              <a:cxnLst/>
              <a:rect l="l" t="t" r="r" b="b"/>
              <a:pathLst>
                <a:path w="7660" h="7661" extrusionOk="0">
                  <a:moveTo>
                    <a:pt x="3830" y="700"/>
                  </a:moveTo>
                  <a:cubicBezTo>
                    <a:pt x="4863" y="700"/>
                    <a:pt x="4985" y="700"/>
                    <a:pt x="5380" y="730"/>
                  </a:cubicBezTo>
                  <a:cubicBezTo>
                    <a:pt x="5623" y="730"/>
                    <a:pt x="5866" y="761"/>
                    <a:pt x="6110" y="852"/>
                  </a:cubicBezTo>
                  <a:cubicBezTo>
                    <a:pt x="6444" y="974"/>
                    <a:pt x="6687" y="1247"/>
                    <a:pt x="6809" y="1582"/>
                  </a:cubicBezTo>
                  <a:cubicBezTo>
                    <a:pt x="6900" y="1794"/>
                    <a:pt x="6961" y="2037"/>
                    <a:pt x="6961" y="2281"/>
                  </a:cubicBezTo>
                  <a:cubicBezTo>
                    <a:pt x="6961" y="2706"/>
                    <a:pt x="6991" y="2828"/>
                    <a:pt x="6991" y="3831"/>
                  </a:cubicBezTo>
                  <a:cubicBezTo>
                    <a:pt x="6991" y="4864"/>
                    <a:pt x="6991" y="4986"/>
                    <a:pt x="6961" y="5381"/>
                  </a:cubicBezTo>
                  <a:cubicBezTo>
                    <a:pt x="6961" y="5624"/>
                    <a:pt x="6900" y="5867"/>
                    <a:pt x="6809" y="6080"/>
                  </a:cubicBezTo>
                  <a:cubicBezTo>
                    <a:pt x="6687" y="6414"/>
                    <a:pt x="6444" y="6688"/>
                    <a:pt x="6110" y="6810"/>
                  </a:cubicBezTo>
                  <a:cubicBezTo>
                    <a:pt x="5866" y="6901"/>
                    <a:pt x="5623" y="6962"/>
                    <a:pt x="5380" y="6962"/>
                  </a:cubicBezTo>
                  <a:lnTo>
                    <a:pt x="2280" y="6962"/>
                  </a:lnTo>
                  <a:cubicBezTo>
                    <a:pt x="2037" y="6962"/>
                    <a:pt x="1793" y="6901"/>
                    <a:pt x="1581" y="6810"/>
                  </a:cubicBezTo>
                  <a:cubicBezTo>
                    <a:pt x="1246" y="6688"/>
                    <a:pt x="973" y="6414"/>
                    <a:pt x="851" y="6080"/>
                  </a:cubicBezTo>
                  <a:cubicBezTo>
                    <a:pt x="760" y="5867"/>
                    <a:pt x="730" y="5624"/>
                    <a:pt x="730" y="5381"/>
                  </a:cubicBezTo>
                  <a:cubicBezTo>
                    <a:pt x="730" y="4986"/>
                    <a:pt x="699" y="4864"/>
                    <a:pt x="699" y="3831"/>
                  </a:cubicBezTo>
                  <a:cubicBezTo>
                    <a:pt x="699" y="2828"/>
                    <a:pt x="699" y="2706"/>
                    <a:pt x="730" y="2281"/>
                  </a:cubicBezTo>
                  <a:cubicBezTo>
                    <a:pt x="730" y="2037"/>
                    <a:pt x="760" y="1794"/>
                    <a:pt x="851" y="1582"/>
                  </a:cubicBezTo>
                  <a:cubicBezTo>
                    <a:pt x="973" y="1247"/>
                    <a:pt x="1246" y="974"/>
                    <a:pt x="1581" y="852"/>
                  </a:cubicBezTo>
                  <a:cubicBezTo>
                    <a:pt x="1793" y="761"/>
                    <a:pt x="2037" y="730"/>
                    <a:pt x="2280" y="730"/>
                  </a:cubicBezTo>
                  <a:cubicBezTo>
                    <a:pt x="2705" y="700"/>
                    <a:pt x="2827" y="700"/>
                    <a:pt x="3830" y="700"/>
                  </a:cubicBezTo>
                  <a:close/>
                  <a:moveTo>
                    <a:pt x="3830" y="1"/>
                  </a:moveTo>
                  <a:cubicBezTo>
                    <a:pt x="2796" y="1"/>
                    <a:pt x="2675" y="1"/>
                    <a:pt x="2249" y="31"/>
                  </a:cubicBezTo>
                  <a:cubicBezTo>
                    <a:pt x="1945" y="31"/>
                    <a:pt x="1641" y="92"/>
                    <a:pt x="1337" y="214"/>
                  </a:cubicBezTo>
                  <a:cubicBezTo>
                    <a:pt x="821" y="396"/>
                    <a:pt x="426" y="822"/>
                    <a:pt x="213" y="1338"/>
                  </a:cubicBezTo>
                  <a:cubicBezTo>
                    <a:pt x="91" y="1612"/>
                    <a:pt x="30" y="1946"/>
                    <a:pt x="30" y="2250"/>
                  </a:cubicBezTo>
                  <a:cubicBezTo>
                    <a:pt x="30" y="2676"/>
                    <a:pt x="0" y="2797"/>
                    <a:pt x="0" y="3831"/>
                  </a:cubicBezTo>
                  <a:cubicBezTo>
                    <a:pt x="0" y="4864"/>
                    <a:pt x="0" y="5016"/>
                    <a:pt x="30" y="5411"/>
                  </a:cubicBezTo>
                  <a:cubicBezTo>
                    <a:pt x="30" y="5715"/>
                    <a:pt x="91" y="6050"/>
                    <a:pt x="213" y="6354"/>
                  </a:cubicBezTo>
                  <a:cubicBezTo>
                    <a:pt x="426" y="6840"/>
                    <a:pt x="821" y="7266"/>
                    <a:pt x="1337" y="7448"/>
                  </a:cubicBezTo>
                  <a:cubicBezTo>
                    <a:pt x="1641" y="7569"/>
                    <a:pt x="1945" y="7630"/>
                    <a:pt x="2249" y="7630"/>
                  </a:cubicBezTo>
                  <a:cubicBezTo>
                    <a:pt x="2675" y="7661"/>
                    <a:pt x="2796" y="7661"/>
                    <a:pt x="3830" y="7661"/>
                  </a:cubicBezTo>
                  <a:cubicBezTo>
                    <a:pt x="4894" y="7661"/>
                    <a:pt x="5015" y="7661"/>
                    <a:pt x="5410" y="7630"/>
                  </a:cubicBezTo>
                  <a:cubicBezTo>
                    <a:pt x="5745" y="7630"/>
                    <a:pt x="6049" y="7569"/>
                    <a:pt x="6353" y="7448"/>
                  </a:cubicBezTo>
                  <a:cubicBezTo>
                    <a:pt x="6869" y="7266"/>
                    <a:pt x="7265" y="6840"/>
                    <a:pt x="7477" y="6354"/>
                  </a:cubicBezTo>
                  <a:cubicBezTo>
                    <a:pt x="7569" y="6050"/>
                    <a:pt x="7629" y="5715"/>
                    <a:pt x="7629" y="5411"/>
                  </a:cubicBezTo>
                  <a:cubicBezTo>
                    <a:pt x="7660" y="5016"/>
                    <a:pt x="7660" y="4864"/>
                    <a:pt x="7660" y="3831"/>
                  </a:cubicBezTo>
                  <a:cubicBezTo>
                    <a:pt x="7660" y="2797"/>
                    <a:pt x="7660" y="2676"/>
                    <a:pt x="7629" y="2250"/>
                  </a:cubicBezTo>
                  <a:cubicBezTo>
                    <a:pt x="7629" y="1946"/>
                    <a:pt x="7569" y="1612"/>
                    <a:pt x="7477" y="1338"/>
                  </a:cubicBezTo>
                  <a:cubicBezTo>
                    <a:pt x="7265" y="822"/>
                    <a:pt x="6869" y="396"/>
                    <a:pt x="6353" y="214"/>
                  </a:cubicBezTo>
                  <a:cubicBezTo>
                    <a:pt x="6049" y="92"/>
                    <a:pt x="5745" y="31"/>
                    <a:pt x="5410" y="31"/>
                  </a:cubicBezTo>
                  <a:cubicBezTo>
                    <a:pt x="5015" y="1"/>
                    <a:pt x="4894" y="1"/>
                    <a:pt x="3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6"/>
            <p:cNvSpPr/>
            <p:nvPr/>
          </p:nvSpPr>
          <p:spPr>
            <a:xfrm>
              <a:off x="3972975" y="3170525"/>
              <a:ext cx="114775" cy="98225"/>
            </a:xfrm>
            <a:custGeom>
              <a:avLst/>
              <a:gdLst/>
              <a:ahLst/>
              <a:cxnLst/>
              <a:rect l="l" t="t" r="r" b="b"/>
              <a:pathLst>
                <a:path w="4591" h="3929" extrusionOk="0">
                  <a:moveTo>
                    <a:pt x="2604" y="670"/>
                  </a:moveTo>
                  <a:cubicBezTo>
                    <a:pt x="3258" y="670"/>
                    <a:pt x="3892" y="1182"/>
                    <a:pt x="3892" y="1947"/>
                  </a:cubicBezTo>
                  <a:cubicBezTo>
                    <a:pt x="3892" y="2646"/>
                    <a:pt x="3314" y="3223"/>
                    <a:pt x="2615" y="3223"/>
                  </a:cubicBezTo>
                  <a:cubicBezTo>
                    <a:pt x="1490" y="3223"/>
                    <a:pt x="913" y="1856"/>
                    <a:pt x="1733" y="1035"/>
                  </a:cubicBezTo>
                  <a:cubicBezTo>
                    <a:pt x="1986" y="782"/>
                    <a:pt x="2297" y="670"/>
                    <a:pt x="2604" y="670"/>
                  </a:cubicBezTo>
                  <a:close/>
                  <a:moveTo>
                    <a:pt x="2670" y="1"/>
                  </a:moveTo>
                  <a:cubicBezTo>
                    <a:pt x="2652" y="1"/>
                    <a:pt x="2633" y="1"/>
                    <a:pt x="2615" y="1"/>
                  </a:cubicBezTo>
                  <a:cubicBezTo>
                    <a:pt x="882" y="1"/>
                    <a:pt x="1" y="2099"/>
                    <a:pt x="1247" y="3345"/>
                  </a:cubicBezTo>
                  <a:cubicBezTo>
                    <a:pt x="1640" y="3748"/>
                    <a:pt x="2129" y="3929"/>
                    <a:pt x="2610" y="3929"/>
                  </a:cubicBezTo>
                  <a:cubicBezTo>
                    <a:pt x="3617" y="3929"/>
                    <a:pt x="4591" y="3139"/>
                    <a:pt x="4591" y="1947"/>
                  </a:cubicBezTo>
                  <a:cubicBezTo>
                    <a:pt x="4591" y="871"/>
                    <a:pt x="3738" y="1"/>
                    <a:pt x="2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6"/>
            <p:cNvSpPr/>
            <p:nvPr/>
          </p:nvSpPr>
          <p:spPr>
            <a:xfrm>
              <a:off x="4074050" y="3156875"/>
              <a:ext cx="27375" cy="23025"/>
            </a:xfrm>
            <a:custGeom>
              <a:avLst/>
              <a:gdLst/>
              <a:ahLst/>
              <a:cxnLst/>
              <a:rect l="l" t="t" r="r" b="b"/>
              <a:pathLst>
                <a:path w="1095" h="921" extrusionOk="0">
                  <a:moveTo>
                    <a:pt x="639" y="0"/>
                  </a:moveTo>
                  <a:cubicBezTo>
                    <a:pt x="213" y="0"/>
                    <a:pt x="1" y="487"/>
                    <a:pt x="304" y="791"/>
                  </a:cubicBezTo>
                  <a:cubicBezTo>
                    <a:pt x="393" y="879"/>
                    <a:pt x="508" y="920"/>
                    <a:pt x="622" y="920"/>
                  </a:cubicBezTo>
                  <a:cubicBezTo>
                    <a:pt x="859" y="920"/>
                    <a:pt x="1095" y="744"/>
                    <a:pt x="1095" y="456"/>
                  </a:cubicBezTo>
                  <a:cubicBezTo>
                    <a:pt x="1095" y="213"/>
                    <a:pt x="882"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6"/>
            <p:cNvSpPr/>
            <p:nvPr/>
          </p:nvSpPr>
          <p:spPr>
            <a:xfrm>
              <a:off x="3916000" y="3499575"/>
              <a:ext cx="103375" cy="143700"/>
            </a:xfrm>
            <a:custGeom>
              <a:avLst/>
              <a:gdLst/>
              <a:ahLst/>
              <a:cxnLst/>
              <a:rect l="l" t="t" r="r" b="b"/>
              <a:pathLst>
                <a:path w="4135" h="5748" extrusionOk="0">
                  <a:moveTo>
                    <a:pt x="699" y="1"/>
                  </a:moveTo>
                  <a:lnTo>
                    <a:pt x="426" y="2858"/>
                  </a:lnTo>
                  <a:lnTo>
                    <a:pt x="1642" y="2858"/>
                  </a:lnTo>
                  <a:cubicBezTo>
                    <a:pt x="3070" y="2858"/>
                    <a:pt x="3526" y="3344"/>
                    <a:pt x="3526" y="4043"/>
                  </a:cubicBezTo>
                  <a:cubicBezTo>
                    <a:pt x="3526" y="4742"/>
                    <a:pt x="3009" y="5198"/>
                    <a:pt x="2037" y="5198"/>
                  </a:cubicBezTo>
                  <a:cubicBezTo>
                    <a:pt x="2001" y="5200"/>
                    <a:pt x="1965" y="5201"/>
                    <a:pt x="1930" y="5201"/>
                  </a:cubicBezTo>
                  <a:cubicBezTo>
                    <a:pt x="1328" y="5201"/>
                    <a:pt x="735" y="4960"/>
                    <a:pt x="304" y="4530"/>
                  </a:cubicBezTo>
                  <a:lnTo>
                    <a:pt x="0" y="5016"/>
                  </a:lnTo>
                  <a:cubicBezTo>
                    <a:pt x="549" y="5478"/>
                    <a:pt x="1234" y="5748"/>
                    <a:pt x="1953" y="5748"/>
                  </a:cubicBezTo>
                  <a:cubicBezTo>
                    <a:pt x="1991" y="5748"/>
                    <a:pt x="2029" y="5747"/>
                    <a:pt x="2067" y="5746"/>
                  </a:cubicBezTo>
                  <a:cubicBezTo>
                    <a:pt x="3465" y="5746"/>
                    <a:pt x="4134" y="4986"/>
                    <a:pt x="4134" y="4013"/>
                  </a:cubicBezTo>
                  <a:cubicBezTo>
                    <a:pt x="4134" y="3010"/>
                    <a:pt x="3465" y="2341"/>
                    <a:pt x="1763" y="2341"/>
                  </a:cubicBezTo>
                  <a:lnTo>
                    <a:pt x="1034" y="2341"/>
                  </a:lnTo>
                  <a:lnTo>
                    <a:pt x="1216" y="517"/>
                  </a:lnTo>
                  <a:lnTo>
                    <a:pt x="3830" y="517"/>
                  </a:lnTo>
                  <a:lnTo>
                    <a:pt x="38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6"/>
            <p:cNvSpPr/>
            <p:nvPr/>
          </p:nvSpPr>
          <p:spPr>
            <a:xfrm>
              <a:off x="4037575" y="3498050"/>
              <a:ext cx="114000" cy="145175"/>
            </a:xfrm>
            <a:custGeom>
              <a:avLst/>
              <a:gdLst/>
              <a:ahLst/>
              <a:cxnLst/>
              <a:rect l="l" t="t" r="r" b="b"/>
              <a:pathLst>
                <a:path w="4560" h="5807" extrusionOk="0">
                  <a:moveTo>
                    <a:pt x="2280" y="548"/>
                  </a:moveTo>
                  <a:cubicBezTo>
                    <a:pt x="3283" y="548"/>
                    <a:pt x="3952" y="1369"/>
                    <a:pt x="3952" y="2889"/>
                  </a:cubicBezTo>
                  <a:cubicBezTo>
                    <a:pt x="3952" y="4439"/>
                    <a:pt x="3283" y="5259"/>
                    <a:pt x="2280" y="5259"/>
                  </a:cubicBezTo>
                  <a:cubicBezTo>
                    <a:pt x="1277" y="5259"/>
                    <a:pt x="608" y="4439"/>
                    <a:pt x="608" y="2889"/>
                  </a:cubicBezTo>
                  <a:cubicBezTo>
                    <a:pt x="608" y="1369"/>
                    <a:pt x="1277" y="548"/>
                    <a:pt x="2280" y="548"/>
                  </a:cubicBezTo>
                  <a:close/>
                  <a:moveTo>
                    <a:pt x="2280" y="1"/>
                  </a:moveTo>
                  <a:cubicBezTo>
                    <a:pt x="943" y="1"/>
                    <a:pt x="1" y="1095"/>
                    <a:pt x="1" y="2889"/>
                  </a:cubicBezTo>
                  <a:cubicBezTo>
                    <a:pt x="1" y="4712"/>
                    <a:pt x="973" y="5807"/>
                    <a:pt x="2280" y="5807"/>
                  </a:cubicBezTo>
                  <a:cubicBezTo>
                    <a:pt x="3587" y="5807"/>
                    <a:pt x="4560" y="4712"/>
                    <a:pt x="4560" y="2889"/>
                  </a:cubicBezTo>
                  <a:cubicBezTo>
                    <a:pt x="4560" y="1095"/>
                    <a:pt x="3618" y="1"/>
                    <a:pt x="22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6"/>
            <p:cNvSpPr/>
            <p:nvPr/>
          </p:nvSpPr>
          <p:spPr>
            <a:xfrm>
              <a:off x="3977550" y="3737425"/>
              <a:ext cx="16725" cy="48650"/>
            </a:xfrm>
            <a:custGeom>
              <a:avLst/>
              <a:gdLst/>
              <a:ahLst/>
              <a:cxnLst/>
              <a:rect l="l" t="t" r="r" b="b"/>
              <a:pathLst>
                <a:path w="669" h="1946" extrusionOk="0">
                  <a:moveTo>
                    <a:pt x="0" y="1"/>
                  </a:moveTo>
                  <a:lnTo>
                    <a:pt x="0" y="183"/>
                  </a:lnTo>
                  <a:lnTo>
                    <a:pt x="487" y="183"/>
                  </a:lnTo>
                  <a:lnTo>
                    <a:pt x="487" y="1946"/>
                  </a:lnTo>
                  <a:lnTo>
                    <a:pt x="669" y="1946"/>
                  </a:lnTo>
                  <a:lnTo>
                    <a:pt x="6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6"/>
            <p:cNvSpPr/>
            <p:nvPr/>
          </p:nvSpPr>
          <p:spPr>
            <a:xfrm>
              <a:off x="4004150" y="3737425"/>
              <a:ext cx="35725" cy="49425"/>
            </a:xfrm>
            <a:custGeom>
              <a:avLst/>
              <a:gdLst/>
              <a:ahLst/>
              <a:cxnLst/>
              <a:rect l="l" t="t" r="r" b="b"/>
              <a:pathLst>
                <a:path w="1429" h="1977" extrusionOk="0">
                  <a:moveTo>
                    <a:pt x="243" y="1"/>
                  </a:moveTo>
                  <a:lnTo>
                    <a:pt x="122" y="973"/>
                  </a:lnTo>
                  <a:lnTo>
                    <a:pt x="547" y="973"/>
                  </a:lnTo>
                  <a:cubicBezTo>
                    <a:pt x="1064" y="973"/>
                    <a:pt x="1216" y="1156"/>
                    <a:pt x="1216" y="1399"/>
                  </a:cubicBezTo>
                  <a:cubicBezTo>
                    <a:pt x="1216" y="1642"/>
                    <a:pt x="1034" y="1794"/>
                    <a:pt x="699" y="1794"/>
                  </a:cubicBezTo>
                  <a:cubicBezTo>
                    <a:pt x="486" y="1794"/>
                    <a:pt x="274" y="1703"/>
                    <a:pt x="91" y="1551"/>
                  </a:cubicBezTo>
                  <a:lnTo>
                    <a:pt x="0" y="1733"/>
                  </a:lnTo>
                  <a:cubicBezTo>
                    <a:pt x="182" y="1885"/>
                    <a:pt x="456" y="1976"/>
                    <a:pt x="699" y="1976"/>
                  </a:cubicBezTo>
                  <a:cubicBezTo>
                    <a:pt x="1186" y="1976"/>
                    <a:pt x="1429" y="1703"/>
                    <a:pt x="1429" y="1368"/>
                  </a:cubicBezTo>
                  <a:cubicBezTo>
                    <a:pt x="1429" y="1034"/>
                    <a:pt x="1186" y="791"/>
                    <a:pt x="608" y="791"/>
                  </a:cubicBezTo>
                  <a:lnTo>
                    <a:pt x="334" y="791"/>
                  </a:lnTo>
                  <a:lnTo>
                    <a:pt x="426" y="183"/>
                  </a:lnTo>
                  <a:lnTo>
                    <a:pt x="1307" y="183"/>
                  </a:lnTo>
                  <a:lnTo>
                    <a:pt x="130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6"/>
            <p:cNvSpPr/>
            <p:nvPr/>
          </p:nvSpPr>
          <p:spPr>
            <a:xfrm>
              <a:off x="4044425" y="3736675"/>
              <a:ext cx="52450" cy="50175"/>
            </a:xfrm>
            <a:custGeom>
              <a:avLst/>
              <a:gdLst/>
              <a:ahLst/>
              <a:cxnLst/>
              <a:rect l="l" t="t" r="r" b="b"/>
              <a:pathLst>
                <a:path w="2098" h="2007" extrusionOk="0">
                  <a:moveTo>
                    <a:pt x="456" y="152"/>
                  </a:moveTo>
                  <a:cubicBezTo>
                    <a:pt x="638" y="152"/>
                    <a:pt x="760" y="304"/>
                    <a:pt x="760" y="547"/>
                  </a:cubicBezTo>
                  <a:cubicBezTo>
                    <a:pt x="760" y="790"/>
                    <a:pt x="638" y="942"/>
                    <a:pt x="456" y="942"/>
                  </a:cubicBezTo>
                  <a:cubicBezTo>
                    <a:pt x="274" y="942"/>
                    <a:pt x="152" y="790"/>
                    <a:pt x="152" y="547"/>
                  </a:cubicBezTo>
                  <a:cubicBezTo>
                    <a:pt x="152" y="304"/>
                    <a:pt x="274" y="152"/>
                    <a:pt x="456" y="152"/>
                  </a:cubicBezTo>
                  <a:close/>
                  <a:moveTo>
                    <a:pt x="456" y="0"/>
                  </a:moveTo>
                  <a:cubicBezTo>
                    <a:pt x="182" y="0"/>
                    <a:pt x="0" y="213"/>
                    <a:pt x="0" y="547"/>
                  </a:cubicBezTo>
                  <a:cubicBezTo>
                    <a:pt x="0" y="851"/>
                    <a:pt x="182" y="1064"/>
                    <a:pt x="456" y="1064"/>
                  </a:cubicBezTo>
                  <a:cubicBezTo>
                    <a:pt x="699" y="1064"/>
                    <a:pt x="882" y="882"/>
                    <a:pt x="882" y="547"/>
                  </a:cubicBezTo>
                  <a:cubicBezTo>
                    <a:pt x="882" y="213"/>
                    <a:pt x="699" y="0"/>
                    <a:pt x="456" y="0"/>
                  </a:cubicBezTo>
                  <a:close/>
                  <a:moveTo>
                    <a:pt x="1641" y="1064"/>
                  </a:moveTo>
                  <a:cubicBezTo>
                    <a:pt x="1854" y="1064"/>
                    <a:pt x="1945" y="1216"/>
                    <a:pt x="1945" y="1459"/>
                  </a:cubicBezTo>
                  <a:cubicBezTo>
                    <a:pt x="1945" y="1733"/>
                    <a:pt x="1824" y="1885"/>
                    <a:pt x="1641" y="1885"/>
                  </a:cubicBezTo>
                  <a:cubicBezTo>
                    <a:pt x="1459" y="1885"/>
                    <a:pt x="1337" y="1733"/>
                    <a:pt x="1337" y="1459"/>
                  </a:cubicBezTo>
                  <a:cubicBezTo>
                    <a:pt x="1337" y="1216"/>
                    <a:pt x="1459" y="1064"/>
                    <a:pt x="1641" y="1064"/>
                  </a:cubicBezTo>
                  <a:close/>
                  <a:moveTo>
                    <a:pt x="1641" y="31"/>
                  </a:moveTo>
                  <a:lnTo>
                    <a:pt x="274" y="1976"/>
                  </a:lnTo>
                  <a:lnTo>
                    <a:pt x="456" y="1976"/>
                  </a:lnTo>
                  <a:lnTo>
                    <a:pt x="1793" y="31"/>
                  </a:lnTo>
                  <a:close/>
                  <a:moveTo>
                    <a:pt x="1641" y="942"/>
                  </a:moveTo>
                  <a:cubicBezTo>
                    <a:pt x="1368" y="942"/>
                    <a:pt x="1186" y="1155"/>
                    <a:pt x="1186" y="1459"/>
                  </a:cubicBezTo>
                  <a:lnTo>
                    <a:pt x="1216" y="1459"/>
                  </a:lnTo>
                  <a:cubicBezTo>
                    <a:pt x="1216" y="1794"/>
                    <a:pt x="1368" y="2006"/>
                    <a:pt x="1641" y="2006"/>
                  </a:cubicBezTo>
                  <a:cubicBezTo>
                    <a:pt x="1915" y="2006"/>
                    <a:pt x="2097" y="1794"/>
                    <a:pt x="2097" y="1459"/>
                  </a:cubicBezTo>
                  <a:cubicBezTo>
                    <a:pt x="2097" y="1155"/>
                    <a:pt x="1915" y="942"/>
                    <a:pt x="1641" y="94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6"/>
            <p:cNvSpPr/>
            <p:nvPr/>
          </p:nvSpPr>
          <p:spPr>
            <a:xfrm>
              <a:off x="2317950" y="1941800"/>
              <a:ext cx="367050" cy="367050"/>
            </a:xfrm>
            <a:custGeom>
              <a:avLst/>
              <a:gdLst/>
              <a:ahLst/>
              <a:cxnLst/>
              <a:rect l="l" t="t" r="r" b="b"/>
              <a:pathLst>
                <a:path w="14682" h="14682" extrusionOk="0">
                  <a:moveTo>
                    <a:pt x="7356" y="1"/>
                  </a:moveTo>
                  <a:cubicBezTo>
                    <a:pt x="3313" y="1"/>
                    <a:pt x="0" y="3284"/>
                    <a:pt x="30" y="7326"/>
                  </a:cubicBezTo>
                  <a:cubicBezTo>
                    <a:pt x="0" y="11369"/>
                    <a:pt x="3283" y="14652"/>
                    <a:pt x="7325" y="14682"/>
                  </a:cubicBezTo>
                  <a:cubicBezTo>
                    <a:pt x="11398" y="14682"/>
                    <a:pt x="14681" y="11399"/>
                    <a:pt x="14681" y="7326"/>
                  </a:cubicBezTo>
                  <a:cubicBezTo>
                    <a:pt x="14681" y="3284"/>
                    <a:pt x="11398" y="1"/>
                    <a:pt x="735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6"/>
            <p:cNvSpPr/>
            <p:nvPr/>
          </p:nvSpPr>
          <p:spPr>
            <a:xfrm>
              <a:off x="2450150" y="2014000"/>
              <a:ext cx="101850" cy="221900"/>
            </a:xfrm>
            <a:custGeom>
              <a:avLst/>
              <a:gdLst/>
              <a:ahLst/>
              <a:cxnLst/>
              <a:rect l="l" t="t" r="r" b="b"/>
              <a:pathLst>
                <a:path w="4074" h="8876" extrusionOk="0">
                  <a:moveTo>
                    <a:pt x="2858" y="0"/>
                  </a:moveTo>
                  <a:cubicBezTo>
                    <a:pt x="1521" y="0"/>
                    <a:pt x="913" y="608"/>
                    <a:pt x="913" y="1733"/>
                  </a:cubicBezTo>
                  <a:lnTo>
                    <a:pt x="913" y="2918"/>
                  </a:lnTo>
                  <a:lnTo>
                    <a:pt x="1" y="2918"/>
                  </a:lnTo>
                  <a:lnTo>
                    <a:pt x="1" y="4438"/>
                  </a:lnTo>
                  <a:lnTo>
                    <a:pt x="913" y="4438"/>
                  </a:lnTo>
                  <a:lnTo>
                    <a:pt x="943" y="8876"/>
                  </a:lnTo>
                  <a:lnTo>
                    <a:pt x="2706" y="8876"/>
                  </a:lnTo>
                  <a:lnTo>
                    <a:pt x="2706" y="4408"/>
                  </a:lnTo>
                  <a:lnTo>
                    <a:pt x="3952" y="4408"/>
                  </a:lnTo>
                  <a:lnTo>
                    <a:pt x="4074" y="2918"/>
                  </a:lnTo>
                  <a:lnTo>
                    <a:pt x="2706" y="2918"/>
                  </a:lnTo>
                  <a:lnTo>
                    <a:pt x="2706" y="2067"/>
                  </a:lnTo>
                  <a:cubicBezTo>
                    <a:pt x="2706" y="1703"/>
                    <a:pt x="2767" y="1581"/>
                    <a:pt x="3132" y="1581"/>
                  </a:cubicBezTo>
                  <a:lnTo>
                    <a:pt x="4074" y="1581"/>
                  </a:lnTo>
                  <a:lnTo>
                    <a:pt x="4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6"/>
            <p:cNvSpPr/>
            <p:nvPr/>
          </p:nvSpPr>
          <p:spPr>
            <a:xfrm>
              <a:off x="2307300" y="2442400"/>
              <a:ext cx="112500" cy="155975"/>
            </a:xfrm>
            <a:custGeom>
              <a:avLst/>
              <a:gdLst/>
              <a:ahLst/>
              <a:cxnLst/>
              <a:rect l="l" t="t" r="r" b="b"/>
              <a:pathLst>
                <a:path w="4500" h="6239" extrusionOk="0">
                  <a:moveTo>
                    <a:pt x="1997" y="0"/>
                  </a:moveTo>
                  <a:cubicBezTo>
                    <a:pt x="1242" y="0"/>
                    <a:pt x="505" y="328"/>
                    <a:pt x="1" y="889"/>
                  </a:cubicBezTo>
                  <a:lnTo>
                    <a:pt x="456" y="1254"/>
                  </a:lnTo>
                  <a:cubicBezTo>
                    <a:pt x="839" y="844"/>
                    <a:pt x="1368" y="606"/>
                    <a:pt x="1935" y="606"/>
                  </a:cubicBezTo>
                  <a:cubicBezTo>
                    <a:pt x="1999" y="606"/>
                    <a:pt x="2063" y="609"/>
                    <a:pt x="2128" y="615"/>
                  </a:cubicBezTo>
                  <a:cubicBezTo>
                    <a:pt x="3070" y="615"/>
                    <a:pt x="3557" y="1011"/>
                    <a:pt x="3557" y="1740"/>
                  </a:cubicBezTo>
                  <a:cubicBezTo>
                    <a:pt x="3557" y="2166"/>
                    <a:pt x="3435" y="2561"/>
                    <a:pt x="2736" y="3260"/>
                  </a:cubicBezTo>
                  <a:lnTo>
                    <a:pt x="152" y="5783"/>
                  </a:lnTo>
                  <a:lnTo>
                    <a:pt x="152" y="6239"/>
                  </a:lnTo>
                  <a:lnTo>
                    <a:pt x="4499" y="6239"/>
                  </a:lnTo>
                  <a:lnTo>
                    <a:pt x="4499" y="5661"/>
                  </a:lnTo>
                  <a:lnTo>
                    <a:pt x="1125" y="5661"/>
                  </a:lnTo>
                  <a:lnTo>
                    <a:pt x="3222" y="3594"/>
                  </a:lnTo>
                  <a:cubicBezTo>
                    <a:pt x="4043" y="2804"/>
                    <a:pt x="4226" y="2257"/>
                    <a:pt x="4226" y="1679"/>
                  </a:cubicBezTo>
                  <a:cubicBezTo>
                    <a:pt x="4226" y="646"/>
                    <a:pt x="3435" y="8"/>
                    <a:pt x="2189" y="8"/>
                  </a:cubicBezTo>
                  <a:cubicBezTo>
                    <a:pt x="2125" y="3"/>
                    <a:pt x="2061" y="0"/>
                    <a:pt x="19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6"/>
            <p:cNvSpPr/>
            <p:nvPr/>
          </p:nvSpPr>
          <p:spPr>
            <a:xfrm>
              <a:off x="2433450" y="2443325"/>
              <a:ext cx="111725" cy="156575"/>
            </a:xfrm>
            <a:custGeom>
              <a:avLst/>
              <a:gdLst/>
              <a:ahLst/>
              <a:cxnLst/>
              <a:rect l="l" t="t" r="r" b="b"/>
              <a:pathLst>
                <a:path w="4469" h="6263" extrusionOk="0">
                  <a:moveTo>
                    <a:pt x="730" y="1"/>
                  </a:moveTo>
                  <a:lnTo>
                    <a:pt x="426" y="3101"/>
                  </a:lnTo>
                  <a:lnTo>
                    <a:pt x="1733" y="3101"/>
                  </a:lnTo>
                  <a:cubicBezTo>
                    <a:pt x="3313" y="3101"/>
                    <a:pt x="3800" y="3648"/>
                    <a:pt x="3800" y="4408"/>
                  </a:cubicBezTo>
                  <a:cubicBezTo>
                    <a:pt x="3800" y="5138"/>
                    <a:pt x="3253" y="5654"/>
                    <a:pt x="2189" y="5654"/>
                  </a:cubicBezTo>
                  <a:cubicBezTo>
                    <a:pt x="2153" y="5656"/>
                    <a:pt x="2118" y="5657"/>
                    <a:pt x="2083" y="5657"/>
                  </a:cubicBezTo>
                  <a:cubicBezTo>
                    <a:pt x="1422" y="5657"/>
                    <a:pt x="795" y="5388"/>
                    <a:pt x="304" y="4955"/>
                  </a:cubicBezTo>
                  <a:lnTo>
                    <a:pt x="0" y="5442"/>
                  </a:lnTo>
                  <a:cubicBezTo>
                    <a:pt x="608" y="5989"/>
                    <a:pt x="1398" y="6262"/>
                    <a:pt x="2219" y="6262"/>
                  </a:cubicBezTo>
                  <a:cubicBezTo>
                    <a:pt x="3708" y="6262"/>
                    <a:pt x="4468" y="5442"/>
                    <a:pt x="4468" y="4378"/>
                  </a:cubicBezTo>
                  <a:cubicBezTo>
                    <a:pt x="4468" y="3284"/>
                    <a:pt x="3769" y="2554"/>
                    <a:pt x="1885" y="2554"/>
                  </a:cubicBezTo>
                  <a:lnTo>
                    <a:pt x="1094" y="2554"/>
                  </a:lnTo>
                  <a:lnTo>
                    <a:pt x="1307" y="578"/>
                  </a:lnTo>
                  <a:lnTo>
                    <a:pt x="4134" y="578"/>
                  </a:lnTo>
                  <a:lnTo>
                    <a:pt x="41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6"/>
            <p:cNvSpPr/>
            <p:nvPr/>
          </p:nvSpPr>
          <p:spPr>
            <a:xfrm>
              <a:off x="2565675" y="2441825"/>
              <a:ext cx="123125" cy="158075"/>
            </a:xfrm>
            <a:custGeom>
              <a:avLst/>
              <a:gdLst/>
              <a:ahLst/>
              <a:cxnLst/>
              <a:rect l="l" t="t" r="r" b="b"/>
              <a:pathLst>
                <a:path w="4925" h="6323" extrusionOk="0">
                  <a:moveTo>
                    <a:pt x="2462" y="608"/>
                  </a:moveTo>
                  <a:cubicBezTo>
                    <a:pt x="3526" y="608"/>
                    <a:pt x="4286" y="1520"/>
                    <a:pt x="4286" y="3161"/>
                  </a:cubicBezTo>
                  <a:lnTo>
                    <a:pt x="4255" y="3161"/>
                  </a:lnTo>
                  <a:cubicBezTo>
                    <a:pt x="4255" y="4803"/>
                    <a:pt x="3526" y="5714"/>
                    <a:pt x="2462" y="5714"/>
                  </a:cubicBezTo>
                  <a:cubicBezTo>
                    <a:pt x="1398" y="5714"/>
                    <a:pt x="638" y="4803"/>
                    <a:pt x="638" y="3161"/>
                  </a:cubicBezTo>
                  <a:cubicBezTo>
                    <a:pt x="638" y="1520"/>
                    <a:pt x="1398" y="608"/>
                    <a:pt x="2462" y="608"/>
                  </a:cubicBezTo>
                  <a:close/>
                  <a:moveTo>
                    <a:pt x="2462" y="0"/>
                  </a:moveTo>
                  <a:cubicBezTo>
                    <a:pt x="1033" y="0"/>
                    <a:pt x="0" y="1186"/>
                    <a:pt x="0" y="3161"/>
                  </a:cubicBezTo>
                  <a:cubicBezTo>
                    <a:pt x="0" y="5137"/>
                    <a:pt x="1003" y="6322"/>
                    <a:pt x="2462" y="6322"/>
                  </a:cubicBezTo>
                  <a:cubicBezTo>
                    <a:pt x="3891" y="6322"/>
                    <a:pt x="4924" y="5137"/>
                    <a:pt x="4924" y="3161"/>
                  </a:cubicBezTo>
                  <a:cubicBezTo>
                    <a:pt x="4924" y="1186"/>
                    <a:pt x="3891" y="0"/>
                    <a:pt x="24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6"/>
            <p:cNvSpPr/>
            <p:nvPr/>
          </p:nvSpPr>
          <p:spPr>
            <a:xfrm>
              <a:off x="2435725" y="2701700"/>
              <a:ext cx="17500" cy="53225"/>
            </a:xfrm>
            <a:custGeom>
              <a:avLst/>
              <a:gdLst/>
              <a:ahLst/>
              <a:cxnLst/>
              <a:rect l="l" t="t" r="r" b="b"/>
              <a:pathLst>
                <a:path w="700" h="2129" extrusionOk="0">
                  <a:moveTo>
                    <a:pt x="0" y="0"/>
                  </a:moveTo>
                  <a:lnTo>
                    <a:pt x="0" y="183"/>
                  </a:lnTo>
                  <a:lnTo>
                    <a:pt x="487" y="183"/>
                  </a:lnTo>
                  <a:lnTo>
                    <a:pt x="487" y="2128"/>
                  </a:lnTo>
                  <a:lnTo>
                    <a:pt x="699" y="2128"/>
                  </a:lnTo>
                  <a:lnTo>
                    <a:pt x="69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6"/>
            <p:cNvSpPr/>
            <p:nvPr/>
          </p:nvSpPr>
          <p:spPr>
            <a:xfrm>
              <a:off x="2464600" y="2701700"/>
              <a:ext cx="38025" cy="53975"/>
            </a:xfrm>
            <a:custGeom>
              <a:avLst/>
              <a:gdLst/>
              <a:ahLst/>
              <a:cxnLst/>
              <a:rect l="l" t="t" r="r" b="b"/>
              <a:pathLst>
                <a:path w="1521" h="2159" extrusionOk="0">
                  <a:moveTo>
                    <a:pt x="244" y="0"/>
                  </a:moveTo>
                  <a:lnTo>
                    <a:pt x="152" y="1064"/>
                  </a:lnTo>
                  <a:lnTo>
                    <a:pt x="608" y="1064"/>
                  </a:lnTo>
                  <a:cubicBezTo>
                    <a:pt x="1125" y="1064"/>
                    <a:pt x="1307" y="1247"/>
                    <a:pt x="1307" y="1520"/>
                  </a:cubicBezTo>
                  <a:cubicBezTo>
                    <a:pt x="1307" y="1763"/>
                    <a:pt x="1125" y="1946"/>
                    <a:pt x="760" y="1946"/>
                  </a:cubicBezTo>
                  <a:cubicBezTo>
                    <a:pt x="517" y="1946"/>
                    <a:pt x="274" y="1855"/>
                    <a:pt x="92" y="1703"/>
                  </a:cubicBezTo>
                  <a:lnTo>
                    <a:pt x="0" y="1885"/>
                  </a:lnTo>
                  <a:cubicBezTo>
                    <a:pt x="213" y="2067"/>
                    <a:pt x="487" y="2158"/>
                    <a:pt x="760" y="2158"/>
                  </a:cubicBezTo>
                  <a:cubicBezTo>
                    <a:pt x="1247" y="2158"/>
                    <a:pt x="1520" y="1855"/>
                    <a:pt x="1520" y="1490"/>
                  </a:cubicBezTo>
                  <a:cubicBezTo>
                    <a:pt x="1520" y="1125"/>
                    <a:pt x="1277" y="882"/>
                    <a:pt x="639" y="882"/>
                  </a:cubicBezTo>
                  <a:lnTo>
                    <a:pt x="365" y="882"/>
                  </a:lnTo>
                  <a:lnTo>
                    <a:pt x="456" y="183"/>
                  </a:lnTo>
                  <a:lnTo>
                    <a:pt x="1429" y="183"/>
                  </a:lnTo>
                  <a:lnTo>
                    <a:pt x="14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6"/>
            <p:cNvSpPr/>
            <p:nvPr/>
          </p:nvSpPr>
          <p:spPr>
            <a:xfrm>
              <a:off x="2508675" y="2700950"/>
              <a:ext cx="56250" cy="54725"/>
            </a:xfrm>
            <a:custGeom>
              <a:avLst/>
              <a:gdLst/>
              <a:ahLst/>
              <a:cxnLst/>
              <a:rect l="l" t="t" r="r" b="b"/>
              <a:pathLst>
                <a:path w="2250" h="2189" extrusionOk="0">
                  <a:moveTo>
                    <a:pt x="456" y="152"/>
                  </a:moveTo>
                  <a:cubicBezTo>
                    <a:pt x="669" y="152"/>
                    <a:pt x="791" y="304"/>
                    <a:pt x="791" y="608"/>
                  </a:cubicBezTo>
                  <a:cubicBezTo>
                    <a:pt x="791" y="881"/>
                    <a:pt x="669" y="1033"/>
                    <a:pt x="456" y="1033"/>
                  </a:cubicBezTo>
                  <a:cubicBezTo>
                    <a:pt x="274" y="1033"/>
                    <a:pt x="122" y="881"/>
                    <a:pt x="122" y="608"/>
                  </a:cubicBezTo>
                  <a:cubicBezTo>
                    <a:pt x="122" y="304"/>
                    <a:pt x="274" y="152"/>
                    <a:pt x="456" y="152"/>
                  </a:cubicBezTo>
                  <a:close/>
                  <a:moveTo>
                    <a:pt x="456" y="0"/>
                  </a:moveTo>
                  <a:cubicBezTo>
                    <a:pt x="183" y="0"/>
                    <a:pt x="0" y="243"/>
                    <a:pt x="0" y="608"/>
                  </a:cubicBezTo>
                  <a:cubicBezTo>
                    <a:pt x="0" y="942"/>
                    <a:pt x="183" y="1185"/>
                    <a:pt x="456" y="1185"/>
                  </a:cubicBezTo>
                  <a:cubicBezTo>
                    <a:pt x="760" y="1185"/>
                    <a:pt x="943" y="942"/>
                    <a:pt x="943" y="608"/>
                  </a:cubicBezTo>
                  <a:cubicBezTo>
                    <a:pt x="943" y="243"/>
                    <a:pt x="760" y="0"/>
                    <a:pt x="456" y="0"/>
                  </a:cubicBezTo>
                  <a:close/>
                  <a:moveTo>
                    <a:pt x="1763" y="1155"/>
                  </a:moveTo>
                  <a:cubicBezTo>
                    <a:pt x="1946" y="1155"/>
                    <a:pt x="2098" y="1337"/>
                    <a:pt x="2098" y="1611"/>
                  </a:cubicBezTo>
                  <a:cubicBezTo>
                    <a:pt x="2098" y="1885"/>
                    <a:pt x="1946" y="2037"/>
                    <a:pt x="1763" y="2037"/>
                  </a:cubicBezTo>
                  <a:cubicBezTo>
                    <a:pt x="1551" y="2037"/>
                    <a:pt x="1429" y="1885"/>
                    <a:pt x="1429" y="1611"/>
                  </a:cubicBezTo>
                  <a:cubicBezTo>
                    <a:pt x="1429" y="1307"/>
                    <a:pt x="1551" y="1155"/>
                    <a:pt x="1763" y="1155"/>
                  </a:cubicBezTo>
                  <a:close/>
                  <a:moveTo>
                    <a:pt x="1763" y="30"/>
                  </a:moveTo>
                  <a:lnTo>
                    <a:pt x="304" y="2158"/>
                  </a:lnTo>
                  <a:lnTo>
                    <a:pt x="487" y="2158"/>
                  </a:lnTo>
                  <a:lnTo>
                    <a:pt x="1946" y="30"/>
                  </a:lnTo>
                  <a:close/>
                  <a:moveTo>
                    <a:pt x="1763" y="1033"/>
                  </a:moveTo>
                  <a:cubicBezTo>
                    <a:pt x="1459" y="1033"/>
                    <a:pt x="1277" y="1246"/>
                    <a:pt x="1277" y="1611"/>
                  </a:cubicBezTo>
                  <a:cubicBezTo>
                    <a:pt x="1277" y="1945"/>
                    <a:pt x="1459" y="2188"/>
                    <a:pt x="1763" y="2188"/>
                  </a:cubicBezTo>
                  <a:cubicBezTo>
                    <a:pt x="2037" y="2188"/>
                    <a:pt x="2250" y="1945"/>
                    <a:pt x="2250" y="1611"/>
                  </a:cubicBezTo>
                  <a:cubicBezTo>
                    <a:pt x="2250" y="1246"/>
                    <a:pt x="2037" y="1033"/>
                    <a:pt x="1763" y="1033"/>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6"/>
            <p:cNvSpPr/>
            <p:nvPr/>
          </p:nvSpPr>
          <p:spPr>
            <a:xfrm>
              <a:off x="3131025" y="1928125"/>
              <a:ext cx="365525" cy="364775"/>
            </a:xfrm>
            <a:custGeom>
              <a:avLst/>
              <a:gdLst/>
              <a:ahLst/>
              <a:cxnLst/>
              <a:rect l="l" t="t" r="r" b="b"/>
              <a:pathLst>
                <a:path w="14621" h="14591" extrusionOk="0">
                  <a:moveTo>
                    <a:pt x="7295" y="1"/>
                  </a:moveTo>
                  <a:cubicBezTo>
                    <a:pt x="3253" y="1"/>
                    <a:pt x="0" y="3253"/>
                    <a:pt x="0" y="7296"/>
                  </a:cubicBezTo>
                  <a:cubicBezTo>
                    <a:pt x="0" y="11338"/>
                    <a:pt x="3253" y="14591"/>
                    <a:pt x="7295" y="14591"/>
                  </a:cubicBezTo>
                  <a:cubicBezTo>
                    <a:pt x="11338" y="14591"/>
                    <a:pt x="14621" y="11338"/>
                    <a:pt x="14621" y="7296"/>
                  </a:cubicBezTo>
                  <a:cubicBezTo>
                    <a:pt x="14621" y="3253"/>
                    <a:pt x="11338" y="1"/>
                    <a:pt x="72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6"/>
            <p:cNvSpPr/>
            <p:nvPr/>
          </p:nvSpPr>
          <p:spPr>
            <a:xfrm>
              <a:off x="3230575" y="2070225"/>
              <a:ext cx="38025" cy="121600"/>
            </a:xfrm>
            <a:custGeom>
              <a:avLst/>
              <a:gdLst/>
              <a:ahLst/>
              <a:cxnLst/>
              <a:rect l="l" t="t" r="r" b="b"/>
              <a:pathLst>
                <a:path w="1521" h="4864" extrusionOk="0">
                  <a:moveTo>
                    <a:pt x="0" y="1"/>
                  </a:moveTo>
                  <a:lnTo>
                    <a:pt x="0" y="4864"/>
                  </a:lnTo>
                  <a:lnTo>
                    <a:pt x="1520" y="4864"/>
                  </a:lnTo>
                  <a:lnTo>
                    <a:pt x="1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6"/>
            <p:cNvSpPr/>
            <p:nvPr/>
          </p:nvSpPr>
          <p:spPr>
            <a:xfrm>
              <a:off x="3226775" y="2008675"/>
              <a:ext cx="52450" cy="44850"/>
            </a:xfrm>
            <a:custGeom>
              <a:avLst/>
              <a:gdLst/>
              <a:ahLst/>
              <a:cxnLst/>
              <a:rect l="l" t="t" r="r" b="b"/>
              <a:pathLst>
                <a:path w="2098" h="1794" extrusionOk="0">
                  <a:moveTo>
                    <a:pt x="905" y="1"/>
                  </a:moveTo>
                  <a:cubicBezTo>
                    <a:pt x="441" y="1"/>
                    <a:pt x="0" y="360"/>
                    <a:pt x="0" y="913"/>
                  </a:cubicBezTo>
                  <a:cubicBezTo>
                    <a:pt x="0" y="1399"/>
                    <a:pt x="395" y="1794"/>
                    <a:pt x="912" y="1794"/>
                  </a:cubicBezTo>
                  <a:cubicBezTo>
                    <a:pt x="1702" y="1794"/>
                    <a:pt x="2098" y="852"/>
                    <a:pt x="1550" y="274"/>
                  </a:cubicBezTo>
                  <a:cubicBezTo>
                    <a:pt x="1362" y="85"/>
                    <a:pt x="1131" y="1"/>
                    <a:pt x="9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6"/>
            <p:cNvSpPr/>
            <p:nvPr/>
          </p:nvSpPr>
          <p:spPr>
            <a:xfrm>
              <a:off x="3292875" y="2065675"/>
              <a:ext cx="117825" cy="126150"/>
            </a:xfrm>
            <a:custGeom>
              <a:avLst/>
              <a:gdLst/>
              <a:ahLst/>
              <a:cxnLst/>
              <a:rect l="l" t="t" r="r" b="b"/>
              <a:pathLst>
                <a:path w="4713" h="5046" extrusionOk="0">
                  <a:moveTo>
                    <a:pt x="2919" y="0"/>
                  </a:moveTo>
                  <a:cubicBezTo>
                    <a:pt x="2341" y="0"/>
                    <a:pt x="1764" y="304"/>
                    <a:pt x="1460" y="821"/>
                  </a:cubicBezTo>
                  <a:lnTo>
                    <a:pt x="1460" y="183"/>
                  </a:lnTo>
                  <a:lnTo>
                    <a:pt x="1" y="183"/>
                  </a:lnTo>
                  <a:lnTo>
                    <a:pt x="1" y="5046"/>
                  </a:lnTo>
                  <a:lnTo>
                    <a:pt x="1460" y="5046"/>
                  </a:lnTo>
                  <a:lnTo>
                    <a:pt x="1429" y="2493"/>
                  </a:lnTo>
                  <a:cubicBezTo>
                    <a:pt x="1429" y="1794"/>
                    <a:pt x="1764" y="1399"/>
                    <a:pt x="2372" y="1399"/>
                  </a:cubicBezTo>
                  <a:cubicBezTo>
                    <a:pt x="2980" y="1399"/>
                    <a:pt x="3192" y="1763"/>
                    <a:pt x="3192" y="2493"/>
                  </a:cubicBezTo>
                  <a:lnTo>
                    <a:pt x="3192" y="5046"/>
                  </a:lnTo>
                  <a:lnTo>
                    <a:pt x="4712" y="5046"/>
                  </a:lnTo>
                  <a:lnTo>
                    <a:pt x="4712" y="1946"/>
                  </a:lnTo>
                  <a:cubicBezTo>
                    <a:pt x="4712" y="639"/>
                    <a:pt x="3983" y="0"/>
                    <a:pt x="29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6"/>
            <p:cNvSpPr/>
            <p:nvPr/>
          </p:nvSpPr>
          <p:spPr>
            <a:xfrm>
              <a:off x="3205500" y="2429650"/>
              <a:ext cx="52450" cy="155050"/>
            </a:xfrm>
            <a:custGeom>
              <a:avLst/>
              <a:gdLst/>
              <a:ahLst/>
              <a:cxnLst/>
              <a:rect l="l" t="t" r="r" b="b"/>
              <a:pathLst>
                <a:path w="2098" h="6202" extrusionOk="0">
                  <a:moveTo>
                    <a:pt x="0" y="1"/>
                  </a:moveTo>
                  <a:lnTo>
                    <a:pt x="0" y="578"/>
                  </a:lnTo>
                  <a:lnTo>
                    <a:pt x="1459" y="578"/>
                  </a:lnTo>
                  <a:lnTo>
                    <a:pt x="1459" y="6201"/>
                  </a:lnTo>
                  <a:lnTo>
                    <a:pt x="2098" y="6201"/>
                  </a:lnTo>
                  <a:lnTo>
                    <a:pt x="209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6"/>
            <p:cNvSpPr/>
            <p:nvPr/>
          </p:nvSpPr>
          <p:spPr>
            <a:xfrm>
              <a:off x="3293650" y="2428150"/>
              <a:ext cx="120075" cy="157300"/>
            </a:xfrm>
            <a:custGeom>
              <a:avLst/>
              <a:gdLst/>
              <a:ahLst/>
              <a:cxnLst/>
              <a:rect l="l" t="t" r="r" b="b"/>
              <a:pathLst>
                <a:path w="4803" h="6292" extrusionOk="0">
                  <a:moveTo>
                    <a:pt x="2401" y="547"/>
                  </a:moveTo>
                  <a:cubicBezTo>
                    <a:pt x="3344" y="547"/>
                    <a:pt x="3952" y="1003"/>
                    <a:pt x="3952" y="1672"/>
                  </a:cubicBezTo>
                  <a:cubicBezTo>
                    <a:pt x="3952" y="2340"/>
                    <a:pt x="3374" y="2766"/>
                    <a:pt x="2401" y="2766"/>
                  </a:cubicBezTo>
                  <a:cubicBezTo>
                    <a:pt x="1429" y="2766"/>
                    <a:pt x="882" y="2340"/>
                    <a:pt x="882" y="1672"/>
                  </a:cubicBezTo>
                  <a:cubicBezTo>
                    <a:pt x="882" y="973"/>
                    <a:pt x="1459" y="547"/>
                    <a:pt x="2401" y="547"/>
                  </a:cubicBezTo>
                  <a:close/>
                  <a:moveTo>
                    <a:pt x="2371" y="3283"/>
                  </a:moveTo>
                  <a:cubicBezTo>
                    <a:pt x="3465" y="3283"/>
                    <a:pt x="4134" y="3769"/>
                    <a:pt x="4134" y="4529"/>
                  </a:cubicBezTo>
                  <a:cubicBezTo>
                    <a:pt x="4134" y="5289"/>
                    <a:pt x="3465" y="5775"/>
                    <a:pt x="2371" y="5775"/>
                  </a:cubicBezTo>
                  <a:cubicBezTo>
                    <a:pt x="1277" y="5775"/>
                    <a:pt x="638" y="5289"/>
                    <a:pt x="638" y="4529"/>
                  </a:cubicBezTo>
                  <a:cubicBezTo>
                    <a:pt x="638" y="3769"/>
                    <a:pt x="1277" y="3283"/>
                    <a:pt x="2371" y="3283"/>
                  </a:cubicBezTo>
                  <a:close/>
                  <a:moveTo>
                    <a:pt x="2371" y="0"/>
                  </a:moveTo>
                  <a:cubicBezTo>
                    <a:pt x="1064" y="0"/>
                    <a:pt x="213" y="638"/>
                    <a:pt x="213" y="1641"/>
                  </a:cubicBezTo>
                  <a:cubicBezTo>
                    <a:pt x="213" y="2280"/>
                    <a:pt x="608" y="2827"/>
                    <a:pt x="1186" y="3009"/>
                  </a:cubicBezTo>
                  <a:cubicBezTo>
                    <a:pt x="486" y="3161"/>
                    <a:pt x="0" y="3799"/>
                    <a:pt x="0" y="4529"/>
                  </a:cubicBezTo>
                  <a:cubicBezTo>
                    <a:pt x="0" y="5623"/>
                    <a:pt x="912" y="6292"/>
                    <a:pt x="2371" y="6292"/>
                  </a:cubicBezTo>
                  <a:cubicBezTo>
                    <a:pt x="3860" y="6292"/>
                    <a:pt x="4803" y="5623"/>
                    <a:pt x="4803" y="4529"/>
                  </a:cubicBezTo>
                  <a:cubicBezTo>
                    <a:pt x="4772" y="3799"/>
                    <a:pt x="4286" y="3161"/>
                    <a:pt x="3587" y="3009"/>
                  </a:cubicBezTo>
                  <a:cubicBezTo>
                    <a:pt x="4164" y="2827"/>
                    <a:pt x="4590" y="2280"/>
                    <a:pt x="4559" y="1641"/>
                  </a:cubicBezTo>
                  <a:cubicBezTo>
                    <a:pt x="4559" y="638"/>
                    <a:pt x="3678" y="0"/>
                    <a:pt x="23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6"/>
            <p:cNvSpPr/>
            <p:nvPr/>
          </p:nvSpPr>
          <p:spPr>
            <a:xfrm>
              <a:off x="3247275" y="2718425"/>
              <a:ext cx="20550" cy="4575"/>
            </a:xfrm>
            <a:custGeom>
              <a:avLst/>
              <a:gdLst/>
              <a:ahLst/>
              <a:cxnLst/>
              <a:rect l="l" t="t" r="r" b="b"/>
              <a:pathLst>
                <a:path w="822" h="183" extrusionOk="0">
                  <a:moveTo>
                    <a:pt x="1" y="0"/>
                  </a:moveTo>
                  <a:lnTo>
                    <a:pt x="1" y="182"/>
                  </a:lnTo>
                  <a:lnTo>
                    <a:pt x="822" y="182"/>
                  </a:lnTo>
                  <a:lnTo>
                    <a:pt x="8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6"/>
            <p:cNvSpPr/>
            <p:nvPr/>
          </p:nvSpPr>
          <p:spPr>
            <a:xfrm>
              <a:off x="3276175" y="2688025"/>
              <a:ext cx="46375" cy="53200"/>
            </a:xfrm>
            <a:custGeom>
              <a:avLst/>
              <a:gdLst/>
              <a:ahLst/>
              <a:cxnLst/>
              <a:rect l="l" t="t" r="r" b="b"/>
              <a:pathLst>
                <a:path w="1855" h="2128" extrusionOk="0">
                  <a:moveTo>
                    <a:pt x="1125" y="0"/>
                  </a:moveTo>
                  <a:lnTo>
                    <a:pt x="0" y="1398"/>
                  </a:lnTo>
                  <a:lnTo>
                    <a:pt x="0" y="1550"/>
                  </a:lnTo>
                  <a:lnTo>
                    <a:pt x="1216" y="1550"/>
                  </a:lnTo>
                  <a:lnTo>
                    <a:pt x="1216" y="2128"/>
                  </a:lnTo>
                  <a:lnTo>
                    <a:pt x="1398" y="2128"/>
                  </a:lnTo>
                  <a:lnTo>
                    <a:pt x="1398" y="1550"/>
                  </a:lnTo>
                  <a:lnTo>
                    <a:pt x="1824" y="1550"/>
                  </a:lnTo>
                  <a:lnTo>
                    <a:pt x="1854" y="1368"/>
                  </a:lnTo>
                  <a:lnTo>
                    <a:pt x="1429" y="1368"/>
                  </a:lnTo>
                  <a:lnTo>
                    <a:pt x="1429" y="851"/>
                  </a:lnTo>
                  <a:lnTo>
                    <a:pt x="1216" y="851"/>
                  </a:lnTo>
                  <a:lnTo>
                    <a:pt x="1216" y="1368"/>
                  </a:lnTo>
                  <a:lnTo>
                    <a:pt x="274" y="1368"/>
                  </a:lnTo>
                  <a:lnTo>
                    <a:pt x="13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6"/>
            <p:cNvSpPr/>
            <p:nvPr/>
          </p:nvSpPr>
          <p:spPr>
            <a:xfrm>
              <a:off x="3324025" y="2687250"/>
              <a:ext cx="57025" cy="53975"/>
            </a:xfrm>
            <a:custGeom>
              <a:avLst/>
              <a:gdLst/>
              <a:ahLst/>
              <a:cxnLst/>
              <a:rect l="l" t="t" r="r" b="b"/>
              <a:pathLst>
                <a:path w="2281" h="2159" extrusionOk="0">
                  <a:moveTo>
                    <a:pt x="487" y="153"/>
                  </a:moveTo>
                  <a:cubicBezTo>
                    <a:pt x="670" y="153"/>
                    <a:pt x="822" y="305"/>
                    <a:pt x="822" y="578"/>
                  </a:cubicBezTo>
                  <a:cubicBezTo>
                    <a:pt x="822" y="852"/>
                    <a:pt x="700" y="1034"/>
                    <a:pt x="487" y="1034"/>
                  </a:cubicBezTo>
                  <a:cubicBezTo>
                    <a:pt x="275" y="1034"/>
                    <a:pt x="153" y="852"/>
                    <a:pt x="153" y="578"/>
                  </a:cubicBezTo>
                  <a:cubicBezTo>
                    <a:pt x="153" y="305"/>
                    <a:pt x="275" y="153"/>
                    <a:pt x="487" y="153"/>
                  </a:cubicBezTo>
                  <a:close/>
                  <a:moveTo>
                    <a:pt x="487" y="1"/>
                  </a:moveTo>
                  <a:cubicBezTo>
                    <a:pt x="183" y="1"/>
                    <a:pt x="1" y="244"/>
                    <a:pt x="1" y="578"/>
                  </a:cubicBezTo>
                  <a:cubicBezTo>
                    <a:pt x="1" y="943"/>
                    <a:pt x="214" y="1156"/>
                    <a:pt x="487" y="1156"/>
                  </a:cubicBezTo>
                  <a:cubicBezTo>
                    <a:pt x="761" y="1156"/>
                    <a:pt x="974" y="943"/>
                    <a:pt x="974" y="578"/>
                  </a:cubicBezTo>
                  <a:cubicBezTo>
                    <a:pt x="974" y="244"/>
                    <a:pt x="761" y="1"/>
                    <a:pt x="487" y="1"/>
                  </a:cubicBezTo>
                  <a:close/>
                  <a:moveTo>
                    <a:pt x="1794" y="1156"/>
                  </a:moveTo>
                  <a:cubicBezTo>
                    <a:pt x="1977" y="1156"/>
                    <a:pt x="2129" y="1308"/>
                    <a:pt x="2129" y="1581"/>
                  </a:cubicBezTo>
                  <a:cubicBezTo>
                    <a:pt x="2129" y="1855"/>
                    <a:pt x="1977" y="2037"/>
                    <a:pt x="1794" y="2037"/>
                  </a:cubicBezTo>
                  <a:cubicBezTo>
                    <a:pt x="1582" y="2037"/>
                    <a:pt x="1460" y="1855"/>
                    <a:pt x="1460" y="1581"/>
                  </a:cubicBezTo>
                  <a:cubicBezTo>
                    <a:pt x="1460" y="1308"/>
                    <a:pt x="1582" y="1156"/>
                    <a:pt x="1794" y="1156"/>
                  </a:cubicBezTo>
                  <a:close/>
                  <a:moveTo>
                    <a:pt x="1764" y="31"/>
                  </a:moveTo>
                  <a:lnTo>
                    <a:pt x="305" y="2159"/>
                  </a:lnTo>
                  <a:lnTo>
                    <a:pt x="487" y="2159"/>
                  </a:lnTo>
                  <a:lnTo>
                    <a:pt x="1946" y="31"/>
                  </a:lnTo>
                  <a:close/>
                  <a:moveTo>
                    <a:pt x="1794" y="1004"/>
                  </a:moveTo>
                  <a:cubicBezTo>
                    <a:pt x="1490" y="1004"/>
                    <a:pt x="1308" y="1247"/>
                    <a:pt x="1308" y="1581"/>
                  </a:cubicBezTo>
                  <a:cubicBezTo>
                    <a:pt x="1308" y="1946"/>
                    <a:pt x="1490" y="2159"/>
                    <a:pt x="1794" y="2159"/>
                  </a:cubicBezTo>
                  <a:cubicBezTo>
                    <a:pt x="2068" y="2159"/>
                    <a:pt x="2281" y="1946"/>
                    <a:pt x="2281" y="1581"/>
                  </a:cubicBezTo>
                  <a:cubicBezTo>
                    <a:pt x="2281" y="1247"/>
                    <a:pt x="2068" y="1004"/>
                    <a:pt x="1794" y="100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6"/>
            <p:cNvSpPr/>
            <p:nvPr/>
          </p:nvSpPr>
          <p:spPr>
            <a:xfrm>
              <a:off x="3872675" y="1955475"/>
              <a:ext cx="332100" cy="332100"/>
            </a:xfrm>
            <a:custGeom>
              <a:avLst/>
              <a:gdLst/>
              <a:ahLst/>
              <a:cxnLst/>
              <a:rect l="l" t="t" r="r" b="b"/>
              <a:pathLst>
                <a:path w="13284" h="13284" extrusionOk="0">
                  <a:moveTo>
                    <a:pt x="6627" y="1"/>
                  </a:moveTo>
                  <a:cubicBezTo>
                    <a:pt x="2979" y="1"/>
                    <a:pt x="1" y="2980"/>
                    <a:pt x="1" y="6658"/>
                  </a:cubicBezTo>
                  <a:cubicBezTo>
                    <a:pt x="1" y="10305"/>
                    <a:pt x="2949" y="13284"/>
                    <a:pt x="6627" y="13284"/>
                  </a:cubicBezTo>
                  <a:cubicBezTo>
                    <a:pt x="10305" y="13284"/>
                    <a:pt x="13284" y="10305"/>
                    <a:pt x="13284" y="6658"/>
                  </a:cubicBezTo>
                  <a:cubicBezTo>
                    <a:pt x="13284" y="2980"/>
                    <a:pt x="10305" y="1"/>
                    <a:pt x="662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6"/>
            <p:cNvSpPr/>
            <p:nvPr/>
          </p:nvSpPr>
          <p:spPr>
            <a:xfrm>
              <a:off x="3950200" y="2049350"/>
              <a:ext cx="177075" cy="144675"/>
            </a:xfrm>
            <a:custGeom>
              <a:avLst/>
              <a:gdLst/>
              <a:ahLst/>
              <a:cxnLst/>
              <a:rect l="l" t="t" r="r" b="b"/>
              <a:pathLst>
                <a:path w="7083" h="5787" extrusionOk="0">
                  <a:moveTo>
                    <a:pt x="4902" y="1"/>
                  </a:moveTo>
                  <a:cubicBezTo>
                    <a:pt x="4043" y="1"/>
                    <a:pt x="3240" y="778"/>
                    <a:pt x="3496" y="1778"/>
                  </a:cubicBezTo>
                  <a:cubicBezTo>
                    <a:pt x="2310" y="1717"/>
                    <a:pt x="1216" y="1170"/>
                    <a:pt x="486" y="258"/>
                  </a:cubicBezTo>
                  <a:lnTo>
                    <a:pt x="486" y="258"/>
                  </a:lnTo>
                  <a:cubicBezTo>
                    <a:pt x="91" y="927"/>
                    <a:pt x="304" y="1778"/>
                    <a:pt x="942" y="2203"/>
                  </a:cubicBezTo>
                  <a:cubicBezTo>
                    <a:pt x="699" y="2203"/>
                    <a:pt x="486" y="2143"/>
                    <a:pt x="274" y="2021"/>
                  </a:cubicBezTo>
                  <a:lnTo>
                    <a:pt x="274" y="2021"/>
                  </a:lnTo>
                  <a:cubicBezTo>
                    <a:pt x="274" y="2720"/>
                    <a:pt x="760" y="3328"/>
                    <a:pt x="1459" y="3480"/>
                  </a:cubicBezTo>
                  <a:cubicBezTo>
                    <a:pt x="1317" y="3516"/>
                    <a:pt x="1185" y="3530"/>
                    <a:pt x="1057" y="3530"/>
                  </a:cubicBezTo>
                  <a:cubicBezTo>
                    <a:pt x="967" y="3530"/>
                    <a:pt x="878" y="3523"/>
                    <a:pt x="790" y="3510"/>
                  </a:cubicBezTo>
                  <a:lnTo>
                    <a:pt x="790" y="3510"/>
                  </a:lnTo>
                  <a:cubicBezTo>
                    <a:pt x="973" y="4088"/>
                    <a:pt x="1520" y="4483"/>
                    <a:pt x="2158" y="4514"/>
                  </a:cubicBezTo>
                  <a:cubicBezTo>
                    <a:pt x="1642" y="4926"/>
                    <a:pt x="995" y="5142"/>
                    <a:pt x="346" y="5142"/>
                  </a:cubicBezTo>
                  <a:cubicBezTo>
                    <a:pt x="230" y="5142"/>
                    <a:pt x="115" y="5135"/>
                    <a:pt x="0" y="5121"/>
                  </a:cubicBezTo>
                  <a:lnTo>
                    <a:pt x="0" y="5121"/>
                  </a:lnTo>
                  <a:cubicBezTo>
                    <a:pt x="710" y="5580"/>
                    <a:pt x="1474" y="5786"/>
                    <a:pt x="2217" y="5786"/>
                  </a:cubicBezTo>
                  <a:cubicBezTo>
                    <a:pt x="4433" y="5786"/>
                    <a:pt x="6467" y="3947"/>
                    <a:pt x="6353" y="1444"/>
                  </a:cubicBezTo>
                  <a:cubicBezTo>
                    <a:pt x="6626" y="1231"/>
                    <a:pt x="6869" y="988"/>
                    <a:pt x="7082" y="684"/>
                  </a:cubicBezTo>
                  <a:lnTo>
                    <a:pt x="7082" y="684"/>
                  </a:lnTo>
                  <a:cubicBezTo>
                    <a:pt x="6809" y="805"/>
                    <a:pt x="6535" y="866"/>
                    <a:pt x="6231" y="927"/>
                  </a:cubicBezTo>
                  <a:cubicBezTo>
                    <a:pt x="6535" y="745"/>
                    <a:pt x="6778" y="441"/>
                    <a:pt x="6869" y="106"/>
                  </a:cubicBezTo>
                  <a:lnTo>
                    <a:pt x="6869" y="106"/>
                  </a:lnTo>
                  <a:cubicBezTo>
                    <a:pt x="6596" y="289"/>
                    <a:pt x="6292" y="410"/>
                    <a:pt x="5958" y="471"/>
                  </a:cubicBezTo>
                  <a:cubicBezTo>
                    <a:pt x="5648" y="143"/>
                    <a:pt x="5270" y="1"/>
                    <a:pt x="49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6"/>
            <p:cNvSpPr/>
            <p:nvPr/>
          </p:nvSpPr>
          <p:spPr>
            <a:xfrm>
              <a:off x="3843800" y="2416550"/>
              <a:ext cx="113250" cy="155225"/>
            </a:xfrm>
            <a:custGeom>
              <a:avLst/>
              <a:gdLst/>
              <a:ahLst/>
              <a:cxnLst/>
              <a:rect l="l" t="t" r="r" b="b"/>
              <a:pathLst>
                <a:path w="4530" h="6209" extrusionOk="0">
                  <a:moveTo>
                    <a:pt x="2022" y="1"/>
                  </a:moveTo>
                  <a:cubicBezTo>
                    <a:pt x="1247" y="1"/>
                    <a:pt x="533" y="329"/>
                    <a:pt x="1" y="890"/>
                  </a:cubicBezTo>
                  <a:lnTo>
                    <a:pt x="457" y="1254"/>
                  </a:lnTo>
                  <a:cubicBezTo>
                    <a:pt x="843" y="841"/>
                    <a:pt x="1404" y="577"/>
                    <a:pt x="1981" y="577"/>
                  </a:cubicBezTo>
                  <a:cubicBezTo>
                    <a:pt x="2040" y="577"/>
                    <a:pt x="2099" y="580"/>
                    <a:pt x="2159" y="586"/>
                  </a:cubicBezTo>
                  <a:cubicBezTo>
                    <a:pt x="3101" y="586"/>
                    <a:pt x="3587" y="1011"/>
                    <a:pt x="3587" y="1710"/>
                  </a:cubicBezTo>
                  <a:cubicBezTo>
                    <a:pt x="3587" y="2136"/>
                    <a:pt x="3466" y="2531"/>
                    <a:pt x="2767" y="3230"/>
                  </a:cubicBezTo>
                  <a:lnTo>
                    <a:pt x="183" y="5753"/>
                  </a:lnTo>
                  <a:lnTo>
                    <a:pt x="183" y="6209"/>
                  </a:lnTo>
                  <a:lnTo>
                    <a:pt x="4530" y="6209"/>
                  </a:lnTo>
                  <a:lnTo>
                    <a:pt x="4530" y="5631"/>
                  </a:lnTo>
                  <a:lnTo>
                    <a:pt x="1125" y="5692"/>
                  </a:lnTo>
                  <a:lnTo>
                    <a:pt x="3223" y="3595"/>
                  </a:lnTo>
                  <a:cubicBezTo>
                    <a:pt x="4074" y="2804"/>
                    <a:pt x="4256" y="2257"/>
                    <a:pt x="4256" y="1680"/>
                  </a:cubicBezTo>
                  <a:cubicBezTo>
                    <a:pt x="4256" y="646"/>
                    <a:pt x="3466" y="8"/>
                    <a:pt x="2220" y="8"/>
                  </a:cubicBezTo>
                  <a:cubicBezTo>
                    <a:pt x="2153" y="3"/>
                    <a:pt x="2087" y="1"/>
                    <a:pt x="20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6"/>
            <p:cNvSpPr/>
            <p:nvPr/>
          </p:nvSpPr>
          <p:spPr>
            <a:xfrm>
              <a:off x="3970700" y="2416750"/>
              <a:ext cx="111725" cy="156600"/>
            </a:xfrm>
            <a:custGeom>
              <a:avLst/>
              <a:gdLst/>
              <a:ahLst/>
              <a:cxnLst/>
              <a:rect l="l" t="t" r="r" b="b"/>
              <a:pathLst>
                <a:path w="4469" h="6264" extrusionOk="0">
                  <a:moveTo>
                    <a:pt x="730" y="0"/>
                  </a:moveTo>
                  <a:lnTo>
                    <a:pt x="426" y="3131"/>
                  </a:lnTo>
                  <a:lnTo>
                    <a:pt x="1733" y="3131"/>
                  </a:lnTo>
                  <a:cubicBezTo>
                    <a:pt x="3314" y="3131"/>
                    <a:pt x="3800" y="3648"/>
                    <a:pt x="3800" y="4407"/>
                  </a:cubicBezTo>
                  <a:cubicBezTo>
                    <a:pt x="3800" y="5167"/>
                    <a:pt x="3253" y="5684"/>
                    <a:pt x="2189" y="5684"/>
                  </a:cubicBezTo>
                  <a:cubicBezTo>
                    <a:pt x="1490" y="5684"/>
                    <a:pt x="821" y="5441"/>
                    <a:pt x="305" y="4955"/>
                  </a:cubicBezTo>
                  <a:lnTo>
                    <a:pt x="1" y="5471"/>
                  </a:lnTo>
                  <a:cubicBezTo>
                    <a:pt x="581" y="5964"/>
                    <a:pt x="1327" y="6264"/>
                    <a:pt x="2107" y="6264"/>
                  </a:cubicBezTo>
                  <a:cubicBezTo>
                    <a:pt x="2144" y="6264"/>
                    <a:pt x="2182" y="6263"/>
                    <a:pt x="2220" y="6262"/>
                  </a:cubicBezTo>
                  <a:cubicBezTo>
                    <a:pt x="3709" y="6262"/>
                    <a:pt x="4469" y="5441"/>
                    <a:pt x="4469" y="4377"/>
                  </a:cubicBezTo>
                  <a:cubicBezTo>
                    <a:pt x="4469" y="3283"/>
                    <a:pt x="3739" y="2553"/>
                    <a:pt x="1885" y="2553"/>
                  </a:cubicBezTo>
                  <a:lnTo>
                    <a:pt x="1095" y="2553"/>
                  </a:lnTo>
                  <a:lnTo>
                    <a:pt x="1308" y="578"/>
                  </a:lnTo>
                  <a:lnTo>
                    <a:pt x="4135" y="578"/>
                  </a:lnTo>
                  <a:lnTo>
                    <a:pt x="413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6"/>
            <p:cNvSpPr/>
            <p:nvPr/>
          </p:nvSpPr>
          <p:spPr>
            <a:xfrm>
              <a:off x="4102175" y="2415975"/>
              <a:ext cx="123875" cy="157325"/>
            </a:xfrm>
            <a:custGeom>
              <a:avLst/>
              <a:gdLst/>
              <a:ahLst/>
              <a:cxnLst/>
              <a:rect l="l" t="t" r="r" b="b"/>
              <a:pathLst>
                <a:path w="4955" h="6293" extrusionOk="0">
                  <a:moveTo>
                    <a:pt x="2462" y="578"/>
                  </a:moveTo>
                  <a:cubicBezTo>
                    <a:pt x="3526" y="578"/>
                    <a:pt x="4286" y="1490"/>
                    <a:pt x="4286" y="3131"/>
                  </a:cubicBezTo>
                  <a:cubicBezTo>
                    <a:pt x="4286" y="4803"/>
                    <a:pt x="3556" y="5715"/>
                    <a:pt x="2462" y="5715"/>
                  </a:cubicBezTo>
                  <a:cubicBezTo>
                    <a:pt x="1398" y="5715"/>
                    <a:pt x="638" y="4803"/>
                    <a:pt x="638" y="3131"/>
                  </a:cubicBezTo>
                  <a:cubicBezTo>
                    <a:pt x="638" y="1490"/>
                    <a:pt x="1398" y="578"/>
                    <a:pt x="2462" y="578"/>
                  </a:cubicBezTo>
                  <a:close/>
                  <a:moveTo>
                    <a:pt x="2462" y="1"/>
                  </a:moveTo>
                  <a:cubicBezTo>
                    <a:pt x="1034" y="1"/>
                    <a:pt x="0" y="1156"/>
                    <a:pt x="0" y="3131"/>
                  </a:cubicBezTo>
                  <a:cubicBezTo>
                    <a:pt x="0" y="5107"/>
                    <a:pt x="1034" y="6293"/>
                    <a:pt x="2462" y="6293"/>
                  </a:cubicBezTo>
                  <a:cubicBezTo>
                    <a:pt x="3891" y="6293"/>
                    <a:pt x="4955" y="5107"/>
                    <a:pt x="4955" y="3131"/>
                  </a:cubicBezTo>
                  <a:cubicBezTo>
                    <a:pt x="4955" y="1156"/>
                    <a:pt x="3891" y="1"/>
                    <a:pt x="24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6"/>
            <p:cNvSpPr/>
            <p:nvPr/>
          </p:nvSpPr>
          <p:spPr>
            <a:xfrm>
              <a:off x="3987425" y="2675100"/>
              <a:ext cx="38025" cy="53975"/>
            </a:xfrm>
            <a:custGeom>
              <a:avLst/>
              <a:gdLst/>
              <a:ahLst/>
              <a:cxnLst/>
              <a:rect l="l" t="t" r="r" b="b"/>
              <a:pathLst>
                <a:path w="1521" h="2159" extrusionOk="0">
                  <a:moveTo>
                    <a:pt x="61" y="1"/>
                  </a:moveTo>
                  <a:lnTo>
                    <a:pt x="61" y="183"/>
                  </a:lnTo>
                  <a:lnTo>
                    <a:pt x="1155" y="183"/>
                  </a:lnTo>
                  <a:lnTo>
                    <a:pt x="578" y="943"/>
                  </a:lnTo>
                  <a:lnTo>
                    <a:pt x="578" y="1095"/>
                  </a:lnTo>
                  <a:lnTo>
                    <a:pt x="730" y="1095"/>
                  </a:lnTo>
                  <a:cubicBezTo>
                    <a:pt x="1125" y="1095"/>
                    <a:pt x="1307" y="1247"/>
                    <a:pt x="1307" y="1520"/>
                  </a:cubicBezTo>
                  <a:cubicBezTo>
                    <a:pt x="1307" y="1794"/>
                    <a:pt x="1095" y="1946"/>
                    <a:pt x="760" y="1946"/>
                  </a:cubicBezTo>
                  <a:cubicBezTo>
                    <a:pt x="517" y="1946"/>
                    <a:pt x="274" y="1885"/>
                    <a:pt x="92" y="1703"/>
                  </a:cubicBezTo>
                  <a:lnTo>
                    <a:pt x="0" y="1885"/>
                  </a:lnTo>
                  <a:cubicBezTo>
                    <a:pt x="183" y="2067"/>
                    <a:pt x="456" y="2159"/>
                    <a:pt x="760" y="2159"/>
                  </a:cubicBezTo>
                  <a:cubicBezTo>
                    <a:pt x="1247" y="2159"/>
                    <a:pt x="1520" y="1885"/>
                    <a:pt x="1520" y="1520"/>
                  </a:cubicBezTo>
                  <a:cubicBezTo>
                    <a:pt x="1520" y="1186"/>
                    <a:pt x="1277" y="943"/>
                    <a:pt x="851" y="912"/>
                  </a:cubicBezTo>
                  <a:lnTo>
                    <a:pt x="1459" y="153"/>
                  </a:lnTo>
                  <a:lnTo>
                    <a:pt x="14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6"/>
            <p:cNvSpPr/>
            <p:nvPr/>
          </p:nvSpPr>
          <p:spPr>
            <a:xfrm>
              <a:off x="4031500" y="2675100"/>
              <a:ext cx="56250" cy="53975"/>
            </a:xfrm>
            <a:custGeom>
              <a:avLst/>
              <a:gdLst/>
              <a:ahLst/>
              <a:cxnLst/>
              <a:rect l="l" t="t" r="r" b="b"/>
              <a:pathLst>
                <a:path w="2250" h="2159" extrusionOk="0">
                  <a:moveTo>
                    <a:pt x="487" y="122"/>
                  </a:moveTo>
                  <a:cubicBezTo>
                    <a:pt x="669" y="122"/>
                    <a:pt x="791" y="305"/>
                    <a:pt x="791" y="578"/>
                  </a:cubicBezTo>
                  <a:cubicBezTo>
                    <a:pt x="791" y="852"/>
                    <a:pt x="669" y="1004"/>
                    <a:pt x="487" y="1004"/>
                  </a:cubicBezTo>
                  <a:cubicBezTo>
                    <a:pt x="274" y="1004"/>
                    <a:pt x="152" y="852"/>
                    <a:pt x="152" y="578"/>
                  </a:cubicBezTo>
                  <a:cubicBezTo>
                    <a:pt x="152" y="305"/>
                    <a:pt x="274" y="122"/>
                    <a:pt x="487" y="122"/>
                  </a:cubicBezTo>
                  <a:close/>
                  <a:moveTo>
                    <a:pt x="487" y="1"/>
                  </a:moveTo>
                  <a:cubicBezTo>
                    <a:pt x="183" y="1"/>
                    <a:pt x="0" y="213"/>
                    <a:pt x="0" y="578"/>
                  </a:cubicBezTo>
                  <a:cubicBezTo>
                    <a:pt x="0" y="912"/>
                    <a:pt x="183" y="1156"/>
                    <a:pt x="487" y="1156"/>
                  </a:cubicBezTo>
                  <a:cubicBezTo>
                    <a:pt x="760" y="1156"/>
                    <a:pt x="943" y="912"/>
                    <a:pt x="943" y="578"/>
                  </a:cubicBezTo>
                  <a:cubicBezTo>
                    <a:pt x="943" y="213"/>
                    <a:pt x="760" y="1"/>
                    <a:pt x="487" y="1"/>
                  </a:cubicBezTo>
                  <a:close/>
                  <a:moveTo>
                    <a:pt x="1763" y="1125"/>
                  </a:moveTo>
                  <a:cubicBezTo>
                    <a:pt x="1976" y="1125"/>
                    <a:pt x="2098" y="1308"/>
                    <a:pt x="2098" y="1581"/>
                  </a:cubicBezTo>
                  <a:cubicBezTo>
                    <a:pt x="2098" y="1855"/>
                    <a:pt x="1976" y="2007"/>
                    <a:pt x="1763" y="2007"/>
                  </a:cubicBezTo>
                  <a:cubicBezTo>
                    <a:pt x="1581" y="2007"/>
                    <a:pt x="1459" y="1855"/>
                    <a:pt x="1459" y="1581"/>
                  </a:cubicBezTo>
                  <a:cubicBezTo>
                    <a:pt x="1459" y="1308"/>
                    <a:pt x="1581" y="1125"/>
                    <a:pt x="1763" y="1125"/>
                  </a:cubicBezTo>
                  <a:close/>
                  <a:moveTo>
                    <a:pt x="1763" y="1"/>
                  </a:moveTo>
                  <a:lnTo>
                    <a:pt x="304" y="2128"/>
                  </a:lnTo>
                  <a:lnTo>
                    <a:pt x="487" y="2128"/>
                  </a:lnTo>
                  <a:lnTo>
                    <a:pt x="1946" y="1"/>
                  </a:lnTo>
                  <a:close/>
                  <a:moveTo>
                    <a:pt x="1763" y="1004"/>
                  </a:moveTo>
                  <a:cubicBezTo>
                    <a:pt x="1490" y="1004"/>
                    <a:pt x="1307" y="1216"/>
                    <a:pt x="1307" y="1581"/>
                  </a:cubicBezTo>
                  <a:cubicBezTo>
                    <a:pt x="1307" y="1915"/>
                    <a:pt x="1490" y="2159"/>
                    <a:pt x="1763" y="2159"/>
                  </a:cubicBezTo>
                  <a:cubicBezTo>
                    <a:pt x="2067" y="2159"/>
                    <a:pt x="2250" y="1915"/>
                    <a:pt x="2250" y="1581"/>
                  </a:cubicBezTo>
                  <a:cubicBezTo>
                    <a:pt x="2250" y="1216"/>
                    <a:pt x="2067" y="1004"/>
                    <a:pt x="1763" y="100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6"/>
            <p:cNvSpPr/>
            <p:nvPr/>
          </p:nvSpPr>
          <p:spPr>
            <a:xfrm>
              <a:off x="5032275" y="2909150"/>
              <a:ext cx="38025" cy="125400"/>
            </a:xfrm>
            <a:custGeom>
              <a:avLst/>
              <a:gdLst/>
              <a:ahLst/>
              <a:cxnLst/>
              <a:rect l="l" t="t" r="r" b="b"/>
              <a:pathLst>
                <a:path w="1521" h="5016" extrusionOk="0">
                  <a:moveTo>
                    <a:pt x="0" y="0"/>
                  </a:moveTo>
                  <a:lnTo>
                    <a:pt x="0" y="5016"/>
                  </a:lnTo>
                  <a:lnTo>
                    <a:pt x="1520" y="5016"/>
                  </a:lnTo>
                  <a:lnTo>
                    <a:pt x="152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6"/>
            <p:cNvSpPr/>
            <p:nvPr/>
          </p:nvSpPr>
          <p:spPr>
            <a:xfrm>
              <a:off x="4719200" y="2890900"/>
              <a:ext cx="38025" cy="143650"/>
            </a:xfrm>
            <a:custGeom>
              <a:avLst/>
              <a:gdLst/>
              <a:ahLst/>
              <a:cxnLst/>
              <a:rect l="l" t="t" r="r" b="b"/>
              <a:pathLst>
                <a:path w="1521" h="5746" extrusionOk="0">
                  <a:moveTo>
                    <a:pt x="0" y="1"/>
                  </a:moveTo>
                  <a:lnTo>
                    <a:pt x="0" y="5746"/>
                  </a:lnTo>
                  <a:lnTo>
                    <a:pt x="1520" y="5746"/>
                  </a:lnTo>
                  <a:lnTo>
                    <a:pt x="152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6"/>
            <p:cNvSpPr/>
            <p:nvPr/>
          </p:nvSpPr>
          <p:spPr>
            <a:xfrm>
              <a:off x="4797475" y="2861275"/>
              <a:ext cx="38000" cy="173275"/>
            </a:xfrm>
            <a:custGeom>
              <a:avLst/>
              <a:gdLst/>
              <a:ahLst/>
              <a:cxnLst/>
              <a:rect l="l" t="t" r="r" b="b"/>
              <a:pathLst>
                <a:path w="1520" h="6931" extrusionOk="0">
                  <a:moveTo>
                    <a:pt x="0" y="0"/>
                  </a:moveTo>
                  <a:lnTo>
                    <a:pt x="0" y="6931"/>
                  </a:lnTo>
                  <a:lnTo>
                    <a:pt x="1520" y="6931"/>
                  </a:lnTo>
                  <a:lnTo>
                    <a:pt x="152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6"/>
            <p:cNvSpPr/>
            <p:nvPr/>
          </p:nvSpPr>
          <p:spPr>
            <a:xfrm>
              <a:off x="4875725" y="2870400"/>
              <a:ext cx="38025" cy="164150"/>
            </a:xfrm>
            <a:custGeom>
              <a:avLst/>
              <a:gdLst/>
              <a:ahLst/>
              <a:cxnLst/>
              <a:rect l="l" t="t" r="r" b="b"/>
              <a:pathLst>
                <a:path w="1521" h="6566" extrusionOk="0">
                  <a:moveTo>
                    <a:pt x="1" y="0"/>
                  </a:moveTo>
                  <a:lnTo>
                    <a:pt x="1" y="6566"/>
                  </a:lnTo>
                  <a:lnTo>
                    <a:pt x="1521" y="6566"/>
                  </a:lnTo>
                  <a:lnTo>
                    <a:pt x="152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6"/>
            <p:cNvSpPr/>
            <p:nvPr/>
          </p:nvSpPr>
          <p:spPr>
            <a:xfrm>
              <a:off x="4954000" y="2814925"/>
              <a:ext cx="38025" cy="219625"/>
            </a:xfrm>
            <a:custGeom>
              <a:avLst/>
              <a:gdLst/>
              <a:ahLst/>
              <a:cxnLst/>
              <a:rect l="l" t="t" r="r" b="b"/>
              <a:pathLst>
                <a:path w="1521" h="8785" extrusionOk="0">
                  <a:moveTo>
                    <a:pt x="1" y="0"/>
                  </a:moveTo>
                  <a:lnTo>
                    <a:pt x="1" y="8785"/>
                  </a:lnTo>
                  <a:lnTo>
                    <a:pt x="1521" y="8785"/>
                  </a:lnTo>
                  <a:lnTo>
                    <a:pt x="152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6"/>
            <p:cNvSpPr/>
            <p:nvPr/>
          </p:nvSpPr>
          <p:spPr>
            <a:xfrm>
              <a:off x="5110550" y="2815675"/>
              <a:ext cx="38025" cy="218875"/>
            </a:xfrm>
            <a:custGeom>
              <a:avLst/>
              <a:gdLst/>
              <a:ahLst/>
              <a:cxnLst/>
              <a:rect l="l" t="t" r="r" b="b"/>
              <a:pathLst>
                <a:path w="1521" h="8755" extrusionOk="0">
                  <a:moveTo>
                    <a:pt x="0" y="1"/>
                  </a:moveTo>
                  <a:lnTo>
                    <a:pt x="0" y="8755"/>
                  </a:lnTo>
                  <a:lnTo>
                    <a:pt x="1520" y="8755"/>
                  </a:lnTo>
                  <a:lnTo>
                    <a:pt x="152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6"/>
            <p:cNvSpPr/>
            <p:nvPr/>
          </p:nvSpPr>
          <p:spPr>
            <a:xfrm>
              <a:off x="5188825" y="2887875"/>
              <a:ext cx="38000" cy="146675"/>
            </a:xfrm>
            <a:custGeom>
              <a:avLst/>
              <a:gdLst/>
              <a:ahLst/>
              <a:cxnLst/>
              <a:rect l="l" t="t" r="r" b="b"/>
              <a:pathLst>
                <a:path w="1520" h="5867" extrusionOk="0">
                  <a:moveTo>
                    <a:pt x="0" y="0"/>
                  </a:moveTo>
                  <a:lnTo>
                    <a:pt x="0" y="5867"/>
                  </a:lnTo>
                  <a:lnTo>
                    <a:pt x="1520" y="5867"/>
                  </a:lnTo>
                  <a:lnTo>
                    <a:pt x="152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6"/>
            <p:cNvSpPr/>
            <p:nvPr/>
          </p:nvSpPr>
          <p:spPr>
            <a:xfrm>
              <a:off x="5267075" y="2825550"/>
              <a:ext cx="38025" cy="209000"/>
            </a:xfrm>
            <a:custGeom>
              <a:avLst/>
              <a:gdLst/>
              <a:ahLst/>
              <a:cxnLst/>
              <a:rect l="l" t="t" r="r" b="b"/>
              <a:pathLst>
                <a:path w="1521" h="8360" extrusionOk="0">
                  <a:moveTo>
                    <a:pt x="1" y="1"/>
                  </a:moveTo>
                  <a:lnTo>
                    <a:pt x="1" y="8360"/>
                  </a:lnTo>
                  <a:lnTo>
                    <a:pt x="1521" y="8360"/>
                  </a:lnTo>
                  <a:lnTo>
                    <a:pt x="152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6"/>
            <p:cNvSpPr/>
            <p:nvPr/>
          </p:nvSpPr>
          <p:spPr>
            <a:xfrm>
              <a:off x="5345350" y="2778450"/>
              <a:ext cx="38025" cy="256100"/>
            </a:xfrm>
            <a:custGeom>
              <a:avLst/>
              <a:gdLst/>
              <a:ahLst/>
              <a:cxnLst/>
              <a:rect l="l" t="t" r="r" b="b"/>
              <a:pathLst>
                <a:path w="1521" h="10244" extrusionOk="0">
                  <a:moveTo>
                    <a:pt x="1" y="0"/>
                  </a:moveTo>
                  <a:lnTo>
                    <a:pt x="1" y="10244"/>
                  </a:lnTo>
                  <a:lnTo>
                    <a:pt x="1520" y="10244"/>
                  </a:lnTo>
                  <a:lnTo>
                    <a:pt x="152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6"/>
            <p:cNvSpPr/>
            <p:nvPr/>
          </p:nvSpPr>
          <p:spPr>
            <a:xfrm>
              <a:off x="5424375" y="2824800"/>
              <a:ext cx="37275" cy="209750"/>
            </a:xfrm>
            <a:custGeom>
              <a:avLst/>
              <a:gdLst/>
              <a:ahLst/>
              <a:cxnLst/>
              <a:rect l="l" t="t" r="r" b="b"/>
              <a:pathLst>
                <a:path w="1491" h="8390" extrusionOk="0">
                  <a:moveTo>
                    <a:pt x="1" y="0"/>
                  </a:moveTo>
                  <a:lnTo>
                    <a:pt x="1" y="8390"/>
                  </a:lnTo>
                  <a:lnTo>
                    <a:pt x="1490" y="8390"/>
                  </a:lnTo>
                  <a:lnTo>
                    <a:pt x="149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6"/>
            <p:cNvSpPr/>
            <p:nvPr/>
          </p:nvSpPr>
          <p:spPr>
            <a:xfrm>
              <a:off x="4542150" y="2487400"/>
              <a:ext cx="1073750" cy="702925"/>
            </a:xfrm>
            <a:custGeom>
              <a:avLst/>
              <a:gdLst/>
              <a:ahLst/>
              <a:cxnLst/>
              <a:rect l="l" t="t" r="r" b="b"/>
              <a:pathLst>
                <a:path w="42950" h="28117" extrusionOk="0">
                  <a:moveTo>
                    <a:pt x="39910" y="274"/>
                  </a:moveTo>
                  <a:cubicBezTo>
                    <a:pt x="41430" y="274"/>
                    <a:pt x="42645" y="1521"/>
                    <a:pt x="42645" y="3010"/>
                  </a:cubicBezTo>
                  <a:lnTo>
                    <a:pt x="42645" y="25047"/>
                  </a:lnTo>
                  <a:cubicBezTo>
                    <a:pt x="42645" y="26567"/>
                    <a:pt x="41430" y="27813"/>
                    <a:pt x="39910" y="27813"/>
                  </a:cubicBezTo>
                  <a:lnTo>
                    <a:pt x="3040" y="27813"/>
                  </a:lnTo>
                  <a:cubicBezTo>
                    <a:pt x="1520" y="27813"/>
                    <a:pt x="274" y="26567"/>
                    <a:pt x="274" y="25047"/>
                  </a:cubicBezTo>
                  <a:lnTo>
                    <a:pt x="274" y="3040"/>
                  </a:lnTo>
                  <a:cubicBezTo>
                    <a:pt x="274" y="1521"/>
                    <a:pt x="1520" y="274"/>
                    <a:pt x="3040" y="274"/>
                  </a:cubicBezTo>
                  <a:close/>
                  <a:moveTo>
                    <a:pt x="3040" y="1"/>
                  </a:moveTo>
                  <a:cubicBezTo>
                    <a:pt x="1338" y="1"/>
                    <a:pt x="0" y="1369"/>
                    <a:pt x="0" y="3040"/>
                  </a:cubicBezTo>
                  <a:lnTo>
                    <a:pt x="0" y="25077"/>
                  </a:lnTo>
                  <a:cubicBezTo>
                    <a:pt x="0" y="26749"/>
                    <a:pt x="1338" y="28117"/>
                    <a:pt x="3040" y="28117"/>
                  </a:cubicBezTo>
                  <a:lnTo>
                    <a:pt x="39910" y="28117"/>
                  </a:lnTo>
                  <a:cubicBezTo>
                    <a:pt x="41582" y="28117"/>
                    <a:pt x="42949" y="26749"/>
                    <a:pt x="42949" y="25077"/>
                  </a:cubicBezTo>
                  <a:lnTo>
                    <a:pt x="42949" y="3040"/>
                  </a:lnTo>
                  <a:cubicBezTo>
                    <a:pt x="42949" y="1369"/>
                    <a:pt x="41582" y="1"/>
                    <a:pt x="3991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6"/>
            <p:cNvSpPr/>
            <p:nvPr/>
          </p:nvSpPr>
          <p:spPr>
            <a:xfrm>
              <a:off x="4666000" y="2668275"/>
              <a:ext cx="476475" cy="3800"/>
            </a:xfrm>
            <a:custGeom>
              <a:avLst/>
              <a:gdLst/>
              <a:ahLst/>
              <a:cxnLst/>
              <a:rect l="l" t="t" r="r" b="b"/>
              <a:pathLst>
                <a:path w="19059" h="152" extrusionOk="0">
                  <a:moveTo>
                    <a:pt x="9545" y="0"/>
                  </a:moveTo>
                  <a:cubicBezTo>
                    <a:pt x="4287" y="0"/>
                    <a:pt x="1" y="30"/>
                    <a:pt x="1" y="91"/>
                  </a:cubicBezTo>
                  <a:cubicBezTo>
                    <a:pt x="1" y="122"/>
                    <a:pt x="4287" y="152"/>
                    <a:pt x="9545" y="152"/>
                  </a:cubicBezTo>
                  <a:cubicBezTo>
                    <a:pt x="14803" y="152"/>
                    <a:pt x="19059" y="122"/>
                    <a:pt x="19059" y="91"/>
                  </a:cubicBezTo>
                  <a:cubicBezTo>
                    <a:pt x="19059" y="30"/>
                    <a:pt x="14803" y="0"/>
                    <a:pt x="954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6"/>
            <p:cNvSpPr/>
            <p:nvPr/>
          </p:nvSpPr>
          <p:spPr>
            <a:xfrm>
              <a:off x="4542150" y="1639375"/>
              <a:ext cx="1073750" cy="702925"/>
            </a:xfrm>
            <a:custGeom>
              <a:avLst/>
              <a:gdLst/>
              <a:ahLst/>
              <a:cxnLst/>
              <a:rect l="l" t="t" r="r" b="b"/>
              <a:pathLst>
                <a:path w="42950" h="28117" extrusionOk="0">
                  <a:moveTo>
                    <a:pt x="39910" y="274"/>
                  </a:moveTo>
                  <a:cubicBezTo>
                    <a:pt x="41430" y="274"/>
                    <a:pt x="42645" y="1520"/>
                    <a:pt x="42645" y="3040"/>
                  </a:cubicBezTo>
                  <a:lnTo>
                    <a:pt x="42645" y="25046"/>
                  </a:lnTo>
                  <a:cubicBezTo>
                    <a:pt x="42645" y="26566"/>
                    <a:pt x="41430" y="27782"/>
                    <a:pt x="39910" y="27782"/>
                  </a:cubicBezTo>
                  <a:lnTo>
                    <a:pt x="3040" y="27782"/>
                  </a:lnTo>
                  <a:cubicBezTo>
                    <a:pt x="1520" y="27782"/>
                    <a:pt x="274" y="26566"/>
                    <a:pt x="274" y="25046"/>
                  </a:cubicBezTo>
                  <a:lnTo>
                    <a:pt x="274" y="3010"/>
                  </a:lnTo>
                  <a:cubicBezTo>
                    <a:pt x="274" y="1490"/>
                    <a:pt x="1520" y="274"/>
                    <a:pt x="3040" y="274"/>
                  </a:cubicBezTo>
                  <a:close/>
                  <a:moveTo>
                    <a:pt x="3040" y="0"/>
                  </a:moveTo>
                  <a:cubicBezTo>
                    <a:pt x="1338" y="0"/>
                    <a:pt x="0" y="1338"/>
                    <a:pt x="0" y="3040"/>
                  </a:cubicBezTo>
                  <a:lnTo>
                    <a:pt x="0" y="25077"/>
                  </a:lnTo>
                  <a:cubicBezTo>
                    <a:pt x="0" y="26749"/>
                    <a:pt x="1338" y="28116"/>
                    <a:pt x="3040" y="28116"/>
                  </a:cubicBezTo>
                  <a:lnTo>
                    <a:pt x="39910" y="28116"/>
                  </a:lnTo>
                  <a:cubicBezTo>
                    <a:pt x="41582" y="28116"/>
                    <a:pt x="42949" y="26749"/>
                    <a:pt x="42949" y="25077"/>
                  </a:cubicBezTo>
                  <a:lnTo>
                    <a:pt x="42949" y="3040"/>
                  </a:lnTo>
                  <a:cubicBezTo>
                    <a:pt x="42949" y="1338"/>
                    <a:pt x="41582" y="0"/>
                    <a:pt x="3991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6"/>
            <p:cNvSpPr/>
            <p:nvPr/>
          </p:nvSpPr>
          <p:spPr>
            <a:xfrm>
              <a:off x="4725275" y="1781475"/>
              <a:ext cx="37275" cy="379975"/>
            </a:xfrm>
            <a:custGeom>
              <a:avLst/>
              <a:gdLst/>
              <a:ahLst/>
              <a:cxnLst/>
              <a:rect l="l" t="t" r="r" b="b"/>
              <a:pathLst>
                <a:path w="1491" h="15199" extrusionOk="0">
                  <a:moveTo>
                    <a:pt x="730" y="0"/>
                  </a:moveTo>
                  <a:cubicBezTo>
                    <a:pt x="335" y="0"/>
                    <a:pt x="1" y="335"/>
                    <a:pt x="1" y="730"/>
                  </a:cubicBezTo>
                  <a:lnTo>
                    <a:pt x="1" y="14469"/>
                  </a:lnTo>
                  <a:cubicBezTo>
                    <a:pt x="1" y="14864"/>
                    <a:pt x="335" y="15198"/>
                    <a:pt x="730" y="15198"/>
                  </a:cubicBezTo>
                  <a:cubicBezTo>
                    <a:pt x="1156" y="15198"/>
                    <a:pt x="1490" y="14864"/>
                    <a:pt x="1460" y="14438"/>
                  </a:cubicBezTo>
                  <a:lnTo>
                    <a:pt x="1460" y="730"/>
                  </a:lnTo>
                  <a:cubicBezTo>
                    <a:pt x="1460" y="335"/>
                    <a:pt x="1156" y="0"/>
                    <a:pt x="7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6"/>
            <p:cNvSpPr/>
            <p:nvPr/>
          </p:nvSpPr>
          <p:spPr>
            <a:xfrm>
              <a:off x="4725275" y="1905275"/>
              <a:ext cx="36500" cy="257675"/>
            </a:xfrm>
            <a:custGeom>
              <a:avLst/>
              <a:gdLst/>
              <a:ahLst/>
              <a:cxnLst/>
              <a:rect l="l" t="t" r="r" b="b"/>
              <a:pathLst>
                <a:path w="1460" h="10307" extrusionOk="0">
                  <a:moveTo>
                    <a:pt x="680" y="1"/>
                  </a:moveTo>
                  <a:cubicBezTo>
                    <a:pt x="307" y="1"/>
                    <a:pt x="1" y="325"/>
                    <a:pt x="1" y="732"/>
                  </a:cubicBezTo>
                  <a:lnTo>
                    <a:pt x="1" y="9577"/>
                  </a:lnTo>
                  <a:cubicBezTo>
                    <a:pt x="1" y="9973"/>
                    <a:pt x="335" y="10307"/>
                    <a:pt x="730" y="10307"/>
                  </a:cubicBezTo>
                  <a:cubicBezTo>
                    <a:pt x="1156" y="10307"/>
                    <a:pt x="1460" y="9973"/>
                    <a:pt x="1460" y="9577"/>
                  </a:cubicBezTo>
                  <a:lnTo>
                    <a:pt x="1460" y="732"/>
                  </a:lnTo>
                  <a:cubicBezTo>
                    <a:pt x="1460" y="325"/>
                    <a:pt x="1181" y="1"/>
                    <a:pt x="784" y="1"/>
                  </a:cubicBezTo>
                  <a:cubicBezTo>
                    <a:pt x="766" y="1"/>
                    <a:pt x="748" y="2"/>
                    <a:pt x="730" y="3"/>
                  </a:cubicBezTo>
                  <a:cubicBezTo>
                    <a:pt x="713" y="2"/>
                    <a:pt x="697" y="1"/>
                    <a:pt x="68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6"/>
            <p:cNvSpPr/>
            <p:nvPr/>
          </p:nvSpPr>
          <p:spPr>
            <a:xfrm>
              <a:off x="4721475" y="2177375"/>
              <a:ext cx="10675" cy="30425"/>
            </a:xfrm>
            <a:custGeom>
              <a:avLst/>
              <a:gdLst/>
              <a:ahLst/>
              <a:cxnLst/>
              <a:rect l="l" t="t" r="r" b="b"/>
              <a:pathLst>
                <a:path w="427" h="1217" extrusionOk="0">
                  <a:moveTo>
                    <a:pt x="1" y="0"/>
                  </a:moveTo>
                  <a:lnTo>
                    <a:pt x="1" y="92"/>
                  </a:lnTo>
                  <a:lnTo>
                    <a:pt x="305" y="92"/>
                  </a:lnTo>
                  <a:lnTo>
                    <a:pt x="305" y="1216"/>
                  </a:lnTo>
                  <a:lnTo>
                    <a:pt x="426" y="1216"/>
                  </a:lnTo>
                  <a:lnTo>
                    <a:pt x="4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6"/>
            <p:cNvSpPr/>
            <p:nvPr/>
          </p:nvSpPr>
          <p:spPr>
            <a:xfrm>
              <a:off x="4739725" y="2176625"/>
              <a:ext cx="24325" cy="31175"/>
            </a:xfrm>
            <a:custGeom>
              <a:avLst/>
              <a:gdLst/>
              <a:ahLst/>
              <a:cxnLst/>
              <a:rect l="l" t="t" r="r" b="b"/>
              <a:pathLst>
                <a:path w="973" h="1247" extrusionOk="0">
                  <a:moveTo>
                    <a:pt x="486" y="122"/>
                  </a:moveTo>
                  <a:cubicBezTo>
                    <a:pt x="699" y="122"/>
                    <a:pt x="821" y="304"/>
                    <a:pt x="821" y="638"/>
                  </a:cubicBezTo>
                  <a:cubicBezTo>
                    <a:pt x="821" y="942"/>
                    <a:pt x="699" y="1125"/>
                    <a:pt x="486" y="1125"/>
                  </a:cubicBezTo>
                  <a:cubicBezTo>
                    <a:pt x="274" y="1125"/>
                    <a:pt x="122" y="942"/>
                    <a:pt x="122" y="638"/>
                  </a:cubicBezTo>
                  <a:cubicBezTo>
                    <a:pt x="122" y="304"/>
                    <a:pt x="274" y="122"/>
                    <a:pt x="486" y="122"/>
                  </a:cubicBezTo>
                  <a:close/>
                  <a:moveTo>
                    <a:pt x="486" y="0"/>
                  </a:moveTo>
                  <a:cubicBezTo>
                    <a:pt x="183" y="0"/>
                    <a:pt x="0" y="243"/>
                    <a:pt x="0" y="638"/>
                  </a:cubicBezTo>
                  <a:cubicBezTo>
                    <a:pt x="0" y="1003"/>
                    <a:pt x="183" y="1246"/>
                    <a:pt x="486" y="1246"/>
                  </a:cubicBezTo>
                  <a:cubicBezTo>
                    <a:pt x="760" y="1246"/>
                    <a:pt x="973" y="1003"/>
                    <a:pt x="973" y="638"/>
                  </a:cubicBezTo>
                  <a:cubicBezTo>
                    <a:pt x="973" y="243"/>
                    <a:pt x="760" y="0"/>
                    <a:pt x="4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6"/>
            <p:cNvSpPr/>
            <p:nvPr/>
          </p:nvSpPr>
          <p:spPr>
            <a:xfrm>
              <a:off x="4798225" y="1781475"/>
              <a:ext cx="37250" cy="379975"/>
            </a:xfrm>
            <a:custGeom>
              <a:avLst/>
              <a:gdLst/>
              <a:ahLst/>
              <a:cxnLst/>
              <a:rect l="l" t="t" r="r" b="b"/>
              <a:pathLst>
                <a:path w="1490" h="15199" extrusionOk="0">
                  <a:moveTo>
                    <a:pt x="730" y="0"/>
                  </a:moveTo>
                  <a:cubicBezTo>
                    <a:pt x="335" y="0"/>
                    <a:pt x="1" y="335"/>
                    <a:pt x="1" y="730"/>
                  </a:cubicBezTo>
                  <a:lnTo>
                    <a:pt x="1" y="14469"/>
                  </a:lnTo>
                  <a:cubicBezTo>
                    <a:pt x="1" y="14864"/>
                    <a:pt x="335" y="15198"/>
                    <a:pt x="730" y="15198"/>
                  </a:cubicBezTo>
                  <a:cubicBezTo>
                    <a:pt x="1156" y="15198"/>
                    <a:pt x="1490" y="14864"/>
                    <a:pt x="1460" y="14438"/>
                  </a:cubicBezTo>
                  <a:lnTo>
                    <a:pt x="1460" y="730"/>
                  </a:lnTo>
                  <a:cubicBezTo>
                    <a:pt x="1460" y="335"/>
                    <a:pt x="1125" y="0"/>
                    <a:pt x="7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6"/>
            <p:cNvSpPr/>
            <p:nvPr/>
          </p:nvSpPr>
          <p:spPr>
            <a:xfrm>
              <a:off x="4798225" y="1835425"/>
              <a:ext cx="36500" cy="327525"/>
            </a:xfrm>
            <a:custGeom>
              <a:avLst/>
              <a:gdLst/>
              <a:ahLst/>
              <a:cxnLst/>
              <a:rect l="l" t="t" r="r" b="b"/>
              <a:pathLst>
                <a:path w="1460" h="13101" extrusionOk="0">
                  <a:moveTo>
                    <a:pt x="730" y="0"/>
                  </a:moveTo>
                  <a:cubicBezTo>
                    <a:pt x="335" y="0"/>
                    <a:pt x="1" y="335"/>
                    <a:pt x="1" y="730"/>
                  </a:cubicBezTo>
                  <a:lnTo>
                    <a:pt x="1" y="12371"/>
                  </a:lnTo>
                  <a:cubicBezTo>
                    <a:pt x="1" y="12767"/>
                    <a:pt x="335" y="13101"/>
                    <a:pt x="730" y="13101"/>
                  </a:cubicBezTo>
                  <a:cubicBezTo>
                    <a:pt x="1125" y="13101"/>
                    <a:pt x="1460" y="12767"/>
                    <a:pt x="1460" y="12371"/>
                  </a:cubicBezTo>
                  <a:lnTo>
                    <a:pt x="1460" y="730"/>
                  </a:lnTo>
                  <a:cubicBezTo>
                    <a:pt x="1460" y="335"/>
                    <a:pt x="1125" y="0"/>
                    <a:pt x="73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6"/>
            <p:cNvSpPr/>
            <p:nvPr/>
          </p:nvSpPr>
          <p:spPr>
            <a:xfrm>
              <a:off x="4789875" y="2176625"/>
              <a:ext cx="22825" cy="31175"/>
            </a:xfrm>
            <a:custGeom>
              <a:avLst/>
              <a:gdLst/>
              <a:ahLst/>
              <a:cxnLst/>
              <a:rect l="l" t="t" r="r" b="b"/>
              <a:pathLst>
                <a:path w="913" h="1247" extrusionOk="0">
                  <a:moveTo>
                    <a:pt x="426" y="0"/>
                  </a:moveTo>
                  <a:cubicBezTo>
                    <a:pt x="274" y="0"/>
                    <a:pt x="122" y="61"/>
                    <a:pt x="0" y="182"/>
                  </a:cubicBezTo>
                  <a:lnTo>
                    <a:pt x="91" y="243"/>
                  </a:lnTo>
                  <a:cubicBezTo>
                    <a:pt x="183" y="152"/>
                    <a:pt x="304" y="122"/>
                    <a:pt x="426" y="122"/>
                  </a:cubicBezTo>
                  <a:cubicBezTo>
                    <a:pt x="608" y="122"/>
                    <a:pt x="730" y="213"/>
                    <a:pt x="730" y="365"/>
                  </a:cubicBezTo>
                  <a:cubicBezTo>
                    <a:pt x="730" y="426"/>
                    <a:pt x="699" y="517"/>
                    <a:pt x="547" y="638"/>
                  </a:cubicBezTo>
                  <a:lnTo>
                    <a:pt x="61" y="1155"/>
                  </a:lnTo>
                  <a:lnTo>
                    <a:pt x="61" y="1246"/>
                  </a:lnTo>
                  <a:lnTo>
                    <a:pt x="912" y="1246"/>
                  </a:lnTo>
                  <a:lnTo>
                    <a:pt x="912" y="1125"/>
                  </a:lnTo>
                  <a:lnTo>
                    <a:pt x="243" y="1125"/>
                  </a:lnTo>
                  <a:lnTo>
                    <a:pt x="639" y="730"/>
                  </a:lnTo>
                  <a:cubicBezTo>
                    <a:pt x="760" y="638"/>
                    <a:pt x="851" y="486"/>
                    <a:pt x="851" y="334"/>
                  </a:cubicBezTo>
                  <a:cubicBezTo>
                    <a:pt x="851" y="122"/>
                    <a:pt x="699" y="0"/>
                    <a:pt x="4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6"/>
            <p:cNvSpPr/>
            <p:nvPr/>
          </p:nvSpPr>
          <p:spPr>
            <a:xfrm>
              <a:off x="4816475" y="2176625"/>
              <a:ext cx="24325" cy="31175"/>
            </a:xfrm>
            <a:custGeom>
              <a:avLst/>
              <a:gdLst/>
              <a:ahLst/>
              <a:cxnLst/>
              <a:rect l="l" t="t" r="r" b="b"/>
              <a:pathLst>
                <a:path w="973" h="1247" extrusionOk="0">
                  <a:moveTo>
                    <a:pt x="486" y="122"/>
                  </a:moveTo>
                  <a:cubicBezTo>
                    <a:pt x="699" y="122"/>
                    <a:pt x="851" y="304"/>
                    <a:pt x="851" y="638"/>
                  </a:cubicBezTo>
                  <a:lnTo>
                    <a:pt x="821" y="638"/>
                  </a:lnTo>
                  <a:cubicBezTo>
                    <a:pt x="821" y="942"/>
                    <a:pt x="699" y="1125"/>
                    <a:pt x="486" y="1125"/>
                  </a:cubicBezTo>
                  <a:cubicBezTo>
                    <a:pt x="274" y="1125"/>
                    <a:pt x="122" y="942"/>
                    <a:pt x="122" y="638"/>
                  </a:cubicBezTo>
                  <a:cubicBezTo>
                    <a:pt x="122" y="304"/>
                    <a:pt x="274" y="122"/>
                    <a:pt x="486" y="122"/>
                  </a:cubicBezTo>
                  <a:close/>
                  <a:moveTo>
                    <a:pt x="486" y="0"/>
                  </a:moveTo>
                  <a:cubicBezTo>
                    <a:pt x="213" y="0"/>
                    <a:pt x="0" y="243"/>
                    <a:pt x="0" y="638"/>
                  </a:cubicBezTo>
                  <a:cubicBezTo>
                    <a:pt x="0" y="1003"/>
                    <a:pt x="213" y="1246"/>
                    <a:pt x="486" y="1246"/>
                  </a:cubicBezTo>
                  <a:cubicBezTo>
                    <a:pt x="760" y="1246"/>
                    <a:pt x="973" y="1003"/>
                    <a:pt x="973" y="638"/>
                  </a:cubicBezTo>
                  <a:cubicBezTo>
                    <a:pt x="973" y="243"/>
                    <a:pt x="760" y="0"/>
                    <a:pt x="4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6"/>
            <p:cNvSpPr/>
            <p:nvPr/>
          </p:nvSpPr>
          <p:spPr>
            <a:xfrm>
              <a:off x="4871175" y="1781475"/>
              <a:ext cx="37250" cy="379975"/>
            </a:xfrm>
            <a:custGeom>
              <a:avLst/>
              <a:gdLst/>
              <a:ahLst/>
              <a:cxnLst/>
              <a:rect l="l" t="t" r="r" b="b"/>
              <a:pathLst>
                <a:path w="1490" h="15199" extrusionOk="0">
                  <a:moveTo>
                    <a:pt x="760" y="0"/>
                  </a:moveTo>
                  <a:cubicBezTo>
                    <a:pt x="335" y="0"/>
                    <a:pt x="1" y="335"/>
                    <a:pt x="31" y="730"/>
                  </a:cubicBezTo>
                  <a:lnTo>
                    <a:pt x="31" y="14438"/>
                  </a:lnTo>
                  <a:cubicBezTo>
                    <a:pt x="1" y="14864"/>
                    <a:pt x="335" y="15198"/>
                    <a:pt x="760" y="15198"/>
                  </a:cubicBezTo>
                  <a:cubicBezTo>
                    <a:pt x="1156" y="15198"/>
                    <a:pt x="1490" y="14864"/>
                    <a:pt x="1490" y="14438"/>
                  </a:cubicBezTo>
                  <a:lnTo>
                    <a:pt x="1490" y="730"/>
                  </a:lnTo>
                  <a:cubicBezTo>
                    <a:pt x="1490" y="335"/>
                    <a:pt x="1156" y="0"/>
                    <a:pt x="76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6"/>
            <p:cNvSpPr/>
            <p:nvPr/>
          </p:nvSpPr>
          <p:spPr>
            <a:xfrm>
              <a:off x="4871175" y="1957000"/>
              <a:ext cx="37250" cy="205950"/>
            </a:xfrm>
            <a:custGeom>
              <a:avLst/>
              <a:gdLst/>
              <a:ahLst/>
              <a:cxnLst/>
              <a:rect l="l" t="t" r="r" b="b"/>
              <a:pathLst>
                <a:path w="1490" h="8238" extrusionOk="0">
                  <a:moveTo>
                    <a:pt x="760" y="1"/>
                  </a:moveTo>
                  <a:cubicBezTo>
                    <a:pt x="335" y="1"/>
                    <a:pt x="1" y="335"/>
                    <a:pt x="31" y="730"/>
                  </a:cubicBezTo>
                  <a:lnTo>
                    <a:pt x="31" y="7508"/>
                  </a:lnTo>
                  <a:cubicBezTo>
                    <a:pt x="1" y="7904"/>
                    <a:pt x="335" y="8238"/>
                    <a:pt x="760" y="8238"/>
                  </a:cubicBezTo>
                  <a:cubicBezTo>
                    <a:pt x="1156" y="8238"/>
                    <a:pt x="1490" y="7904"/>
                    <a:pt x="1490" y="7508"/>
                  </a:cubicBezTo>
                  <a:lnTo>
                    <a:pt x="1490" y="730"/>
                  </a:lnTo>
                  <a:cubicBezTo>
                    <a:pt x="1490" y="335"/>
                    <a:pt x="1156" y="1"/>
                    <a:pt x="76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6"/>
            <p:cNvSpPr/>
            <p:nvPr/>
          </p:nvSpPr>
          <p:spPr>
            <a:xfrm>
              <a:off x="4862825" y="2177375"/>
              <a:ext cx="22050" cy="30425"/>
            </a:xfrm>
            <a:custGeom>
              <a:avLst/>
              <a:gdLst/>
              <a:ahLst/>
              <a:cxnLst/>
              <a:rect l="l" t="t" r="r" b="b"/>
              <a:pathLst>
                <a:path w="882" h="1217" extrusionOk="0">
                  <a:moveTo>
                    <a:pt x="61" y="0"/>
                  </a:moveTo>
                  <a:lnTo>
                    <a:pt x="61" y="92"/>
                  </a:lnTo>
                  <a:lnTo>
                    <a:pt x="699" y="92"/>
                  </a:lnTo>
                  <a:lnTo>
                    <a:pt x="335" y="517"/>
                  </a:lnTo>
                  <a:lnTo>
                    <a:pt x="335" y="608"/>
                  </a:lnTo>
                  <a:lnTo>
                    <a:pt x="426" y="608"/>
                  </a:lnTo>
                  <a:cubicBezTo>
                    <a:pt x="669" y="608"/>
                    <a:pt x="760" y="700"/>
                    <a:pt x="760" y="852"/>
                  </a:cubicBezTo>
                  <a:cubicBezTo>
                    <a:pt x="760" y="1004"/>
                    <a:pt x="669" y="1095"/>
                    <a:pt x="456" y="1095"/>
                  </a:cubicBezTo>
                  <a:cubicBezTo>
                    <a:pt x="304" y="1095"/>
                    <a:pt x="183" y="1064"/>
                    <a:pt x="61" y="973"/>
                  </a:cubicBezTo>
                  <a:lnTo>
                    <a:pt x="0" y="1064"/>
                  </a:lnTo>
                  <a:cubicBezTo>
                    <a:pt x="122" y="1155"/>
                    <a:pt x="274" y="1216"/>
                    <a:pt x="456" y="1216"/>
                  </a:cubicBezTo>
                  <a:cubicBezTo>
                    <a:pt x="760" y="1216"/>
                    <a:pt x="882" y="1064"/>
                    <a:pt x="882" y="852"/>
                  </a:cubicBezTo>
                  <a:cubicBezTo>
                    <a:pt x="882" y="669"/>
                    <a:pt x="760" y="517"/>
                    <a:pt x="487" y="517"/>
                  </a:cubicBezTo>
                  <a:lnTo>
                    <a:pt x="821" y="92"/>
                  </a:lnTo>
                  <a:lnTo>
                    <a:pt x="8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6"/>
            <p:cNvSpPr/>
            <p:nvPr/>
          </p:nvSpPr>
          <p:spPr>
            <a:xfrm>
              <a:off x="4889425" y="2176625"/>
              <a:ext cx="24325" cy="31175"/>
            </a:xfrm>
            <a:custGeom>
              <a:avLst/>
              <a:gdLst/>
              <a:ahLst/>
              <a:cxnLst/>
              <a:rect l="l" t="t" r="r" b="b"/>
              <a:pathLst>
                <a:path w="973" h="1247" extrusionOk="0">
                  <a:moveTo>
                    <a:pt x="486" y="122"/>
                  </a:moveTo>
                  <a:cubicBezTo>
                    <a:pt x="699" y="122"/>
                    <a:pt x="851" y="304"/>
                    <a:pt x="851" y="638"/>
                  </a:cubicBezTo>
                  <a:cubicBezTo>
                    <a:pt x="851" y="942"/>
                    <a:pt x="730" y="1125"/>
                    <a:pt x="486" y="1125"/>
                  </a:cubicBezTo>
                  <a:cubicBezTo>
                    <a:pt x="274" y="1125"/>
                    <a:pt x="122" y="942"/>
                    <a:pt x="122" y="638"/>
                  </a:cubicBezTo>
                  <a:cubicBezTo>
                    <a:pt x="122" y="304"/>
                    <a:pt x="274" y="122"/>
                    <a:pt x="486" y="122"/>
                  </a:cubicBezTo>
                  <a:close/>
                  <a:moveTo>
                    <a:pt x="486" y="0"/>
                  </a:moveTo>
                  <a:cubicBezTo>
                    <a:pt x="213" y="0"/>
                    <a:pt x="0" y="243"/>
                    <a:pt x="0" y="638"/>
                  </a:cubicBezTo>
                  <a:cubicBezTo>
                    <a:pt x="0" y="1003"/>
                    <a:pt x="213" y="1246"/>
                    <a:pt x="486" y="1246"/>
                  </a:cubicBezTo>
                  <a:cubicBezTo>
                    <a:pt x="760" y="1246"/>
                    <a:pt x="973" y="1003"/>
                    <a:pt x="973" y="638"/>
                  </a:cubicBezTo>
                  <a:cubicBezTo>
                    <a:pt x="973" y="243"/>
                    <a:pt x="790" y="0"/>
                    <a:pt x="4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6"/>
            <p:cNvSpPr/>
            <p:nvPr/>
          </p:nvSpPr>
          <p:spPr>
            <a:xfrm>
              <a:off x="4944125" y="1781475"/>
              <a:ext cx="37250" cy="379975"/>
            </a:xfrm>
            <a:custGeom>
              <a:avLst/>
              <a:gdLst/>
              <a:ahLst/>
              <a:cxnLst/>
              <a:rect l="l" t="t" r="r" b="b"/>
              <a:pathLst>
                <a:path w="1490" h="15199" extrusionOk="0">
                  <a:moveTo>
                    <a:pt x="760" y="0"/>
                  </a:moveTo>
                  <a:cubicBezTo>
                    <a:pt x="335" y="0"/>
                    <a:pt x="31" y="335"/>
                    <a:pt x="31" y="730"/>
                  </a:cubicBezTo>
                  <a:lnTo>
                    <a:pt x="31" y="14438"/>
                  </a:lnTo>
                  <a:cubicBezTo>
                    <a:pt x="1" y="14864"/>
                    <a:pt x="335" y="15198"/>
                    <a:pt x="760" y="15198"/>
                  </a:cubicBezTo>
                  <a:cubicBezTo>
                    <a:pt x="1156" y="15198"/>
                    <a:pt x="1490" y="14864"/>
                    <a:pt x="1490" y="14438"/>
                  </a:cubicBezTo>
                  <a:lnTo>
                    <a:pt x="1490" y="730"/>
                  </a:lnTo>
                  <a:cubicBezTo>
                    <a:pt x="1490" y="335"/>
                    <a:pt x="1156" y="0"/>
                    <a:pt x="76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6"/>
            <p:cNvSpPr/>
            <p:nvPr/>
          </p:nvSpPr>
          <p:spPr>
            <a:xfrm>
              <a:off x="4944875" y="1835425"/>
              <a:ext cx="36500" cy="327525"/>
            </a:xfrm>
            <a:custGeom>
              <a:avLst/>
              <a:gdLst/>
              <a:ahLst/>
              <a:cxnLst/>
              <a:rect l="l" t="t" r="r" b="b"/>
              <a:pathLst>
                <a:path w="1460" h="13101" extrusionOk="0">
                  <a:moveTo>
                    <a:pt x="730" y="0"/>
                  </a:moveTo>
                  <a:cubicBezTo>
                    <a:pt x="305" y="0"/>
                    <a:pt x="1" y="335"/>
                    <a:pt x="1" y="730"/>
                  </a:cubicBezTo>
                  <a:lnTo>
                    <a:pt x="1" y="12371"/>
                  </a:lnTo>
                  <a:cubicBezTo>
                    <a:pt x="1" y="12767"/>
                    <a:pt x="305" y="13101"/>
                    <a:pt x="730" y="13101"/>
                  </a:cubicBezTo>
                  <a:cubicBezTo>
                    <a:pt x="1126" y="13101"/>
                    <a:pt x="1460" y="12767"/>
                    <a:pt x="1460" y="12371"/>
                  </a:cubicBezTo>
                  <a:lnTo>
                    <a:pt x="1460" y="730"/>
                  </a:lnTo>
                  <a:cubicBezTo>
                    <a:pt x="1460" y="335"/>
                    <a:pt x="1126" y="0"/>
                    <a:pt x="73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6"/>
            <p:cNvSpPr/>
            <p:nvPr/>
          </p:nvSpPr>
          <p:spPr>
            <a:xfrm>
              <a:off x="4936525" y="2176625"/>
              <a:ext cx="26625" cy="31175"/>
            </a:xfrm>
            <a:custGeom>
              <a:avLst/>
              <a:gdLst/>
              <a:ahLst/>
              <a:cxnLst/>
              <a:rect l="l" t="t" r="r" b="b"/>
              <a:pathLst>
                <a:path w="1065" h="1247" extrusionOk="0">
                  <a:moveTo>
                    <a:pt x="639" y="0"/>
                  </a:moveTo>
                  <a:lnTo>
                    <a:pt x="1" y="821"/>
                  </a:lnTo>
                  <a:lnTo>
                    <a:pt x="1" y="912"/>
                  </a:lnTo>
                  <a:lnTo>
                    <a:pt x="700" y="912"/>
                  </a:lnTo>
                  <a:lnTo>
                    <a:pt x="700" y="1246"/>
                  </a:lnTo>
                  <a:lnTo>
                    <a:pt x="821" y="1246"/>
                  </a:lnTo>
                  <a:lnTo>
                    <a:pt x="821" y="912"/>
                  </a:lnTo>
                  <a:lnTo>
                    <a:pt x="1064" y="912"/>
                  </a:lnTo>
                  <a:lnTo>
                    <a:pt x="1064" y="821"/>
                  </a:lnTo>
                  <a:lnTo>
                    <a:pt x="821" y="821"/>
                  </a:lnTo>
                  <a:lnTo>
                    <a:pt x="821" y="547"/>
                  </a:lnTo>
                  <a:lnTo>
                    <a:pt x="700" y="547"/>
                  </a:lnTo>
                  <a:lnTo>
                    <a:pt x="700" y="790"/>
                  </a:lnTo>
                  <a:lnTo>
                    <a:pt x="183" y="790"/>
                  </a:lnTo>
                  <a:lnTo>
                    <a:pt x="7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6"/>
            <p:cNvSpPr/>
            <p:nvPr/>
          </p:nvSpPr>
          <p:spPr>
            <a:xfrm>
              <a:off x="4966175" y="2176625"/>
              <a:ext cx="24325" cy="31175"/>
            </a:xfrm>
            <a:custGeom>
              <a:avLst/>
              <a:gdLst/>
              <a:ahLst/>
              <a:cxnLst/>
              <a:rect l="l" t="t" r="r" b="b"/>
              <a:pathLst>
                <a:path w="973" h="1247" extrusionOk="0">
                  <a:moveTo>
                    <a:pt x="486" y="122"/>
                  </a:moveTo>
                  <a:cubicBezTo>
                    <a:pt x="699" y="122"/>
                    <a:pt x="851" y="304"/>
                    <a:pt x="851" y="638"/>
                  </a:cubicBezTo>
                  <a:cubicBezTo>
                    <a:pt x="851" y="942"/>
                    <a:pt x="699" y="1125"/>
                    <a:pt x="486" y="1125"/>
                  </a:cubicBezTo>
                  <a:cubicBezTo>
                    <a:pt x="274" y="1125"/>
                    <a:pt x="122" y="942"/>
                    <a:pt x="122" y="638"/>
                  </a:cubicBezTo>
                  <a:cubicBezTo>
                    <a:pt x="122" y="304"/>
                    <a:pt x="274" y="122"/>
                    <a:pt x="486" y="122"/>
                  </a:cubicBezTo>
                  <a:close/>
                  <a:moveTo>
                    <a:pt x="486" y="0"/>
                  </a:moveTo>
                  <a:cubicBezTo>
                    <a:pt x="182" y="0"/>
                    <a:pt x="0" y="243"/>
                    <a:pt x="0" y="638"/>
                  </a:cubicBezTo>
                  <a:cubicBezTo>
                    <a:pt x="0" y="1003"/>
                    <a:pt x="213" y="1246"/>
                    <a:pt x="486" y="1246"/>
                  </a:cubicBezTo>
                  <a:cubicBezTo>
                    <a:pt x="760" y="1246"/>
                    <a:pt x="973" y="1003"/>
                    <a:pt x="973" y="638"/>
                  </a:cubicBezTo>
                  <a:cubicBezTo>
                    <a:pt x="973" y="243"/>
                    <a:pt x="760" y="0"/>
                    <a:pt x="4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6"/>
            <p:cNvSpPr/>
            <p:nvPr/>
          </p:nvSpPr>
          <p:spPr>
            <a:xfrm>
              <a:off x="5017825" y="1781475"/>
              <a:ext cx="37275" cy="379975"/>
            </a:xfrm>
            <a:custGeom>
              <a:avLst/>
              <a:gdLst/>
              <a:ahLst/>
              <a:cxnLst/>
              <a:rect l="l" t="t" r="r" b="b"/>
              <a:pathLst>
                <a:path w="1491" h="15199" extrusionOk="0">
                  <a:moveTo>
                    <a:pt x="730" y="0"/>
                  </a:moveTo>
                  <a:cubicBezTo>
                    <a:pt x="335" y="0"/>
                    <a:pt x="1" y="335"/>
                    <a:pt x="1" y="730"/>
                  </a:cubicBezTo>
                  <a:lnTo>
                    <a:pt x="1" y="14469"/>
                  </a:lnTo>
                  <a:cubicBezTo>
                    <a:pt x="1" y="14864"/>
                    <a:pt x="335" y="15198"/>
                    <a:pt x="730" y="15198"/>
                  </a:cubicBezTo>
                  <a:cubicBezTo>
                    <a:pt x="1156" y="15198"/>
                    <a:pt x="1490" y="14864"/>
                    <a:pt x="1460" y="14438"/>
                  </a:cubicBezTo>
                  <a:lnTo>
                    <a:pt x="1460" y="730"/>
                  </a:lnTo>
                  <a:cubicBezTo>
                    <a:pt x="1460" y="335"/>
                    <a:pt x="1126" y="0"/>
                    <a:pt x="7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6"/>
            <p:cNvSpPr/>
            <p:nvPr/>
          </p:nvSpPr>
          <p:spPr>
            <a:xfrm>
              <a:off x="5017825" y="1890900"/>
              <a:ext cx="36500" cy="272050"/>
            </a:xfrm>
            <a:custGeom>
              <a:avLst/>
              <a:gdLst/>
              <a:ahLst/>
              <a:cxnLst/>
              <a:rect l="l" t="t" r="r" b="b"/>
              <a:pathLst>
                <a:path w="1460" h="10882" extrusionOk="0">
                  <a:moveTo>
                    <a:pt x="730" y="0"/>
                  </a:moveTo>
                  <a:cubicBezTo>
                    <a:pt x="335" y="0"/>
                    <a:pt x="1" y="335"/>
                    <a:pt x="1" y="730"/>
                  </a:cubicBezTo>
                  <a:lnTo>
                    <a:pt x="1" y="10152"/>
                  </a:lnTo>
                  <a:cubicBezTo>
                    <a:pt x="1" y="10548"/>
                    <a:pt x="335" y="10882"/>
                    <a:pt x="730" y="10882"/>
                  </a:cubicBezTo>
                  <a:cubicBezTo>
                    <a:pt x="1126" y="10882"/>
                    <a:pt x="1460" y="10548"/>
                    <a:pt x="1460" y="10152"/>
                  </a:cubicBezTo>
                  <a:lnTo>
                    <a:pt x="1460" y="730"/>
                  </a:lnTo>
                  <a:cubicBezTo>
                    <a:pt x="1460" y="335"/>
                    <a:pt x="1126" y="0"/>
                    <a:pt x="73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6"/>
            <p:cNvSpPr/>
            <p:nvPr/>
          </p:nvSpPr>
          <p:spPr>
            <a:xfrm>
              <a:off x="5012525" y="2177375"/>
              <a:ext cx="22050" cy="30625"/>
            </a:xfrm>
            <a:custGeom>
              <a:avLst/>
              <a:gdLst/>
              <a:ahLst/>
              <a:cxnLst/>
              <a:rect l="l" t="t" r="r" b="b"/>
              <a:pathLst>
                <a:path w="882" h="1225" extrusionOk="0">
                  <a:moveTo>
                    <a:pt x="152" y="0"/>
                  </a:moveTo>
                  <a:lnTo>
                    <a:pt x="91" y="608"/>
                  </a:lnTo>
                  <a:lnTo>
                    <a:pt x="335" y="608"/>
                  </a:lnTo>
                  <a:cubicBezTo>
                    <a:pt x="669" y="608"/>
                    <a:pt x="760" y="730"/>
                    <a:pt x="760" y="852"/>
                  </a:cubicBezTo>
                  <a:cubicBezTo>
                    <a:pt x="760" y="1004"/>
                    <a:pt x="639" y="1125"/>
                    <a:pt x="426" y="1125"/>
                  </a:cubicBezTo>
                  <a:cubicBezTo>
                    <a:pt x="304" y="1125"/>
                    <a:pt x="152" y="1064"/>
                    <a:pt x="61" y="973"/>
                  </a:cubicBezTo>
                  <a:lnTo>
                    <a:pt x="0" y="1064"/>
                  </a:lnTo>
                  <a:cubicBezTo>
                    <a:pt x="101" y="1165"/>
                    <a:pt x="223" y="1224"/>
                    <a:pt x="348" y="1224"/>
                  </a:cubicBezTo>
                  <a:cubicBezTo>
                    <a:pt x="374" y="1224"/>
                    <a:pt x="400" y="1222"/>
                    <a:pt x="426" y="1216"/>
                  </a:cubicBezTo>
                  <a:cubicBezTo>
                    <a:pt x="730" y="1216"/>
                    <a:pt x="882" y="1064"/>
                    <a:pt x="882" y="852"/>
                  </a:cubicBezTo>
                  <a:cubicBezTo>
                    <a:pt x="882" y="639"/>
                    <a:pt x="730" y="517"/>
                    <a:pt x="365" y="487"/>
                  </a:cubicBezTo>
                  <a:lnTo>
                    <a:pt x="213" y="487"/>
                  </a:lnTo>
                  <a:lnTo>
                    <a:pt x="274" y="122"/>
                  </a:lnTo>
                  <a:lnTo>
                    <a:pt x="821" y="122"/>
                  </a:lnTo>
                  <a:lnTo>
                    <a:pt x="8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6"/>
            <p:cNvSpPr/>
            <p:nvPr/>
          </p:nvSpPr>
          <p:spPr>
            <a:xfrm>
              <a:off x="5038350" y="2176625"/>
              <a:ext cx="24350" cy="31175"/>
            </a:xfrm>
            <a:custGeom>
              <a:avLst/>
              <a:gdLst/>
              <a:ahLst/>
              <a:cxnLst/>
              <a:rect l="l" t="t" r="r" b="b"/>
              <a:pathLst>
                <a:path w="974" h="1247" extrusionOk="0">
                  <a:moveTo>
                    <a:pt x="487" y="122"/>
                  </a:moveTo>
                  <a:cubicBezTo>
                    <a:pt x="700" y="122"/>
                    <a:pt x="852" y="304"/>
                    <a:pt x="852" y="638"/>
                  </a:cubicBezTo>
                  <a:cubicBezTo>
                    <a:pt x="852" y="942"/>
                    <a:pt x="700" y="1125"/>
                    <a:pt x="487" y="1125"/>
                  </a:cubicBezTo>
                  <a:cubicBezTo>
                    <a:pt x="274" y="1125"/>
                    <a:pt x="122" y="942"/>
                    <a:pt x="122" y="638"/>
                  </a:cubicBezTo>
                  <a:cubicBezTo>
                    <a:pt x="122" y="304"/>
                    <a:pt x="274" y="122"/>
                    <a:pt x="487" y="122"/>
                  </a:cubicBezTo>
                  <a:close/>
                  <a:moveTo>
                    <a:pt x="487" y="0"/>
                  </a:moveTo>
                  <a:cubicBezTo>
                    <a:pt x="213" y="0"/>
                    <a:pt x="1" y="243"/>
                    <a:pt x="1" y="638"/>
                  </a:cubicBezTo>
                  <a:cubicBezTo>
                    <a:pt x="1" y="1003"/>
                    <a:pt x="213" y="1246"/>
                    <a:pt x="487" y="1246"/>
                  </a:cubicBezTo>
                  <a:cubicBezTo>
                    <a:pt x="761" y="1246"/>
                    <a:pt x="973" y="1003"/>
                    <a:pt x="973" y="638"/>
                  </a:cubicBezTo>
                  <a:cubicBezTo>
                    <a:pt x="973" y="243"/>
                    <a:pt x="761"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6"/>
            <p:cNvSpPr/>
            <p:nvPr/>
          </p:nvSpPr>
          <p:spPr>
            <a:xfrm>
              <a:off x="5090775" y="1781475"/>
              <a:ext cx="37275" cy="379975"/>
            </a:xfrm>
            <a:custGeom>
              <a:avLst/>
              <a:gdLst/>
              <a:ahLst/>
              <a:cxnLst/>
              <a:rect l="l" t="t" r="r" b="b"/>
              <a:pathLst>
                <a:path w="1491" h="15199" extrusionOk="0">
                  <a:moveTo>
                    <a:pt x="730" y="0"/>
                  </a:moveTo>
                  <a:cubicBezTo>
                    <a:pt x="335" y="0"/>
                    <a:pt x="1" y="335"/>
                    <a:pt x="1" y="730"/>
                  </a:cubicBezTo>
                  <a:lnTo>
                    <a:pt x="1" y="14469"/>
                  </a:lnTo>
                  <a:cubicBezTo>
                    <a:pt x="1" y="14864"/>
                    <a:pt x="335" y="15198"/>
                    <a:pt x="730" y="15198"/>
                  </a:cubicBezTo>
                  <a:cubicBezTo>
                    <a:pt x="1156" y="15198"/>
                    <a:pt x="1490" y="14864"/>
                    <a:pt x="1460" y="14438"/>
                  </a:cubicBezTo>
                  <a:lnTo>
                    <a:pt x="1460" y="730"/>
                  </a:lnTo>
                  <a:cubicBezTo>
                    <a:pt x="1460" y="335"/>
                    <a:pt x="1126" y="0"/>
                    <a:pt x="7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6"/>
            <p:cNvSpPr/>
            <p:nvPr/>
          </p:nvSpPr>
          <p:spPr>
            <a:xfrm>
              <a:off x="5090025" y="1955475"/>
              <a:ext cx="38025" cy="205975"/>
            </a:xfrm>
            <a:custGeom>
              <a:avLst/>
              <a:gdLst/>
              <a:ahLst/>
              <a:cxnLst/>
              <a:rect l="l" t="t" r="r" b="b"/>
              <a:pathLst>
                <a:path w="1521" h="8239" extrusionOk="0">
                  <a:moveTo>
                    <a:pt x="760" y="1"/>
                  </a:moveTo>
                  <a:cubicBezTo>
                    <a:pt x="335" y="31"/>
                    <a:pt x="1" y="366"/>
                    <a:pt x="31" y="791"/>
                  </a:cubicBezTo>
                  <a:lnTo>
                    <a:pt x="31" y="7569"/>
                  </a:lnTo>
                  <a:cubicBezTo>
                    <a:pt x="61" y="7965"/>
                    <a:pt x="396" y="8238"/>
                    <a:pt x="760" y="8238"/>
                  </a:cubicBezTo>
                  <a:cubicBezTo>
                    <a:pt x="1186" y="8238"/>
                    <a:pt x="1520" y="7904"/>
                    <a:pt x="1490" y="7478"/>
                  </a:cubicBezTo>
                  <a:lnTo>
                    <a:pt x="1490" y="730"/>
                  </a:lnTo>
                  <a:cubicBezTo>
                    <a:pt x="1490" y="335"/>
                    <a:pt x="1156" y="1"/>
                    <a:pt x="76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6"/>
            <p:cNvSpPr/>
            <p:nvPr/>
          </p:nvSpPr>
          <p:spPr>
            <a:xfrm>
              <a:off x="5083950" y="2176625"/>
              <a:ext cx="22825" cy="31250"/>
            </a:xfrm>
            <a:custGeom>
              <a:avLst/>
              <a:gdLst/>
              <a:ahLst/>
              <a:cxnLst/>
              <a:rect l="l" t="t" r="r" b="b"/>
              <a:pathLst>
                <a:path w="913" h="1250" extrusionOk="0">
                  <a:moveTo>
                    <a:pt x="440" y="603"/>
                  </a:moveTo>
                  <a:cubicBezTo>
                    <a:pt x="455" y="603"/>
                    <a:pt x="471" y="605"/>
                    <a:pt x="487" y="608"/>
                  </a:cubicBezTo>
                  <a:cubicBezTo>
                    <a:pt x="669" y="608"/>
                    <a:pt x="791" y="699"/>
                    <a:pt x="791" y="882"/>
                  </a:cubicBezTo>
                  <a:cubicBezTo>
                    <a:pt x="791" y="1018"/>
                    <a:pt x="669" y="1129"/>
                    <a:pt x="534" y="1129"/>
                  </a:cubicBezTo>
                  <a:cubicBezTo>
                    <a:pt x="518" y="1129"/>
                    <a:pt x="503" y="1128"/>
                    <a:pt x="487" y="1125"/>
                  </a:cubicBezTo>
                  <a:cubicBezTo>
                    <a:pt x="274" y="1125"/>
                    <a:pt x="152" y="1003"/>
                    <a:pt x="152" y="882"/>
                  </a:cubicBezTo>
                  <a:cubicBezTo>
                    <a:pt x="180" y="718"/>
                    <a:pt x="305" y="603"/>
                    <a:pt x="440" y="603"/>
                  </a:cubicBezTo>
                  <a:close/>
                  <a:moveTo>
                    <a:pt x="548" y="0"/>
                  </a:moveTo>
                  <a:cubicBezTo>
                    <a:pt x="213" y="0"/>
                    <a:pt x="0" y="243"/>
                    <a:pt x="0" y="638"/>
                  </a:cubicBezTo>
                  <a:cubicBezTo>
                    <a:pt x="0" y="1034"/>
                    <a:pt x="183" y="1246"/>
                    <a:pt x="487" y="1246"/>
                  </a:cubicBezTo>
                  <a:cubicBezTo>
                    <a:pt x="505" y="1249"/>
                    <a:pt x="522" y="1250"/>
                    <a:pt x="540" y="1250"/>
                  </a:cubicBezTo>
                  <a:cubicBezTo>
                    <a:pt x="756" y="1250"/>
                    <a:pt x="912" y="1079"/>
                    <a:pt x="912" y="882"/>
                  </a:cubicBezTo>
                  <a:cubicBezTo>
                    <a:pt x="912" y="684"/>
                    <a:pt x="756" y="513"/>
                    <a:pt x="540" y="513"/>
                  </a:cubicBezTo>
                  <a:cubicBezTo>
                    <a:pt x="522" y="513"/>
                    <a:pt x="505" y="515"/>
                    <a:pt x="487" y="517"/>
                  </a:cubicBezTo>
                  <a:cubicBezTo>
                    <a:pt x="467" y="513"/>
                    <a:pt x="447" y="511"/>
                    <a:pt x="428" y="511"/>
                  </a:cubicBezTo>
                  <a:cubicBezTo>
                    <a:pt x="297" y="511"/>
                    <a:pt x="175" y="597"/>
                    <a:pt x="122" y="730"/>
                  </a:cubicBezTo>
                  <a:lnTo>
                    <a:pt x="122" y="608"/>
                  </a:lnTo>
                  <a:cubicBezTo>
                    <a:pt x="122" y="274"/>
                    <a:pt x="304" y="122"/>
                    <a:pt x="548" y="122"/>
                  </a:cubicBezTo>
                  <a:cubicBezTo>
                    <a:pt x="639" y="122"/>
                    <a:pt x="730" y="122"/>
                    <a:pt x="791" y="182"/>
                  </a:cubicBezTo>
                  <a:lnTo>
                    <a:pt x="851" y="91"/>
                  </a:lnTo>
                  <a:cubicBezTo>
                    <a:pt x="760" y="30"/>
                    <a:pt x="639" y="0"/>
                    <a:pt x="5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6"/>
            <p:cNvSpPr/>
            <p:nvPr/>
          </p:nvSpPr>
          <p:spPr>
            <a:xfrm>
              <a:off x="5110550" y="2176625"/>
              <a:ext cx="24325" cy="31175"/>
            </a:xfrm>
            <a:custGeom>
              <a:avLst/>
              <a:gdLst/>
              <a:ahLst/>
              <a:cxnLst/>
              <a:rect l="l" t="t" r="r" b="b"/>
              <a:pathLst>
                <a:path w="973" h="1247" extrusionOk="0">
                  <a:moveTo>
                    <a:pt x="487" y="122"/>
                  </a:moveTo>
                  <a:cubicBezTo>
                    <a:pt x="699" y="122"/>
                    <a:pt x="851" y="304"/>
                    <a:pt x="851" y="638"/>
                  </a:cubicBezTo>
                  <a:cubicBezTo>
                    <a:pt x="851" y="942"/>
                    <a:pt x="699" y="1125"/>
                    <a:pt x="487" y="1125"/>
                  </a:cubicBezTo>
                  <a:cubicBezTo>
                    <a:pt x="243" y="1125"/>
                    <a:pt x="91" y="942"/>
                    <a:pt x="91" y="638"/>
                  </a:cubicBezTo>
                  <a:cubicBezTo>
                    <a:pt x="91" y="304"/>
                    <a:pt x="274" y="122"/>
                    <a:pt x="487" y="122"/>
                  </a:cubicBezTo>
                  <a:close/>
                  <a:moveTo>
                    <a:pt x="487" y="0"/>
                  </a:moveTo>
                  <a:cubicBezTo>
                    <a:pt x="183" y="0"/>
                    <a:pt x="0" y="243"/>
                    <a:pt x="0" y="638"/>
                  </a:cubicBezTo>
                  <a:cubicBezTo>
                    <a:pt x="0" y="1003"/>
                    <a:pt x="213" y="1246"/>
                    <a:pt x="487" y="1246"/>
                  </a:cubicBezTo>
                  <a:cubicBezTo>
                    <a:pt x="760" y="1246"/>
                    <a:pt x="973" y="1003"/>
                    <a:pt x="973" y="638"/>
                  </a:cubicBezTo>
                  <a:cubicBezTo>
                    <a:pt x="973" y="243"/>
                    <a:pt x="760"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6"/>
            <p:cNvSpPr/>
            <p:nvPr/>
          </p:nvSpPr>
          <p:spPr>
            <a:xfrm>
              <a:off x="5163725" y="1781475"/>
              <a:ext cx="37275" cy="379975"/>
            </a:xfrm>
            <a:custGeom>
              <a:avLst/>
              <a:gdLst/>
              <a:ahLst/>
              <a:cxnLst/>
              <a:rect l="l" t="t" r="r" b="b"/>
              <a:pathLst>
                <a:path w="1491" h="15199" extrusionOk="0">
                  <a:moveTo>
                    <a:pt x="730" y="0"/>
                  </a:moveTo>
                  <a:cubicBezTo>
                    <a:pt x="335" y="0"/>
                    <a:pt x="1" y="335"/>
                    <a:pt x="1" y="730"/>
                  </a:cubicBezTo>
                  <a:lnTo>
                    <a:pt x="1" y="14469"/>
                  </a:lnTo>
                  <a:cubicBezTo>
                    <a:pt x="1" y="14864"/>
                    <a:pt x="335" y="15198"/>
                    <a:pt x="730" y="15198"/>
                  </a:cubicBezTo>
                  <a:cubicBezTo>
                    <a:pt x="1156" y="15198"/>
                    <a:pt x="1490" y="14864"/>
                    <a:pt x="1460" y="14438"/>
                  </a:cubicBezTo>
                  <a:lnTo>
                    <a:pt x="1460" y="730"/>
                  </a:lnTo>
                  <a:cubicBezTo>
                    <a:pt x="1460" y="335"/>
                    <a:pt x="1156" y="0"/>
                    <a:pt x="7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6"/>
            <p:cNvSpPr/>
            <p:nvPr/>
          </p:nvSpPr>
          <p:spPr>
            <a:xfrm>
              <a:off x="5163725" y="1817950"/>
              <a:ext cx="36500" cy="345000"/>
            </a:xfrm>
            <a:custGeom>
              <a:avLst/>
              <a:gdLst/>
              <a:ahLst/>
              <a:cxnLst/>
              <a:rect l="l" t="t" r="r" b="b"/>
              <a:pathLst>
                <a:path w="1460" h="13800" extrusionOk="0">
                  <a:moveTo>
                    <a:pt x="730" y="0"/>
                  </a:moveTo>
                  <a:cubicBezTo>
                    <a:pt x="335" y="0"/>
                    <a:pt x="1" y="335"/>
                    <a:pt x="1" y="730"/>
                  </a:cubicBezTo>
                  <a:lnTo>
                    <a:pt x="1" y="13070"/>
                  </a:lnTo>
                  <a:cubicBezTo>
                    <a:pt x="1" y="13466"/>
                    <a:pt x="335" y="13800"/>
                    <a:pt x="730" y="13800"/>
                  </a:cubicBezTo>
                  <a:cubicBezTo>
                    <a:pt x="1156" y="13800"/>
                    <a:pt x="1460" y="13466"/>
                    <a:pt x="1460" y="13070"/>
                  </a:cubicBezTo>
                  <a:lnTo>
                    <a:pt x="1460" y="730"/>
                  </a:lnTo>
                  <a:cubicBezTo>
                    <a:pt x="1460" y="335"/>
                    <a:pt x="1156" y="0"/>
                    <a:pt x="73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6"/>
            <p:cNvSpPr/>
            <p:nvPr/>
          </p:nvSpPr>
          <p:spPr>
            <a:xfrm>
              <a:off x="5156125" y="2177375"/>
              <a:ext cx="22075" cy="30425"/>
            </a:xfrm>
            <a:custGeom>
              <a:avLst/>
              <a:gdLst/>
              <a:ahLst/>
              <a:cxnLst/>
              <a:rect l="l" t="t" r="r" b="b"/>
              <a:pathLst>
                <a:path w="883" h="1217" extrusionOk="0">
                  <a:moveTo>
                    <a:pt x="1" y="0"/>
                  </a:moveTo>
                  <a:lnTo>
                    <a:pt x="1" y="335"/>
                  </a:lnTo>
                  <a:lnTo>
                    <a:pt x="123" y="335"/>
                  </a:lnTo>
                  <a:lnTo>
                    <a:pt x="123" y="122"/>
                  </a:lnTo>
                  <a:lnTo>
                    <a:pt x="730" y="122"/>
                  </a:lnTo>
                  <a:lnTo>
                    <a:pt x="244" y="1216"/>
                  </a:lnTo>
                  <a:lnTo>
                    <a:pt x="366" y="1216"/>
                  </a:lnTo>
                  <a:lnTo>
                    <a:pt x="882" y="92"/>
                  </a:lnTo>
                  <a:lnTo>
                    <a:pt x="88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6"/>
            <p:cNvSpPr/>
            <p:nvPr/>
          </p:nvSpPr>
          <p:spPr>
            <a:xfrm>
              <a:off x="5181975" y="2176625"/>
              <a:ext cx="24350" cy="31175"/>
            </a:xfrm>
            <a:custGeom>
              <a:avLst/>
              <a:gdLst/>
              <a:ahLst/>
              <a:cxnLst/>
              <a:rect l="l" t="t" r="r" b="b"/>
              <a:pathLst>
                <a:path w="974" h="1247" extrusionOk="0">
                  <a:moveTo>
                    <a:pt x="487" y="122"/>
                  </a:moveTo>
                  <a:cubicBezTo>
                    <a:pt x="700" y="122"/>
                    <a:pt x="821" y="304"/>
                    <a:pt x="821" y="638"/>
                  </a:cubicBezTo>
                  <a:cubicBezTo>
                    <a:pt x="821" y="942"/>
                    <a:pt x="700" y="1125"/>
                    <a:pt x="487" y="1125"/>
                  </a:cubicBezTo>
                  <a:cubicBezTo>
                    <a:pt x="244" y="1125"/>
                    <a:pt x="92" y="942"/>
                    <a:pt x="92" y="638"/>
                  </a:cubicBezTo>
                  <a:cubicBezTo>
                    <a:pt x="92" y="304"/>
                    <a:pt x="274" y="122"/>
                    <a:pt x="487" y="122"/>
                  </a:cubicBezTo>
                  <a:close/>
                  <a:moveTo>
                    <a:pt x="487" y="0"/>
                  </a:moveTo>
                  <a:cubicBezTo>
                    <a:pt x="183" y="0"/>
                    <a:pt x="0" y="243"/>
                    <a:pt x="0" y="638"/>
                  </a:cubicBezTo>
                  <a:cubicBezTo>
                    <a:pt x="0" y="1003"/>
                    <a:pt x="183" y="1246"/>
                    <a:pt x="487" y="1246"/>
                  </a:cubicBezTo>
                  <a:cubicBezTo>
                    <a:pt x="760" y="1246"/>
                    <a:pt x="973" y="1003"/>
                    <a:pt x="973" y="638"/>
                  </a:cubicBezTo>
                  <a:cubicBezTo>
                    <a:pt x="973" y="243"/>
                    <a:pt x="760"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6"/>
            <p:cNvSpPr/>
            <p:nvPr/>
          </p:nvSpPr>
          <p:spPr>
            <a:xfrm>
              <a:off x="5236675" y="1781475"/>
              <a:ext cx="37275" cy="379975"/>
            </a:xfrm>
            <a:custGeom>
              <a:avLst/>
              <a:gdLst/>
              <a:ahLst/>
              <a:cxnLst/>
              <a:rect l="l" t="t" r="r" b="b"/>
              <a:pathLst>
                <a:path w="1491" h="15199" extrusionOk="0">
                  <a:moveTo>
                    <a:pt x="761" y="0"/>
                  </a:moveTo>
                  <a:cubicBezTo>
                    <a:pt x="335" y="0"/>
                    <a:pt x="1" y="335"/>
                    <a:pt x="31" y="730"/>
                  </a:cubicBezTo>
                  <a:lnTo>
                    <a:pt x="31" y="14469"/>
                  </a:lnTo>
                  <a:cubicBezTo>
                    <a:pt x="31" y="14864"/>
                    <a:pt x="335" y="15198"/>
                    <a:pt x="761" y="15198"/>
                  </a:cubicBezTo>
                  <a:cubicBezTo>
                    <a:pt x="1156" y="15198"/>
                    <a:pt x="1490" y="14864"/>
                    <a:pt x="1490" y="14438"/>
                  </a:cubicBezTo>
                  <a:lnTo>
                    <a:pt x="1490" y="730"/>
                  </a:lnTo>
                  <a:cubicBezTo>
                    <a:pt x="1490" y="335"/>
                    <a:pt x="1156" y="0"/>
                    <a:pt x="76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6"/>
            <p:cNvSpPr/>
            <p:nvPr/>
          </p:nvSpPr>
          <p:spPr>
            <a:xfrm>
              <a:off x="5237450" y="1991950"/>
              <a:ext cx="36500" cy="171000"/>
            </a:xfrm>
            <a:custGeom>
              <a:avLst/>
              <a:gdLst/>
              <a:ahLst/>
              <a:cxnLst/>
              <a:rect l="l" t="t" r="r" b="b"/>
              <a:pathLst>
                <a:path w="1460" h="6840" extrusionOk="0">
                  <a:moveTo>
                    <a:pt x="730" y="1"/>
                  </a:moveTo>
                  <a:cubicBezTo>
                    <a:pt x="304" y="1"/>
                    <a:pt x="0" y="335"/>
                    <a:pt x="0" y="730"/>
                  </a:cubicBezTo>
                  <a:lnTo>
                    <a:pt x="0" y="6110"/>
                  </a:lnTo>
                  <a:cubicBezTo>
                    <a:pt x="0" y="6506"/>
                    <a:pt x="304" y="6840"/>
                    <a:pt x="730" y="6840"/>
                  </a:cubicBezTo>
                  <a:cubicBezTo>
                    <a:pt x="1125" y="6840"/>
                    <a:pt x="1459" y="6506"/>
                    <a:pt x="1459" y="6110"/>
                  </a:cubicBezTo>
                  <a:lnTo>
                    <a:pt x="1459" y="730"/>
                  </a:lnTo>
                  <a:cubicBezTo>
                    <a:pt x="1459" y="335"/>
                    <a:pt x="1125" y="1"/>
                    <a:pt x="73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6"/>
            <p:cNvSpPr/>
            <p:nvPr/>
          </p:nvSpPr>
          <p:spPr>
            <a:xfrm>
              <a:off x="5228325" y="2177375"/>
              <a:ext cx="23575" cy="31175"/>
            </a:xfrm>
            <a:custGeom>
              <a:avLst/>
              <a:gdLst/>
              <a:ahLst/>
              <a:cxnLst/>
              <a:rect l="l" t="t" r="r" b="b"/>
              <a:pathLst>
                <a:path w="943" h="1247" extrusionOk="0">
                  <a:moveTo>
                    <a:pt x="457" y="92"/>
                  </a:moveTo>
                  <a:cubicBezTo>
                    <a:pt x="639" y="92"/>
                    <a:pt x="760" y="183"/>
                    <a:pt x="760" y="335"/>
                  </a:cubicBezTo>
                  <a:cubicBezTo>
                    <a:pt x="760" y="456"/>
                    <a:pt x="639" y="548"/>
                    <a:pt x="457" y="548"/>
                  </a:cubicBezTo>
                  <a:lnTo>
                    <a:pt x="457" y="517"/>
                  </a:lnTo>
                  <a:cubicBezTo>
                    <a:pt x="274" y="517"/>
                    <a:pt x="153" y="456"/>
                    <a:pt x="153" y="335"/>
                  </a:cubicBezTo>
                  <a:cubicBezTo>
                    <a:pt x="153" y="183"/>
                    <a:pt x="274" y="92"/>
                    <a:pt x="457" y="92"/>
                  </a:cubicBezTo>
                  <a:close/>
                  <a:moveTo>
                    <a:pt x="457" y="639"/>
                  </a:moveTo>
                  <a:cubicBezTo>
                    <a:pt x="669" y="639"/>
                    <a:pt x="821" y="730"/>
                    <a:pt x="821" y="882"/>
                  </a:cubicBezTo>
                  <a:cubicBezTo>
                    <a:pt x="821" y="1004"/>
                    <a:pt x="669" y="1125"/>
                    <a:pt x="457" y="1125"/>
                  </a:cubicBezTo>
                  <a:cubicBezTo>
                    <a:pt x="244" y="1125"/>
                    <a:pt x="122" y="1034"/>
                    <a:pt x="122" y="882"/>
                  </a:cubicBezTo>
                  <a:cubicBezTo>
                    <a:pt x="122" y="730"/>
                    <a:pt x="244" y="639"/>
                    <a:pt x="457" y="639"/>
                  </a:cubicBezTo>
                  <a:close/>
                  <a:moveTo>
                    <a:pt x="457" y="0"/>
                  </a:moveTo>
                  <a:cubicBezTo>
                    <a:pt x="213" y="0"/>
                    <a:pt x="31" y="122"/>
                    <a:pt x="31" y="304"/>
                  </a:cubicBezTo>
                  <a:cubicBezTo>
                    <a:pt x="31" y="426"/>
                    <a:pt x="122" y="548"/>
                    <a:pt x="213" y="578"/>
                  </a:cubicBezTo>
                  <a:cubicBezTo>
                    <a:pt x="92" y="608"/>
                    <a:pt x="1" y="730"/>
                    <a:pt x="1" y="882"/>
                  </a:cubicBezTo>
                  <a:cubicBezTo>
                    <a:pt x="1" y="1095"/>
                    <a:pt x="183" y="1247"/>
                    <a:pt x="457" y="1247"/>
                  </a:cubicBezTo>
                  <a:cubicBezTo>
                    <a:pt x="760" y="1247"/>
                    <a:pt x="943" y="1095"/>
                    <a:pt x="943" y="882"/>
                  </a:cubicBezTo>
                  <a:cubicBezTo>
                    <a:pt x="943" y="730"/>
                    <a:pt x="821" y="608"/>
                    <a:pt x="700" y="578"/>
                  </a:cubicBezTo>
                  <a:cubicBezTo>
                    <a:pt x="821" y="548"/>
                    <a:pt x="882" y="426"/>
                    <a:pt x="882" y="304"/>
                  </a:cubicBezTo>
                  <a:cubicBezTo>
                    <a:pt x="882" y="122"/>
                    <a:pt x="730" y="0"/>
                    <a:pt x="4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6"/>
            <p:cNvSpPr/>
            <p:nvPr/>
          </p:nvSpPr>
          <p:spPr>
            <a:xfrm>
              <a:off x="5255675" y="2176625"/>
              <a:ext cx="24350" cy="31175"/>
            </a:xfrm>
            <a:custGeom>
              <a:avLst/>
              <a:gdLst/>
              <a:ahLst/>
              <a:cxnLst/>
              <a:rect l="l" t="t" r="r" b="b"/>
              <a:pathLst>
                <a:path w="974" h="1247" extrusionOk="0">
                  <a:moveTo>
                    <a:pt x="487" y="122"/>
                  </a:moveTo>
                  <a:cubicBezTo>
                    <a:pt x="700" y="122"/>
                    <a:pt x="852" y="304"/>
                    <a:pt x="852" y="638"/>
                  </a:cubicBezTo>
                  <a:cubicBezTo>
                    <a:pt x="852" y="942"/>
                    <a:pt x="700" y="1125"/>
                    <a:pt x="487" y="1125"/>
                  </a:cubicBezTo>
                  <a:cubicBezTo>
                    <a:pt x="274" y="1125"/>
                    <a:pt x="122" y="942"/>
                    <a:pt x="122" y="638"/>
                  </a:cubicBezTo>
                  <a:cubicBezTo>
                    <a:pt x="122" y="304"/>
                    <a:pt x="244" y="122"/>
                    <a:pt x="487" y="122"/>
                  </a:cubicBezTo>
                  <a:close/>
                  <a:moveTo>
                    <a:pt x="487" y="0"/>
                  </a:moveTo>
                  <a:cubicBezTo>
                    <a:pt x="214" y="0"/>
                    <a:pt x="1" y="243"/>
                    <a:pt x="1" y="638"/>
                  </a:cubicBezTo>
                  <a:cubicBezTo>
                    <a:pt x="1" y="1003"/>
                    <a:pt x="214" y="1246"/>
                    <a:pt x="487" y="1246"/>
                  </a:cubicBezTo>
                  <a:cubicBezTo>
                    <a:pt x="791" y="1246"/>
                    <a:pt x="973" y="1003"/>
                    <a:pt x="973" y="638"/>
                  </a:cubicBezTo>
                  <a:cubicBezTo>
                    <a:pt x="973" y="243"/>
                    <a:pt x="791"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6"/>
            <p:cNvSpPr/>
            <p:nvPr/>
          </p:nvSpPr>
          <p:spPr>
            <a:xfrm>
              <a:off x="5309625" y="1781475"/>
              <a:ext cx="37275" cy="379975"/>
            </a:xfrm>
            <a:custGeom>
              <a:avLst/>
              <a:gdLst/>
              <a:ahLst/>
              <a:cxnLst/>
              <a:rect l="l" t="t" r="r" b="b"/>
              <a:pathLst>
                <a:path w="1491" h="15199" extrusionOk="0">
                  <a:moveTo>
                    <a:pt x="761" y="0"/>
                  </a:moveTo>
                  <a:cubicBezTo>
                    <a:pt x="366" y="0"/>
                    <a:pt x="31" y="335"/>
                    <a:pt x="31" y="730"/>
                  </a:cubicBezTo>
                  <a:lnTo>
                    <a:pt x="31" y="14438"/>
                  </a:lnTo>
                  <a:cubicBezTo>
                    <a:pt x="1" y="14864"/>
                    <a:pt x="335" y="15198"/>
                    <a:pt x="761" y="15198"/>
                  </a:cubicBezTo>
                  <a:cubicBezTo>
                    <a:pt x="1156" y="15198"/>
                    <a:pt x="1490" y="14864"/>
                    <a:pt x="1490" y="14438"/>
                  </a:cubicBezTo>
                  <a:lnTo>
                    <a:pt x="1490" y="730"/>
                  </a:lnTo>
                  <a:cubicBezTo>
                    <a:pt x="1490" y="335"/>
                    <a:pt x="1156" y="0"/>
                    <a:pt x="76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6"/>
            <p:cNvSpPr/>
            <p:nvPr/>
          </p:nvSpPr>
          <p:spPr>
            <a:xfrm>
              <a:off x="5309625" y="2077825"/>
              <a:ext cx="37275" cy="83625"/>
            </a:xfrm>
            <a:custGeom>
              <a:avLst/>
              <a:gdLst/>
              <a:ahLst/>
              <a:cxnLst/>
              <a:rect l="l" t="t" r="r" b="b"/>
              <a:pathLst>
                <a:path w="1491" h="3345" extrusionOk="0">
                  <a:moveTo>
                    <a:pt x="761" y="1"/>
                  </a:moveTo>
                  <a:cubicBezTo>
                    <a:pt x="335" y="1"/>
                    <a:pt x="1" y="365"/>
                    <a:pt x="31" y="791"/>
                  </a:cubicBezTo>
                  <a:lnTo>
                    <a:pt x="31" y="2675"/>
                  </a:lnTo>
                  <a:cubicBezTo>
                    <a:pt x="62" y="3071"/>
                    <a:pt x="366" y="3344"/>
                    <a:pt x="761" y="3344"/>
                  </a:cubicBezTo>
                  <a:cubicBezTo>
                    <a:pt x="1156" y="3344"/>
                    <a:pt x="1490" y="3010"/>
                    <a:pt x="1490" y="2584"/>
                  </a:cubicBezTo>
                  <a:lnTo>
                    <a:pt x="1490" y="730"/>
                  </a:lnTo>
                  <a:cubicBezTo>
                    <a:pt x="1490" y="305"/>
                    <a:pt x="1156" y="1"/>
                    <a:pt x="76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6"/>
            <p:cNvSpPr/>
            <p:nvPr/>
          </p:nvSpPr>
          <p:spPr>
            <a:xfrm>
              <a:off x="5299750" y="2176525"/>
              <a:ext cx="23600" cy="31275"/>
            </a:xfrm>
            <a:custGeom>
              <a:avLst/>
              <a:gdLst/>
              <a:ahLst/>
              <a:cxnLst/>
              <a:rect l="l" t="t" r="r" b="b"/>
              <a:pathLst>
                <a:path w="944" h="1251" extrusionOk="0">
                  <a:moveTo>
                    <a:pt x="379" y="121"/>
                  </a:moveTo>
                  <a:cubicBezTo>
                    <a:pt x="395" y="121"/>
                    <a:pt x="410" y="122"/>
                    <a:pt x="426" y="126"/>
                  </a:cubicBezTo>
                  <a:cubicBezTo>
                    <a:pt x="639" y="126"/>
                    <a:pt x="761" y="247"/>
                    <a:pt x="761" y="369"/>
                  </a:cubicBezTo>
                  <a:cubicBezTo>
                    <a:pt x="733" y="532"/>
                    <a:pt x="633" y="647"/>
                    <a:pt x="503" y="647"/>
                  </a:cubicBezTo>
                  <a:cubicBezTo>
                    <a:pt x="488" y="647"/>
                    <a:pt x="472" y="646"/>
                    <a:pt x="457" y="642"/>
                  </a:cubicBezTo>
                  <a:cubicBezTo>
                    <a:pt x="244" y="642"/>
                    <a:pt x="122" y="551"/>
                    <a:pt x="122" y="369"/>
                  </a:cubicBezTo>
                  <a:cubicBezTo>
                    <a:pt x="122" y="233"/>
                    <a:pt x="244" y="121"/>
                    <a:pt x="379" y="121"/>
                  </a:cubicBezTo>
                  <a:close/>
                  <a:moveTo>
                    <a:pt x="374" y="1"/>
                  </a:moveTo>
                  <a:cubicBezTo>
                    <a:pt x="157" y="1"/>
                    <a:pt x="1" y="172"/>
                    <a:pt x="1" y="369"/>
                  </a:cubicBezTo>
                  <a:cubicBezTo>
                    <a:pt x="1" y="582"/>
                    <a:pt x="183" y="764"/>
                    <a:pt x="426" y="764"/>
                  </a:cubicBezTo>
                  <a:cubicBezTo>
                    <a:pt x="578" y="764"/>
                    <a:pt x="730" y="673"/>
                    <a:pt x="791" y="551"/>
                  </a:cubicBezTo>
                  <a:cubicBezTo>
                    <a:pt x="791" y="582"/>
                    <a:pt x="791" y="612"/>
                    <a:pt x="791" y="642"/>
                  </a:cubicBezTo>
                  <a:cubicBezTo>
                    <a:pt x="791" y="977"/>
                    <a:pt x="639" y="1129"/>
                    <a:pt x="366" y="1129"/>
                  </a:cubicBezTo>
                  <a:cubicBezTo>
                    <a:pt x="339" y="1138"/>
                    <a:pt x="315" y="1141"/>
                    <a:pt x="292" y="1141"/>
                  </a:cubicBezTo>
                  <a:cubicBezTo>
                    <a:pt x="236" y="1141"/>
                    <a:pt x="187" y="1120"/>
                    <a:pt x="122" y="1098"/>
                  </a:cubicBezTo>
                  <a:lnTo>
                    <a:pt x="92" y="1189"/>
                  </a:lnTo>
                  <a:cubicBezTo>
                    <a:pt x="183" y="1220"/>
                    <a:pt x="274" y="1250"/>
                    <a:pt x="366" y="1250"/>
                  </a:cubicBezTo>
                  <a:cubicBezTo>
                    <a:pt x="700" y="1250"/>
                    <a:pt x="943" y="1038"/>
                    <a:pt x="943" y="612"/>
                  </a:cubicBezTo>
                  <a:cubicBezTo>
                    <a:pt x="943" y="247"/>
                    <a:pt x="761" y="4"/>
                    <a:pt x="426" y="4"/>
                  </a:cubicBezTo>
                  <a:cubicBezTo>
                    <a:pt x="408" y="2"/>
                    <a:pt x="391" y="1"/>
                    <a:pt x="3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6"/>
            <p:cNvSpPr/>
            <p:nvPr/>
          </p:nvSpPr>
          <p:spPr>
            <a:xfrm>
              <a:off x="5327125" y="2176625"/>
              <a:ext cx="24325" cy="31175"/>
            </a:xfrm>
            <a:custGeom>
              <a:avLst/>
              <a:gdLst/>
              <a:ahLst/>
              <a:cxnLst/>
              <a:rect l="l" t="t" r="r" b="b"/>
              <a:pathLst>
                <a:path w="973" h="1247" extrusionOk="0">
                  <a:moveTo>
                    <a:pt x="486" y="122"/>
                  </a:moveTo>
                  <a:cubicBezTo>
                    <a:pt x="699" y="122"/>
                    <a:pt x="851" y="304"/>
                    <a:pt x="851" y="638"/>
                  </a:cubicBezTo>
                  <a:cubicBezTo>
                    <a:pt x="851" y="942"/>
                    <a:pt x="699" y="1125"/>
                    <a:pt x="486" y="1125"/>
                  </a:cubicBezTo>
                  <a:cubicBezTo>
                    <a:pt x="274" y="1125"/>
                    <a:pt x="152" y="942"/>
                    <a:pt x="152" y="638"/>
                  </a:cubicBezTo>
                  <a:cubicBezTo>
                    <a:pt x="152" y="304"/>
                    <a:pt x="274" y="122"/>
                    <a:pt x="486" y="122"/>
                  </a:cubicBezTo>
                  <a:close/>
                  <a:moveTo>
                    <a:pt x="486" y="0"/>
                  </a:moveTo>
                  <a:cubicBezTo>
                    <a:pt x="213" y="0"/>
                    <a:pt x="0" y="243"/>
                    <a:pt x="0" y="638"/>
                  </a:cubicBezTo>
                  <a:cubicBezTo>
                    <a:pt x="0" y="1003"/>
                    <a:pt x="213" y="1246"/>
                    <a:pt x="486" y="1246"/>
                  </a:cubicBezTo>
                  <a:cubicBezTo>
                    <a:pt x="790" y="1246"/>
                    <a:pt x="973" y="1003"/>
                    <a:pt x="973" y="638"/>
                  </a:cubicBezTo>
                  <a:cubicBezTo>
                    <a:pt x="973" y="243"/>
                    <a:pt x="790" y="0"/>
                    <a:pt x="4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6"/>
            <p:cNvSpPr/>
            <p:nvPr/>
          </p:nvSpPr>
          <p:spPr>
            <a:xfrm>
              <a:off x="5383350" y="1781475"/>
              <a:ext cx="36500" cy="379975"/>
            </a:xfrm>
            <a:custGeom>
              <a:avLst/>
              <a:gdLst/>
              <a:ahLst/>
              <a:cxnLst/>
              <a:rect l="l" t="t" r="r" b="b"/>
              <a:pathLst>
                <a:path w="1460" h="15199" extrusionOk="0">
                  <a:moveTo>
                    <a:pt x="730" y="0"/>
                  </a:moveTo>
                  <a:cubicBezTo>
                    <a:pt x="335" y="0"/>
                    <a:pt x="0" y="335"/>
                    <a:pt x="0" y="730"/>
                  </a:cubicBezTo>
                  <a:lnTo>
                    <a:pt x="0" y="14469"/>
                  </a:lnTo>
                  <a:cubicBezTo>
                    <a:pt x="0" y="14864"/>
                    <a:pt x="335" y="15198"/>
                    <a:pt x="730" y="15198"/>
                  </a:cubicBezTo>
                  <a:cubicBezTo>
                    <a:pt x="1155" y="15198"/>
                    <a:pt x="1459" y="14864"/>
                    <a:pt x="1459" y="14438"/>
                  </a:cubicBezTo>
                  <a:lnTo>
                    <a:pt x="1459" y="730"/>
                  </a:lnTo>
                  <a:cubicBezTo>
                    <a:pt x="1459" y="335"/>
                    <a:pt x="1125" y="0"/>
                    <a:pt x="7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6"/>
            <p:cNvSpPr/>
            <p:nvPr/>
          </p:nvSpPr>
          <p:spPr>
            <a:xfrm>
              <a:off x="5382575" y="1955475"/>
              <a:ext cx="37275" cy="205975"/>
            </a:xfrm>
            <a:custGeom>
              <a:avLst/>
              <a:gdLst/>
              <a:ahLst/>
              <a:cxnLst/>
              <a:rect l="l" t="t" r="r" b="b"/>
              <a:pathLst>
                <a:path w="1491" h="8239" extrusionOk="0">
                  <a:moveTo>
                    <a:pt x="761" y="1"/>
                  </a:moveTo>
                  <a:cubicBezTo>
                    <a:pt x="335" y="31"/>
                    <a:pt x="1" y="366"/>
                    <a:pt x="31" y="791"/>
                  </a:cubicBezTo>
                  <a:lnTo>
                    <a:pt x="31" y="7569"/>
                  </a:lnTo>
                  <a:cubicBezTo>
                    <a:pt x="62" y="7965"/>
                    <a:pt x="366" y="8238"/>
                    <a:pt x="761" y="8238"/>
                  </a:cubicBezTo>
                  <a:cubicBezTo>
                    <a:pt x="1186" y="8238"/>
                    <a:pt x="1490" y="7904"/>
                    <a:pt x="1490" y="7478"/>
                  </a:cubicBezTo>
                  <a:lnTo>
                    <a:pt x="1490" y="730"/>
                  </a:lnTo>
                  <a:cubicBezTo>
                    <a:pt x="1490" y="335"/>
                    <a:pt x="1156" y="1"/>
                    <a:pt x="76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6"/>
            <p:cNvSpPr/>
            <p:nvPr/>
          </p:nvSpPr>
          <p:spPr>
            <a:xfrm>
              <a:off x="5365100" y="2177375"/>
              <a:ext cx="9900" cy="30425"/>
            </a:xfrm>
            <a:custGeom>
              <a:avLst/>
              <a:gdLst/>
              <a:ahLst/>
              <a:cxnLst/>
              <a:rect l="l" t="t" r="r" b="b"/>
              <a:pathLst>
                <a:path w="396" h="1217" extrusionOk="0">
                  <a:moveTo>
                    <a:pt x="1" y="0"/>
                  </a:moveTo>
                  <a:lnTo>
                    <a:pt x="1" y="92"/>
                  </a:lnTo>
                  <a:lnTo>
                    <a:pt x="274" y="92"/>
                  </a:lnTo>
                  <a:lnTo>
                    <a:pt x="274" y="1216"/>
                  </a:lnTo>
                  <a:lnTo>
                    <a:pt x="396" y="1216"/>
                  </a:lnTo>
                  <a:lnTo>
                    <a:pt x="39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6"/>
            <p:cNvSpPr/>
            <p:nvPr/>
          </p:nvSpPr>
          <p:spPr>
            <a:xfrm>
              <a:off x="5382575" y="2176625"/>
              <a:ext cx="24350" cy="31175"/>
            </a:xfrm>
            <a:custGeom>
              <a:avLst/>
              <a:gdLst/>
              <a:ahLst/>
              <a:cxnLst/>
              <a:rect l="l" t="t" r="r" b="b"/>
              <a:pathLst>
                <a:path w="974" h="1247" extrusionOk="0">
                  <a:moveTo>
                    <a:pt x="487" y="122"/>
                  </a:moveTo>
                  <a:cubicBezTo>
                    <a:pt x="700" y="122"/>
                    <a:pt x="852" y="304"/>
                    <a:pt x="852" y="638"/>
                  </a:cubicBezTo>
                  <a:cubicBezTo>
                    <a:pt x="852" y="942"/>
                    <a:pt x="730" y="1125"/>
                    <a:pt x="487" y="1125"/>
                  </a:cubicBezTo>
                  <a:cubicBezTo>
                    <a:pt x="244" y="1125"/>
                    <a:pt x="122" y="942"/>
                    <a:pt x="122" y="638"/>
                  </a:cubicBezTo>
                  <a:cubicBezTo>
                    <a:pt x="122" y="304"/>
                    <a:pt x="274" y="122"/>
                    <a:pt x="487" y="122"/>
                  </a:cubicBezTo>
                  <a:close/>
                  <a:moveTo>
                    <a:pt x="487" y="0"/>
                  </a:moveTo>
                  <a:cubicBezTo>
                    <a:pt x="214" y="0"/>
                    <a:pt x="1" y="243"/>
                    <a:pt x="1" y="638"/>
                  </a:cubicBezTo>
                  <a:cubicBezTo>
                    <a:pt x="1" y="1003"/>
                    <a:pt x="214" y="1246"/>
                    <a:pt x="487" y="1246"/>
                  </a:cubicBezTo>
                  <a:cubicBezTo>
                    <a:pt x="761" y="1246"/>
                    <a:pt x="974" y="1003"/>
                    <a:pt x="974" y="638"/>
                  </a:cubicBezTo>
                  <a:cubicBezTo>
                    <a:pt x="974" y="243"/>
                    <a:pt x="761"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6"/>
            <p:cNvSpPr/>
            <p:nvPr/>
          </p:nvSpPr>
          <p:spPr>
            <a:xfrm>
              <a:off x="5411450" y="2176625"/>
              <a:ext cx="24350" cy="31175"/>
            </a:xfrm>
            <a:custGeom>
              <a:avLst/>
              <a:gdLst/>
              <a:ahLst/>
              <a:cxnLst/>
              <a:rect l="l" t="t" r="r" b="b"/>
              <a:pathLst>
                <a:path w="974" h="1247" extrusionOk="0">
                  <a:moveTo>
                    <a:pt x="457" y="122"/>
                  </a:moveTo>
                  <a:cubicBezTo>
                    <a:pt x="700" y="122"/>
                    <a:pt x="852" y="304"/>
                    <a:pt x="852" y="638"/>
                  </a:cubicBezTo>
                  <a:cubicBezTo>
                    <a:pt x="852" y="942"/>
                    <a:pt x="670" y="1125"/>
                    <a:pt x="457" y="1125"/>
                  </a:cubicBezTo>
                  <a:cubicBezTo>
                    <a:pt x="244" y="1125"/>
                    <a:pt x="92" y="942"/>
                    <a:pt x="92" y="638"/>
                  </a:cubicBezTo>
                  <a:cubicBezTo>
                    <a:pt x="92" y="304"/>
                    <a:pt x="244" y="122"/>
                    <a:pt x="457" y="122"/>
                  </a:cubicBezTo>
                  <a:close/>
                  <a:moveTo>
                    <a:pt x="487" y="0"/>
                  </a:moveTo>
                  <a:cubicBezTo>
                    <a:pt x="214" y="0"/>
                    <a:pt x="1" y="243"/>
                    <a:pt x="1" y="638"/>
                  </a:cubicBezTo>
                  <a:cubicBezTo>
                    <a:pt x="1" y="1003"/>
                    <a:pt x="214" y="1246"/>
                    <a:pt x="487" y="1246"/>
                  </a:cubicBezTo>
                  <a:cubicBezTo>
                    <a:pt x="761" y="1246"/>
                    <a:pt x="974" y="1003"/>
                    <a:pt x="974" y="638"/>
                  </a:cubicBezTo>
                  <a:cubicBezTo>
                    <a:pt x="974" y="243"/>
                    <a:pt x="761"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6"/>
            <p:cNvSpPr/>
            <p:nvPr/>
          </p:nvSpPr>
          <p:spPr>
            <a:xfrm>
              <a:off x="4719200" y="3536050"/>
              <a:ext cx="251550" cy="294675"/>
            </a:xfrm>
            <a:custGeom>
              <a:avLst/>
              <a:gdLst/>
              <a:ahLst/>
              <a:cxnLst/>
              <a:rect l="l" t="t" r="r" b="b"/>
              <a:pathLst>
                <a:path w="10062" h="11787" extrusionOk="0">
                  <a:moveTo>
                    <a:pt x="5897" y="1"/>
                  </a:moveTo>
                  <a:cubicBezTo>
                    <a:pt x="5381" y="1"/>
                    <a:pt x="4864" y="62"/>
                    <a:pt x="4377" y="183"/>
                  </a:cubicBezTo>
                  <a:cubicBezTo>
                    <a:pt x="2858" y="609"/>
                    <a:pt x="1581" y="1581"/>
                    <a:pt x="791" y="2949"/>
                  </a:cubicBezTo>
                  <a:cubicBezTo>
                    <a:pt x="548" y="3375"/>
                    <a:pt x="335" y="3861"/>
                    <a:pt x="213" y="4378"/>
                  </a:cubicBezTo>
                  <a:cubicBezTo>
                    <a:pt x="92" y="4864"/>
                    <a:pt x="0" y="5381"/>
                    <a:pt x="0" y="5897"/>
                  </a:cubicBezTo>
                  <a:cubicBezTo>
                    <a:pt x="0" y="6384"/>
                    <a:pt x="92" y="6901"/>
                    <a:pt x="213" y="7417"/>
                  </a:cubicBezTo>
                  <a:cubicBezTo>
                    <a:pt x="335" y="7904"/>
                    <a:pt x="548" y="8390"/>
                    <a:pt x="791" y="8815"/>
                  </a:cubicBezTo>
                  <a:cubicBezTo>
                    <a:pt x="1064" y="9271"/>
                    <a:pt x="1368" y="9697"/>
                    <a:pt x="1733" y="10062"/>
                  </a:cubicBezTo>
                  <a:cubicBezTo>
                    <a:pt x="2098" y="10426"/>
                    <a:pt x="2523" y="10730"/>
                    <a:pt x="2949" y="10974"/>
                  </a:cubicBezTo>
                  <a:cubicBezTo>
                    <a:pt x="3405" y="11247"/>
                    <a:pt x="3891" y="11429"/>
                    <a:pt x="4377" y="11581"/>
                  </a:cubicBezTo>
                  <a:cubicBezTo>
                    <a:pt x="4879" y="11718"/>
                    <a:pt x="5388" y="11787"/>
                    <a:pt x="5897" y="11787"/>
                  </a:cubicBezTo>
                  <a:cubicBezTo>
                    <a:pt x="6406" y="11787"/>
                    <a:pt x="6915" y="11718"/>
                    <a:pt x="7417" y="11581"/>
                  </a:cubicBezTo>
                  <a:cubicBezTo>
                    <a:pt x="7903" y="11429"/>
                    <a:pt x="8390" y="11247"/>
                    <a:pt x="8846" y="10974"/>
                  </a:cubicBezTo>
                  <a:cubicBezTo>
                    <a:pt x="9271" y="10730"/>
                    <a:pt x="9697" y="10426"/>
                    <a:pt x="10061" y="10062"/>
                  </a:cubicBezTo>
                  <a:lnTo>
                    <a:pt x="9362" y="9363"/>
                  </a:lnTo>
                  <a:cubicBezTo>
                    <a:pt x="9058" y="9667"/>
                    <a:pt x="8724" y="9940"/>
                    <a:pt x="8359" y="10153"/>
                  </a:cubicBezTo>
                  <a:cubicBezTo>
                    <a:pt x="7995" y="10366"/>
                    <a:pt x="7599" y="10548"/>
                    <a:pt x="7174" y="10639"/>
                  </a:cubicBezTo>
                  <a:cubicBezTo>
                    <a:pt x="6748" y="10761"/>
                    <a:pt x="6315" y="10822"/>
                    <a:pt x="5886" y="10822"/>
                  </a:cubicBezTo>
                  <a:cubicBezTo>
                    <a:pt x="5456" y="10822"/>
                    <a:pt x="5031" y="10761"/>
                    <a:pt x="4621" y="10639"/>
                  </a:cubicBezTo>
                  <a:cubicBezTo>
                    <a:pt x="4195" y="10548"/>
                    <a:pt x="3800" y="10366"/>
                    <a:pt x="3435" y="10153"/>
                  </a:cubicBezTo>
                  <a:cubicBezTo>
                    <a:pt x="3070" y="9940"/>
                    <a:pt x="2706" y="9667"/>
                    <a:pt x="2402" y="9363"/>
                  </a:cubicBezTo>
                  <a:cubicBezTo>
                    <a:pt x="2098" y="9059"/>
                    <a:pt x="1855" y="8724"/>
                    <a:pt x="1642" y="8360"/>
                  </a:cubicBezTo>
                  <a:cubicBezTo>
                    <a:pt x="760" y="6840"/>
                    <a:pt x="760" y="4955"/>
                    <a:pt x="1642" y="3405"/>
                  </a:cubicBezTo>
                  <a:cubicBezTo>
                    <a:pt x="1855" y="3040"/>
                    <a:pt x="2098" y="2706"/>
                    <a:pt x="2402" y="2402"/>
                  </a:cubicBezTo>
                  <a:cubicBezTo>
                    <a:pt x="2706" y="2098"/>
                    <a:pt x="3070" y="1824"/>
                    <a:pt x="3435" y="1642"/>
                  </a:cubicBezTo>
                  <a:cubicBezTo>
                    <a:pt x="4195" y="1186"/>
                    <a:pt x="5046" y="973"/>
                    <a:pt x="5897" y="973"/>
                  </a:cubicBezTo>
                  <a:lnTo>
                    <a:pt x="589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6"/>
            <p:cNvSpPr/>
            <p:nvPr/>
          </p:nvSpPr>
          <p:spPr>
            <a:xfrm>
              <a:off x="4866625" y="3536050"/>
              <a:ext cx="147425" cy="251550"/>
            </a:xfrm>
            <a:custGeom>
              <a:avLst/>
              <a:gdLst/>
              <a:ahLst/>
              <a:cxnLst/>
              <a:rect l="l" t="t" r="r" b="b"/>
              <a:pathLst>
                <a:path w="5897" h="10062" extrusionOk="0">
                  <a:moveTo>
                    <a:pt x="0" y="1"/>
                  </a:moveTo>
                  <a:lnTo>
                    <a:pt x="0" y="973"/>
                  </a:lnTo>
                  <a:cubicBezTo>
                    <a:pt x="1307" y="973"/>
                    <a:pt x="2553" y="1490"/>
                    <a:pt x="3496" y="2402"/>
                  </a:cubicBezTo>
                  <a:cubicBezTo>
                    <a:pt x="3769" y="2706"/>
                    <a:pt x="4043" y="3071"/>
                    <a:pt x="4256" y="3435"/>
                  </a:cubicBezTo>
                  <a:cubicBezTo>
                    <a:pt x="4468" y="3800"/>
                    <a:pt x="4651" y="4195"/>
                    <a:pt x="4772" y="4621"/>
                  </a:cubicBezTo>
                  <a:cubicBezTo>
                    <a:pt x="4985" y="5442"/>
                    <a:pt x="4985" y="6323"/>
                    <a:pt x="4772" y="7174"/>
                  </a:cubicBezTo>
                  <a:cubicBezTo>
                    <a:pt x="4529" y="7995"/>
                    <a:pt x="4073" y="8755"/>
                    <a:pt x="3496" y="9363"/>
                  </a:cubicBezTo>
                  <a:lnTo>
                    <a:pt x="4164" y="10062"/>
                  </a:lnTo>
                  <a:cubicBezTo>
                    <a:pt x="4529" y="9697"/>
                    <a:pt x="4864" y="9271"/>
                    <a:pt x="5107" y="8846"/>
                  </a:cubicBezTo>
                  <a:cubicBezTo>
                    <a:pt x="5380" y="8390"/>
                    <a:pt x="5563" y="7904"/>
                    <a:pt x="5684" y="7417"/>
                  </a:cubicBezTo>
                  <a:cubicBezTo>
                    <a:pt x="5836" y="6931"/>
                    <a:pt x="5897" y="6414"/>
                    <a:pt x="5897" y="5897"/>
                  </a:cubicBezTo>
                  <a:cubicBezTo>
                    <a:pt x="5897" y="5381"/>
                    <a:pt x="5836" y="4864"/>
                    <a:pt x="5684" y="4378"/>
                  </a:cubicBezTo>
                  <a:cubicBezTo>
                    <a:pt x="5563" y="3861"/>
                    <a:pt x="5350" y="3405"/>
                    <a:pt x="5107" y="2949"/>
                  </a:cubicBezTo>
                  <a:cubicBezTo>
                    <a:pt x="4043" y="1125"/>
                    <a:pt x="2098" y="1"/>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6"/>
            <p:cNvSpPr/>
            <p:nvPr/>
          </p:nvSpPr>
          <p:spPr>
            <a:xfrm>
              <a:off x="4811150" y="3669025"/>
              <a:ext cx="31925" cy="43425"/>
            </a:xfrm>
            <a:custGeom>
              <a:avLst/>
              <a:gdLst/>
              <a:ahLst/>
              <a:cxnLst/>
              <a:rect l="l" t="t" r="r" b="b"/>
              <a:pathLst>
                <a:path w="1277" h="1737" extrusionOk="0">
                  <a:moveTo>
                    <a:pt x="622" y="818"/>
                  </a:moveTo>
                  <a:cubicBezTo>
                    <a:pt x="638" y="818"/>
                    <a:pt x="653" y="819"/>
                    <a:pt x="669" y="822"/>
                  </a:cubicBezTo>
                  <a:cubicBezTo>
                    <a:pt x="943" y="822"/>
                    <a:pt x="1095" y="974"/>
                    <a:pt x="1095" y="1217"/>
                  </a:cubicBezTo>
                  <a:cubicBezTo>
                    <a:pt x="1095" y="1414"/>
                    <a:pt x="938" y="1585"/>
                    <a:pt x="746" y="1585"/>
                  </a:cubicBezTo>
                  <a:cubicBezTo>
                    <a:pt x="731" y="1585"/>
                    <a:pt x="715" y="1584"/>
                    <a:pt x="699" y="1582"/>
                  </a:cubicBezTo>
                  <a:cubicBezTo>
                    <a:pt x="395" y="1582"/>
                    <a:pt x="244" y="1399"/>
                    <a:pt x="244" y="1217"/>
                  </a:cubicBezTo>
                  <a:cubicBezTo>
                    <a:pt x="244" y="991"/>
                    <a:pt x="426" y="818"/>
                    <a:pt x="622" y="818"/>
                  </a:cubicBezTo>
                  <a:close/>
                  <a:moveTo>
                    <a:pt x="760" y="1"/>
                  </a:moveTo>
                  <a:cubicBezTo>
                    <a:pt x="304" y="1"/>
                    <a:pt x="0" y="335"/>
                    <a:pt x="0" y="882"/>
                  </a:cubicBezTo>
                  <a:cubicBezTo>
                    <a:pt x="0" y="1399"/>
                    <a:pt x="244" y="1734"/>
                    <a:pt x="699" y="1734"/>
                  </a:cubicBezTo>
                  <a:cubicBezTo>
                    <a:pt x="717" y="1735"/>
                    <a:pt x="734" y="1736"/>
                    <a:pt x="751" y="1736"/>
                  </a:cubicBezTo>
                  <a:cubicBezTo>
                    <a:pt x="1034" y="1736"/>
                    <a:pt x="1277" y="1503"/>
                    <a:pt x="1277" y="1217"/>
                  </a:cubicBezTo>
                  <a:cubicBezTo>
                    <a:pt x="1277" y="917"/>
                    <a:pt x="1057" y="691"/>
                    <a:pt x="771" y="691"/>
                  </a:cubicBezTo>
                  <a:cubicBezTo>
                    <a:pt x="738" y="691"/>
                    <a:pt x="704" y="694"/>
                    <a:pt x="669" y="700"/>
                  </a:cubicBezTo>
                  <a:cubicBezTo>
                    <a:pt x="647" y="697"/>
                    <a:pt x="625" y="695"/>
                    <a:pt x="603" y="695"/>
                  </a:cubicBezTo>
                  <a:cubicBezTo>
                    <a:pt x="414" y="695"/>
                    <a:pt x="234" y="810"/>
                    <a:pt x="152" y="974"/>
                  </a:cubicBezTo>
                  <a:lnTo>
                    <a:pt x="152" y="852"/>
                  </a:lnTo>
                  <a:cubicBezTo>
                    <a:pt x="152" y="396"/>
                    <a:pt x="395" y="153"/>
                    <a:pt x="760" y="153"/>
                  </a:cubicBezTo>
                  <a:cubicBezTo>
                    <a:pt x="882" y="153"/>
                    <a:pt x="1003" y="153"/>
                    <a:pt x="1095" y="214"/>
                  </a:cubicBezTo>
                  <a:lnTo>
                    <a:pt x="1155" y="92"/>
                  </a:lnTo>
                  <a:cubicBezTo>
                    <a:pt x="1034" y="31"/>
                    <a:pt x="882" y="1"/>
                    <a:pt x="7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6"/>
            <p:cNvSpPr/>
            <p:nvPr/>
          </p:nvSpPr>
          <p:spPr>
            <a:xfrm>
              <a:off x="4846100" y="3669025"/>
              <a:ext cx="31175" cy="43350"/>
            </a:xfrm>
            <a:custGeom>
              <a:avLst/>
              <a:gdLst/>
              <a:ahLst/>
              <a:cxnLst/>
              <a:rect l="l" t="t" r="r" b="b"/>
              <a:pathLst>
                <a:path w="1247" h="1734" extrusionOk="0">
                  <a:moveTo>
                    <a:pt x="183" y="1"/>
                  </a:moveTo>
                  <a:lnTo>
                    <a:pt x="122" y="852"/>
                  </a:lnTo>
                  <a:lnTo>
                    <a:pt x="487" y="852"/>
                  </a:lnTo>
                  <a:cubicBezTo>
                    <a:pt x="912" y="852"/>
                    <a:pt x="1064" y="1004"/>
                    <a:pt x="1064" y="1217"/>
                  </a:cubicBezTo>
                  <a:cubicBezTo>
                    <a:pt x="1064" y="1430"/>
                    <a:pt x="912" y="1551"/>
                    <a:pt x="608" y="1551"/>
                  </a:cubicBezTo>
                  <a:cubicBezTo>
                    <a:pt x="426" y="1551"/>
                    <a:pt x="244" y="1490"/>
                    <a:pt x="92" y="1369"/>
                  </a:cubicBezTo>
                  <a:lnTo>
                    <a:pt x="1" y="1521"/>
                  </a:lnTo>
                  <a:cubicBezTo>
                    <a:pt x="183" y="1642"/>
                    <a:pt x="396" y="1734"/>
                    <a:pt x="608" y="1734"/>
                  </a:cubicBezTo>
                  <a:cubicBezTo>
                    <a:pt x="1034" y="1734"/>
                    <a:pt x="1247" y="1490"/>
                    <a:pt x="1247" y="1217"/>
                  </a:cubicBezTo>
                  <a:cubicBezTo>
                    <a:pt x="1247" y="913"/>
                    <a:pt x="1034" y="700"/>
                    <a:pt x="517" y="700"/>
                  </a:cubicBezTo>
                  <a:lnTo>
                    <a:pt x="305" y="700"/>
                  </a:lnTo>
                  <a:lnTo>
                    <a:pt x="365" y="153"/>
                  </a:lnTo>
                  <a:lnTo>
                    <a:pt x="1125" y="153"/>
                  </a:lnTo>
                  <a:lnTo>
                    <a:pt x="112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6"/>
            <p:cNvSpPr/>
            <p:nvPr/>
          </p:nvSpPr>
          <p:spPr>
            <a:xfrm>
              <a:off x="4881050" y="3669025"/>
              <a:ext cx="44875" cy="43350"/>
            </a:xfrm>
            <a:custGeom>
              <a:avLst/>
              <a:gdLst/>
              <a:ahLst/>
              <a:cxnLst/>
              <a:rect l="l" t="t" r="r" b="b"/>
              <a:pathLst>
                <a:path w="1795" h="1734" extrusionOk="0">
                  <a:moveTo>
                    <a:pt x="396" y="92"/>
                  </a:moveTo>
                  <a:cubicBezTo>
                    <a:pt x="548" y="92"/>
                    <a:pt x="639" y="244"/>
                    <a:pt x="639" y="457"/>
                  </a:cubicBezTo>
                  <a:cubicBezTo>
                    <a:pt x="639" y="670"/>
                    <a:pt x="548" y="822"/>
                    <a:pt x="396" y="822"/>
                  </a:cubicBezTo>
                  <a:cubicBezTo>
                    <a:pt x="244" y="822"/>
                    <a:pt x="122" y="670"/>
                    <a:pt x="122" y="457"/>
                  </a:cubicBezTo>
                  <a:cubicBezTo>
                    <a:pt x="122" y="244"/>
                    <a:pt x="244" y="92"/>
                    <a:pt x="396" y="92"/>
                  </a:cubicBezTo>
                  <a:close/>
                  <a:moveTo>
                    <a:pt x="396" y="1"/>
                  </a:moveTo>
                  <a:cubicBezTo>
                    <a:pt x="153" y="1"/>
                    <a:pt x="1" y="183"/>
                    <a:pt x="1" y="457"/>
                  </a:cubicBezTo>
                  <a:cubicBezTo>
                    <a:pt x="1" y="730"/>
                    <a:pt x="153" y="913"/>
                    <a:pt x="396" y="913"/>
                  </a:cubicBezTo>
                  <a:cubicBezTo>
                    <a:pt x="609" y="913"/>
                    <a:pt x="761" y="730"/>
                    <a:pt x="761" y="457"/>
                  </a:cubicBezTo>
                  <a:cubicBezTo>
                    <a:pt x="761" y="183"/>
                    <a:pt x="609" y="1"/>
                    <a:pt x="396" y="1"/>
                  </a:cubicBezTo>
                  <a:close/>
                  <a:moveTo>
                    <a:pt x="1429" y="913"/>
                  </a:moveTo>
                  <a:cubicBezTo>
                    <a:pt x="1581" y="913"/>
                    <a:pt x="1673" y="1034"/>
                    <a:pt x="1673" y="1247"/>
                  </a:cubicBezTo>
                  <a:lnTo>
                    <a:pt x="1703" y="1247"/>
                  </a:lnTo>
                  <a:cubicBezTo>
                    <a:pt x="1703" y="1490"/>
                    <a:pt x="1581" y="1612"/>
                    <a:pt x="1429" y="1612"/>
                  </a:cubicBezTo>
                  <a:cubicBezTo>
                    <a:pt x="1247" y="1612"/>
                    <a:pt x="1156" y="1490"/>
                    <a:pt x="1156" y="1247"/>
                  </a:cubicBezTo>
                  <a:cubicBezTo>
                    <a:pt x="1156" y="1034"/>
                    <a:pt x="1247" y="913"/>
                    <a:pt x="1429" y="913"/>
                  </a:cubicBezTo>
                  <a:close/>
                  <a:moveTo>
                    <a:pt x="1399" y="1"/>
                  </a:moveTo>
                  <a:lnTo>
                    <a:pt x="244" y="1703"/>
                  </a:lnTo>
                  <a:lnTo>
                    <a:pt x="396" y="1703"/>
                  </a:lnTo>
                  <a:lnTo>
                    <a:pt x="1551" y="1"/>
                  </a:lnTo>
                  <a:close/>
                  <a:moveTo>
                    <a:pt x="1399" y="791"/>
                  </a:moveTo>
                  <a:cubicBezTo>
                    <a:pt x="1186" y="791"/>
                    <a:pt x="1034" y="974"/>
                    <a:pt x="1034" y="1247"/>
                  </a:cubicBezTo>
                  <a:lnTo>
                    <a:pt x="1065" y="1247"/>
                  </a:lnTo>
                  <a:cubicBezTo>
                    <a:pt x="1065" y="1551"/>
                    <a:pt x="1186" y="1734"/>
                    <a:pt x="1399" y="1734"/>
                  </a:cubicBezTo>
                  <a:cubicBezTo>
                    <a:pt x="1642" y="1734"/>
                    <a:pt x="1794" y="1551"/>
                    <a:pt x="1794" y="1247"/>
                  </a:cubicBezTo>
                  <a:cubicBezTo>
                    <a:pt x="1794" y="974"/>
                    <a:pt x="1642" y="791"/>
                    <a:pt x="1399" y="79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6"/>
            <p:cNvSpPr/>
            <p:nvPr/>
          </p:nvSpPr>
          <p:spPr>
            <a:xfrm>
              <a:off x="5143975" y="3536050"/>
              <a:ext cx="294100" cy="294675"/>
            </a:xfrm>
            <a:custGeom>
              <a:avLst/>
              <a:gdLst/>
              <a:ahLst/>
              <a:cxnLst/>
              <a:rect l="l" t="t" r="r" b="b"/>
              <a:pathLst>
                <a:path w="11764" h="11787" extrusionOk="0">
                  <a:moveTo>
                    <a:pt x="5897" y="1"/>
                  </a:moveTo>
                  <a:lnTo>
                    <a:pt x="5897" y="973"/>
                  </a:lnTo>
                  <a:cubicBezTo>
                    <a:pt x="6323" y="973"/>
                    <a:pt x="6749" y="1034"/>
                    <a:pt x="7174" y="1125"/>
                  </a:cubicBezTo>
                  <a:cubicBezTo>
                    <a:pt x="8876" y="1581"/>
                    <a:pt x="10183" y="2919"/>
                    <a:pt x="10639" y="4621"/>
                  </a:cubicBezTo>
                  <a:cubicBezTo>
                    <a:pt x="10882" y="5442"/>
                    <a:pt x="10882" y="6323"/>
                    <a:pt x="10639" y="7174"/>
                  </a:cubicBezTo>
                  <a:cubicBezTo>
                    <a:pt x="10548" y="7569"/>
                    <a:pt x="10366" y="7995"/>
                    <a:pt x="10153" y="8360"/>
                  </a:cubicBezTo>
                  <a:cubicBezTo>
                    <a:pt x="9940" y="8724"/>
                    <a:pt x="9666" y="9059"/>
                    <a:pt x="9363" y="9363"/>
                  </a:cubicBezTo>
                  <a:cubicBezTo>
                    <a:pt x="8755" y="9971"/>
                    <a:pt x="7995" y="10426"/>
                    <a:pt x="7174" y="10639"/>
                  </a:cubicBezTo>
                  <a:cubicBezTo>
                    <a:pt x="6749" y="10761"/>
                    <a:pt x="6315" y="10822"/>
                    <a:pt x="5886" y="10822"/>
                  </a:cubicBezTo>
                  <a:cubicBezTo>
                    <a:pt x="5457" y="10822"/>
                    <a:pt x="5031" y="10761"/>
                    <a:pt x="4621" y="10639"/>
                  </a:cubicBezTo>
                  <a:cubicBezTo>
                    <a:pt x="3770" y="10426"/>
                    <a:pt x="3010" y="9971"/>
                    <a:pt x="2402" y="9363"/>
                  </a:cubicBezTo>
                  <a:cubicBezTo>
                    <a:pt x="2098" y="9059"/>
                    <a:pt x="1855" y="8724"/>
                    <a:pt x="1642" y="8360"/>
                  </a:cubicBezTo>
                  <a:cubicBezTo>
                    <a:pt x="1429" y="7964"/>
                    <a:pt x="1247" y="7569"/>
                    <a:pt x="1125" y="7174"/>
                  </a:cubicBezTo>
                  <a:cubicBezTo>
                    <a:pt x="1065" y="6870"/>
                    <a:pt x="1004" y="6597"/>
                    <a:pt x="1004" y="6293"/>
                  </a:cubicBezTo>
                  <a:lnTo>
                    <a:pt x="1" y="6293"/>
                  </a:lnTo>
                  <a:cubicBezTo>
                    <a:pt x="31" y="6688"/>
                    <a:pt x="92" y="7053"/>
                    <a:pt x="213" y="7417"/>
                  </a:cubicBezTo>
                  <a:cubicBezTo>
                    <a:pt x="335" y="7904"/>
                    <a:pt x="517" y="8390"/>
                    <a:pt x="791" y="8846"/>
                  </a:cubicBezTo>
                  <a:cubicBezTo>
                    <a:pt x="1308" y="9727"/>
                    <a:pt x="2037" y="10487"/>
                    <a:pt x="2949" y="11004"/>
                  </a:cubicBezTo>
                  <a:cubicBezTo>
                    <a:pt x="3375" y="11247"/>
                    <a:pt x="3861" y="11460"/>
                    <a:pt x="4378" y="11581"/>
                  </a:cubicBezTo>
                  <a:cubicBezTo>
                    <a:pt x="4864" y="11718"/>
                    <a:pt x="5373" y="11787"/>
                    <a:pt x="5886" y="11787"/>
                  </a:cubicBezTo>
                  <a:cubicBezTo>
                    <a:pt x="6399" y="11787"/>
                    <a:pt x="6916" y="11718"/>
                    <a:pt x="7417" y="11581"/>
                  </a:cubicBezTo>
                  <a:cubicBezTo>
                    <a:pt x="7904" y="11460"/>
                    <a:pt x="8390" y="11247"/>
                    <a:pt x="8815" y="11004"/>
                  </a:cubicBezTo>
                  <a:cubicBezTo>
                    <a:pt x="9271" y="10730"/>
                    <a:pt x="9697" y="10426"/>
                    <a:pt x="10062" y="10062"/>
                  </a:cubicBezTo>
                  <a:cubicBezTo>
                    <a:pt x="10426" y="9697"/>
                    <a:pt x="10730" y="9271"/>
                    <a:pt x="10974" y="8846"/>
                  </a:cubicBezTo>
                  <a:cubicBezTo>
                    <a:pt x="11247" y="8390"/>
                    <a:pt x="11429" y="7904"/>
                    <a:pt x="11581" y="7417"/>
                  </a:cubicBezTo>
                  <a:cubicBezTo>
                    <a:pt x="11703" y="6931"/>
                    <a:pt x="11764" y="6414"/>
                    <a:pt x="11764" y="5897"/>
                  </a:cubicBezTo>
                  <a:cubicBezTo>
                    <a:pt x="11764" y="5381"/>
                    <a:pt x="11703" y="4864"/>
                    <a:pt x="11581" y="4378"/>
                  </a:cubicBezTo>
                  <a:cubicBezTo>
                    <a:pt x="11460" y="3861"/>
                    <a:pt x="11247" y="3405"/>
                    <a:pt x="11004" y="2949"/>
                  </a:cubicBezTo>
                  <a:cubicBezTo>
                    <a:pt x="10487" y="2037"/>
                    <a:pt x="9727" y="1308"/>
                    <a:pt x="8846" y="791"/>
                  </a:cubicBezTo>
                  <a:cubicBezTo>
                    <a:pt x="8390" y="517"/>
                    <a:pt x="7904" y="335"/>
                    <a:pt x="7417" y="183"/>
                  </a:cubicBezTo>
                  <a:cubicBezTo>
                    <a:pt x="6900" y="62"/>
                    <a:pt x="6414" y="1"/>
                    <a:pt x="589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6"/>
            <p:cNvSpPr/>
            <p:nvPr/>
          </p:nvSpPr>
          <p:spPr>
            <a:xfrm>
              <a:off x="5226800" y="3666750"/>
              <a:ext cx="31200" cy="43350"/>
            </a:xfrm>
            <a:custGeom>
              <a:avLst/>
              <a:gdLst/>
              <a:ahLst/>
              <a:cxnLst/>
              <a:rect l="l" t="t" r="r" b="b"/>
              <a:pathLst>
                <a:path w="1248" h="1734" extrusionOk="0">
                  <a:moveTo>
                    <a:pt x="1247" y="1"/>
                  </a:moveTo>
                  <a:lnTo>
                    <a:pt x="1" y="31"/>
                  </a:lnTo>
                  <a:lnTo>
                    <a:pt x="1" y="487"/>
                  </a:lnTo>
                  <a:lnTo>
                    <a:pt x="153" y="487"/>
                  </a:lnTo>
                  <a:lnTo>
                    <a:pt x="153" y="183"/>
                  </a:lnTo>
                  <a:lnTo>
                    <a:pt x="1034" y="183"/>
                  </a:lnTo>
                  <a:lnTo>
                    <a:pt x="335" y="1733"/>
                  </a:lnTo>
                  <a:lnTo>
                    <a:pt x="518" y="1733"/>
                  </a:lnTo>
                  <a:lnTo>
                    <a:pt x="1247" y="122"/>
                  </a:lnTo>
                  <a:lnTo>
                    <a:pt x="12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6"/>
            <p:cNvSpPr/>
            <p:nvPr/>
          </p:nvSpPr>
          <p:spPr>
            <a:xfrm>
              <a:off x="5261000" y="3666750"/>
              <a:ext cx="30425" cy="43350"/>
            </a:xfrm>
            <a:custGeom>
              <a:avLst/>
              <a:gdLst/>
              <a:ahLst/>
              <a:cxnLst/>
              <a:rect l="l" t="t" r="r" b="b"/>
              <a:pathLst>
                <a:path w="1217" h="1734" extrusionOk="0">
                  <a:moveTo>
                    <a:pt x="183" y="1"/>
                  </a:moveTo>
                  <a:lnTo>
                    <a:pt x="122" y="852"/>
                  </a:lnTo>
                  <a:lnTo>
                    <a:pt x="487" y="852"/>
                  </a:lnTo>
                  <a:cubicBezTo>
                    <a:pt x="912" y="852"/>
                    <a:pt x="1034" y="1004"/>
                    <a:pt x="1034" y="1217"/>
                  </a:cubicBezTo>
                  <a:cubicBezTo>
                    <a:pt x="1034" y="1429"/>
                    <a:pt x="882" y="1551"/>
                    <a:pt x="609" y="1551"/>
                  </a:cubicBezTo>
                  <a:cubicBezTo>
                    <a:pt x="396" y="1551"/>
                    <a:pt x="213" y="1490"/>
                    <a:pt x="92" y="1369"/>
                  </a:cubicBezTo>
                  <a:lnTo>
                    <a:pt x="1" y="1490"/>
                  </a:lnTo>
                  <a:cubicBezTo>
                    <a:pt x="153" y="1642"/>
                    <a:pt x="365" y="1733"/>
                    <a:pt x="609" y="1733"/>
                  </a:cubicBezTo>
                  <a:cubicBezTo>
                    <a:pt x="1004" y="1733"/>
                    <a:pt x="1216" y="1490"/>
                    <a:pt x="1216" y="1217"/>
                  </a:cubicBezTo>
                  <a:cubicBezTo>
                    <a:pt x="1216" y="913"/>
                    <a:pt x="1004" y="700"/>
                    <a:pt x="517" y="700"/>
                  </a:cubicBezTo>
                  <a:lnTo>
                    <a:pt x="305" y="700"/>
                  </a:lnTo>
                  <a:lnTo>
                    <a:pt x="365" y="153"/>
                  </a:lnTo>
                  <a:lnTo>
                    <a:pt x="1125" y="153"/>
                  </a:lnTo>
                  <a:lnTo>
                    <a:pt x="112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6"/>
            <p:cNvSpPr/>
            <p:nvPr/>
          </p:nvSpPr>
          <p:spPr>
            <a:xfrm>
              <a:off x="5295950" y="3666750"/>
              <a:ext cx="44100" cy="43350"/>
            </a:xfrm>
            <a:custGeom>
              <a:avLst/>
              <a:gdLst/>
              <a:ahLst/>
              <a:cxnLst/>
              <a:rect l="l" t="t" r="r" b="b"/>
              <a:pathLst>
                <a:path w="1764" h="1734" extrusionOk="0">
                  <a:moveTo>
                    <a:pt x="366" y="92"/>
                  </a:moveTo>
                  <a:cubicBezTo>
                    <a:pt x="518" y="92"/>
                    <a:pt x="639" y="244"/>
                    <a:pt x="639" y="457"/>
                  </a:cubicBezTo>
                  <a:cubicBezTo>
                    <a:pt x="639" y="669"/>
                    <a:pt x="518" y="791"/>
                    <a:pt x="366" y="791"/>
                  </a:cubicBezTo>
                  <a:cubicBezTo>
                    <a:pt x="214" y="791"/>
                    <a:pt x="122" y="669"/>
                    <a:pt x="122" y="457"/>
                  </a:cubicBezTo>
                  <a:cubicBezTo>
                    <a:pt x="122" y="244"/>
                    <a:pt x="214" y="92"/>
                    <a:pt x="366" y="92"/>
                  </a:cubicBezTo>
                  <a:close/>
                  <a:moveTo>
                    <a:pt x="366" y="1"/>
                  </a:moveTo>
                  <a:cubicBezTo>
                    <a:pt x="153" y="1"/>
                    <a:pt x="1" y="183"/>
                    <a:pt x="1" y="457"/>
                  </a:cubicBezTo>
                  <a:cubicBezTo>
                    <a:pt x="1" y="730"/>
                    <a:pt x="153" y="913"/>
                    <a:pt x="366" y="913"/>
                  </a:cubicBezTo>
                  <a:cubicBezTo>
                    <a:pt x="578" y="913"/>
                    <a:pt x="761" y="730"/>
                    <a:pt x="761" y="457"/>
                  </a:cubicBezTo>
                  <a:cubicBezTo>
                    <a:pt x="761" y="183"/>
                    <a:pt x="578" y="1"/>
                    <a:pt x="366" y="1"/>
                  </a:cubicBezTo>
                  <a:close/>
                  <a:moveTo>
                    <a:pt x="1399" y="913"/>
                  </a:moveTo>
                  <a:cubicBezTo>
                    <a:pt x="1551" y="913"/>
                    <a:pt x="1673" y="1034"/>
                    <a:pt x="1673" y="1247"/>
                  </a:cubicBezTo>
                  <a:cubicBezTo>
                    <a:pt x="1673" y="1460"/>
                    <a:pt x="1551" y="1612"/>
                    <a:pt x="1399" y="1612"/>
                  </a:cubicBezTo>
                  <a:cubicBezTo>
                    <a:pt x="1247" y="1612"/>
                    <a:pt x="1125" y="1490"/>
                    <a:pt x="1125" y="1247"/>
                  </a:cubicBezTo>
                  <a:cubicBezTo>
                    <a:pt x="1125" y="1034"/>
                    <a:pt x="1247" y="913"/>
                    <a:pt x="1399" y="913"/>
                  </a:cubicBezTo>
                  <a:close/>
                  <a:moveTo>
                    <a:pt x="1399" y="791"/>
                  </a:moveTo>
                  <a:cubicBezTo>
                    <a:pt x="1186" y="791"/>
                    <a:pt x="1004" y="973"/>
                    <a:pt x="1004" y="1247"/>
                  </a:cubicBezTo>
                  <a:lnTo>
                    <a:pt x="1034" y="1247"/>
                  </a:lnTo>
                  <a:cubicBezTo>
                    <a:pt x="1034" y="1521"/>
                    <a:pt x="1156" y="1703"/>
                    <a:pt x="1399" y="1703"/>
                  </a:cubicBezTo>
                  <a:cubicBezTo>
                    <a:pt x="1612" y="1703"/>
                    <a:pt x="1764" y="1521"/>
                    <a:pt x="1764" y="1247"/>
                  </a:cubicBezTo>
                  <a:cubicBezTo>
                    <a:pt x="1764" y="973"/>
                    <a:pt x="1612" y="791"/>
                    <a:pt x="1399" y="791"/>
                  </a:cubicBezTo>
                  <a:close/>
                  <a:moveTo>
                    <a:pt x="1399" y="1"/>
                  </a:moveTo>
                  <a:lnTo>
                    <a:pt x="244" y="1733"/>
                  </a:lnTo>
                  <a:lnTo>
                    <a:pt x="396" y="1733"/>
                  </a:lnTo>
                  <a:lnTo>
                    <a:pt x="15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6"/>
            <p:cNvSpPr/>
            <p:nvPr/>
          </p:nvSpPr>
          <p:spPr>
            <a:xfrm>
              <a:off x="5143975" y="3536050"/>
              <a:ext cx="294100" cy="294675"/>
            </a:xfrm>
            <a:custGeom>
              <a:avLst/>
              <a:gdLst/>
              <a:ahLst/>
              <a:cxnLst/>
              <a:rect l="l" t="t" r="r" b="b"/>
              <a:pathLst>
                <a:path w="11764" h="11787" extrusionOk="0">
                  <a:moveTo>
                    <a:pt x="5897" y="1"/>
                  </a:moveTo>
                  <a:cubicBezTo>
                    <a:pt x="4864" y="1"/>
                    <a:pt x="3861" y="274"/>
                    <a:pt x="2949" y="791"/>
                  </a:cubicBezTo>
                  <a:cubicBezTo>
                    <a:pt x="2068" y="1308"/>
                    <a:pt x="1308" y="2037"/>
                    <a:pt x="791" y="2949"/>
                  </a:cubicBezTo>
                  <a:cubicBezTo>
                    <a:pt x="548" y="3405"/>
                    <a:pt x="335" y="3861"/>
                    <a:pt x="213" y="4378"/>
                  </a:cubicBezTo>
                  <a:cubicBezTo>
                    <a:pt x="61" y="4864"/>
                    <a:pt x="1" y="5381"/>
                    <a:pt x="1" y="5897"/>
                  </a:cubicBezTo>
                  <a:lnTo>
                    <a:pt x="1" y="6293"/>
                  </a:lnTo>
                  <a:cubicBezTo>
                    <a:pt x="31" y="6688"/>
                    <a:pt x="92" y="7053"/>
                    <a:pt x="183" y="7417"/>
                  </a:cubicBezTo>
                  <a:cubicBezTo>
                    <a:pt x="335" y="7904"/>
                    <a:pt x="517" y="8390"/>
                    <a:pt x="791" y="8846"/>
                  </a:cubicBezTo>
                  <a:cubicBezTo>
                    <a:pt x="1308" y="9727"/>
                    <a:pt x="2037" y="10487"/>
                    <a:pt x="2949" y="11004"/>
                  </a:cubicBezTo>
                  <a:cubicBezTo>
                    <a:pt x="3375" y="11247"/>
                    <a:pt x="3861" y="11460"/>
                    <a:pt x="4347" y="11581"/>
                  </a:cubicBezTo>
                  <a:cubicBezTo>
                    <a:pt x="4849" y="11718"/>
                    <a:pt x="5366" y="11787"/>
                    <a:pt x="5878" y="11787"/>
                  </a:cubicBezTo>
                  <a:cubicBezTo>
                    <a:pt x="6391" y="11787"/>
                    <a:pt x="6900" y="11718"/>
                    <a:pt x="7387" y="11581"/>
                  </a:cubicBezTo>
                  <a:cubicBezTo>
                    <a:pt x="7904" y="11460"/>
                    <a:pt x="8390" y="11247"/>
                    <a:pt x="8815" y="11004"/>
                  </a:cubicBezTo>
                  <a:cubicBezTo>
                    <a:pt x="9271" y="10730"/>
                    <a:pt x="9666" y="10426"/>
                    <a:pt x="10031" y="10062"/>
                  </a:cubicBezTo>
                  <a:cubicBezTo>
                    <a:pt x="10396" y="9697"/>
                    <a:pt x="10730" y="9271"/>
                    <a:pt x="10974" y="8846"/>
                  </a:cubicBezTo>
                  <a:cubicBezTo>
                    <a:pt x="11247" y="8390"/>
                    <a:pt x="11429" y="7904"/>
                    <a:pt x="11581" y="7417"/>
                  </a:cubicBezTo>
                  <a:cubicBezTo>
                    <a:pt x="11703" y="6931"/>
                    <a:pt x="11764" y="6414"/>
                    <a:pt x="11764" y="5897"/>
                  </a:cubicBezTo>
                  <a:lnTo>
                    <a:pt x="10791" y="5897"/>
                  </a:lnTo>
                  <a:cubicBezTo>
                    <a:pt x="10791" y="6323"/>
                    <a:pt x="10761" y="6749"/>
                    <a:pt x="10639" y="7174"/>
                  </a:cubicBezTo>
                  <a:cubicBezTo>
                    <a:pt x="10518" y="7600"/>
                    <a:pt x="10366" y="7995"/>
                    <a:pt x="10153" y="8360"/>
                  </a:cubicBezTo>
                  <a:cubicBezTo>
                    <a:pt x="9940" y="8724"/>
                    <a:pt x="9666" y="9059"/>
                    <a:pt x="9363" y="9363"/>
                  </a:cubicBezTo>
                  <a:cubicBezTo>
                    <a:pt x="8755" y="10001"/>
                    <a:pt x="7995" y="10426"/>
                    <a:pt x="7144" y="10639"/>
                  </a:cubicBezTo>
                  <a:cubicBezTo>
                    <a:pt x="6733" y="10761"/>
                    <a:pt x="6308" y="10822"/>
                    <a:pt x="5882" y="10822"/>
                  </a:cubicBezTo>
                  <a:cubicBezTo>
                    <a:pt x="5457" y="10822"/>
                    <a:pt x="5031" y="10761"/>
                    <a:pt x="4621" y="10639"/>
                  </a:cubicBezTo>
                  <a:cubicBezTo>
                    <a:pt x="3770" y="10426"/>
                    <a:pt x="3010" y="10001"/>
                    <a:pt x="2402" y="9363"/>
                  </a:cubicBezTo>
                  <a:cubicBezTo>
                    <a:pt x="2098" y="9059"/>
                    <a:pt x="1824" y="8724"/>
                    <a:pt x="1612" y="8360"/>
                  </a:cubicBezTo>
                  <a:cubicBezTo>
                    <a:pt x="1399" y="7995"/>
                    <a:pt x="1247" y="7600"/>
                    <a:pt x="1125" y="7174"/>
                  </a:cubicBezTo>
                  <a:cubicBezTo>
                    <a:pt x="1065" y="6901"/>
                    <a:pt x="1004" y="6597"/>
                    <a:pt x="973" y="6293"/>
                  </a:cubicBezTo>
                  <a:lnTo>
                    <a:pt x="973" y="5897"/>
                  </a:lnTo>
                  <a:cubicBezTo>
                    <a:pt x="973" y="5472"/>
                    <a:pt x="1034" y="5046"/>
                    <a:pt x="1156" y="4621"/>
                  </a:cubicBezTo>
                  <a:cubicBezTo>
                    <a:pt x="1612" y="2919"/>
                    <a:pt x="2919" y="1581"/>
                    <a:pt x="4621" y="1125"/>
                  </a:cubicBezTo>
                  <a:cubicBezTo>
                    <a:pt x="5046" y="1034"/>
                    <a:pt x="5472" y="973"/>
                    <a:pt x="5897" y="973"/>
                  </a:cubicBezTo>
                  <a:lnTo>
                    <a:pt x="589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6"/>
            <p:cNvSpPr/>
            <p:nvPr/>
          </p:nvSpPr>
          <p:spPr>
            <a:xfrm>
              <a:off x="4539100" y="3305050"/>
              <a:ext cx="1079075" cy="661900"/>
            </a:xfrm>
            <a:custGeom>
              <a:avLst/>
              <a:gdLst/>
              <a:ahLst/>
              <a:cxnLst/>
              <a:rect l="l" t="t" r="r" b="b"/>
              <a:pathLst>
                <a:path w="43163" h="26476" extrusionOk="0">
                  <a:moveTo>
                    <a:pt x="40609" y="274"/>
                  </a:moveTo>
                  <a:cubicBezTo>
                    <a:pt x="41886" y="274"/>
                    <a:pt x="42889" y="1277"/>
                    <a:pt x="42889" y="2554"/>
                  </a:cubicBezTo>
                  <a:lnTo>
                    <a:pt x="42889" y="23922"/>
                  </a:lnTo>
                  <a:cubicBezTo>
                    <a:pt x="42889" y="25168"/>
                    <a:pt x="41886" y="26201"/>
                    <a:pt x="40609" y="26201"/>
                  </a:cubicBezTo>
                  <a:lnTo>
                    <a:pt x="2554" y="26201"/>
                  </a:lnTo>
                  <a:cubicBezTo>
                    <a:pt x="1308" y="26201"/>
                    <a:pt x="274" y="25168"/>
                    <a:pt x="274" y="23922"/>
                  </a:cubicBezTo>
                  <a:lnTo>
                    <a:pt x="274" y="2554"/>
                  </a:lnTo>
                  <a:cubicBezTo>
                    <a:pt x="274" y="1308"/>
                    <a:pt x="1308" y="274"/>
                    <a:pt x="2554" y="274"/>
                  </a:cubicBezTo>
                  <a:close/>
                  <a:moveTo>
                    <a:pt x="2554" y="1"/>
                  </a:moveTo>
                  <a:cubicBezTo>
                    <a:pt x="1156" y="1"/>
                    <a:pt x="1" y="1125"/>
                    <a:pt x="1" y="2554"/>
                  </a:cubicBezTo>
                  <a:lnTo>
                    <a:pt x="1" y="23922"/>
                  </a:lnTo>
                  <a:cubicBezTo>
                    <a:pt x="1" y="25320"/>
                    <a:pt x="1156" y="26475"/>
                    <a:pt x="2554" y="26475"/>
                  </a:cubicBezTo>
                  <a:lnTo>
                    <a:pt x="40609" y="26475"/>
                  </a:lnTo>
                  <a:cubicBezTo>
                    <a:pt x="42038" y="26475"/>
                    <a:pt x="43163" y="25320"/>
                    <a:pt x="43163" y="23922"/>
                  </a:cubicBezTo>
                  <a:lnTo>
                    <a:pt x="43163" y="2554"/>
                  </a:lnTo>
                  <a:cubicBezTo>
                    <a:pt x="43163" y="1125"/>
                    <a:pt x="42038" y="1"/>
                    <a:pt x="4060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6"/>
            <p:cNvSpPr/>
            <p:nvPr/>
          </p:nvSpPr>
          <p:spPr>
            <a:xfrm>
              <a:off x="4644725" y="3453225"/>
              <a:ext cx="443800" cy="3825"/>
            </a:xfrm>
            <a:custGeom>
              <a:avLst/>
              <a:gdLst/>
              <a:ahLst/>
              <a:cxnLst/>
              <a:rect l="l" t="t" r="r" b="b"/>
              <a:pathLst>
                <a:path w="17752" h="153" extrusionOk="0">
                  <a:moveTo>
                    <a:pt x="8876" y="1"/>
                  </a:moveTo>
                  <a:cubicBezTo>
                    <a:pt x="3983" y="1"/>
                    <a:pt x="1" y="31"/>
                    <a:pt x="1" y="61"/>
                  </a:cubicBezTo>
                  <a:cubicBezTo>
                    <a:pt x="1" y="92"/>
                    <a:pt x="3983" y="153"/>
                    <a:pt x="8876" y="153"/>
                  </a:cubicBezTo>
                  <a:cubicBezTo>
                    <a:pt x="13770" y="153"/>
                    <a:pt x="17752" y="92"/>
                    <a:pt x="17752" y="61"/>
                  </a:cubicBezTo>
                  <a:cubicBezTo>
                    <a:pt x="17752" y="31"/>
                    <a:pt x="13800" y="1"/>
                    <a:pt x="88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6"/>
            <p:cNvSpPr/>
            <p:nvPr/>
          </p:nvSpPr>
          <p:spPr>
            <a:xfrm>
              <a:off x="2306550" y="1567175"/>
              <a:ext cx="56250" cy="72225"/>
            </a:xfrm>
            <a:custGeom>
              <a:avLst/>
              <a:gdLst/>
              <a:ahLst/>
              <a:cxnLst/>
              <a:rect l="l" t="t" r="r" b="b"/>
              <a:pathLst>
                <a:path w="2250" h="2889" extrusionOk="0">
                  <a:moveTo>
                    <a:pt x="1186" y="1"/>
                  </a:moveTo>
                  <a:cubicBezTo>
                    <a:pt x="426" y="1"/>
                    <a:pt x="61" y="366"/>
                    <a:pt x="61" y="821"/>
                  </a:cubicBezTo>
                  <a:cubicBezTo>
                    <a:pt x="61" y="1885"/>
                    <a:pt x="1733" y="1490"/>
                    <a:pt x="1733" y="2068"/>
                  </a:cubicBezTo>
                  <a:cubicBezTo>
                    <a:pt x="1733" y="2311"/>
                    <a:pt x="1550" y="2463"/>
                    <a:pt x="1094" y="2463"/>
                  </a:cubicBezTo>
                  <a:cubicBezTo>
                    <a:pt x="760" y="2463"/>
                    <a:pt x="426" y="2341"/>
                    <a:pt x="182" y="2159"/>
                  </a:cubicBezTo>
                  <a:lnTo>
                    <a:pt x="0" y="2554"/>
                  </a:lnTo>
                  <a:cubicBezTo>
                    <a:pt x="334" y="2797"/>
                    <a:pt x="699" y="2888"/>
                    <a:pt x="1094" y="2888"/>
                  </a:cubicBezTo>
                  <a:cubicBezTo>
                    <a:pt x="1854" y="2888"/>
                    <a:pt x="2249" y="2493"/>
                    <a:pt x="2249" y="2037"/>
                  </a:cubicBezTo>
                  <a:cubicBezTo>
                    <a:pt x="2249" y="1004"/>
                    <a:pt x="578" y="1399"/>
                    <a:pt x="578" y="821"/>
                  </a:cubicBezTo>
                  <a:cubicBezTo>
                    <a:pt x="578" y="609"/>
                    <a:pt x="760" y="426"/>
                    <a:pt x="1186" y="426"/>
                  </a:cubicBezTo>
                  <a:cubicBezTo>
                    <a:pt x="1459" y="426"/>
                    <a:pt x="1733" y="518"/>
                    <a:pt x="1945" y="639"/>
                  </a:cubicBezTo>
                  <a:lnTo>
                    <a:pt x="2128" y="244"/>
                  </a:lnTo>
                  <a:cubicBezTo>
                    <a:pt x="1854" y="62"/>
                    <a:pt x="1520" y="1"/>
                    <a:pt x="1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6"/>
            <p:cNvSpPr/>
            <p:nvPr/>
          </p:nvSpPr>
          <p:spPr>
            <a:xfrm>
              <a:off x="2369075" y="1582150"/>
              <a:ext cx="67425" cy="57275"/>
            </a:xfrm>
            <a:custGeom>
              <a:avLst/>
              <a:gdLst/>
              <a:ahLst/>
              <a:cxnLst/>
              <a:rect l="l" t="t" r="r" b="b"/>
              <a:pathLst>
                <a:path w="2697" h="2291" extrusionOk="0">
                  <a:moveTo>
                    <a:pt x="1148" y="576"/>
                  </a:moveTo>
                  <a:cubicBezTo>
                    <a:pt x="1464" y="576"/>
                    <a:pt x="1765" y="812"/>
                    <a:pt x="1785" y="1195"/>
                  </a:cubicBezTo>
                  <a:cubicBezTo>
                    <a:pt x="1815" y="1560"/>
                    <a:pt x="1542" y="1864"/>
                    <a:pt x="1147" y="1864"/>
                  </a:cubicBezTo>
                  <a:cubicBezTo>
                    <a:pt x="599" y="1833"/>
                    <a:pt x="326" y="1195"/>
                    <a:pt x="691" y="770"/>
                  </a:cubicBezTo>
                  <a:cubicBezTo>
                    <a:pt x="824" y="637"/>
                    <a:pt x="988" y="576"/>
                    <a:pt x="1148" y="576"/>
                  </a:cubicBezTo>
                  <a:close/>
                  <a:moveTo>
                    <a:pt x="1171" y="0"/>
                  </a:moveTo>
                  <a:cubicBezTo>
                    <a:pt x="574" y="0"/>
                    <a:pt x="1" y="482"/>
                    <a:pt x="22" y="1195"/>
                  </a:cubicBezTo>
                  <a:cubicBezTo>
                    <a:pt x="22" y="1786"/>
                    <a:pt x="510" y="2291"/>
                    <a:pt x="1123" y="2291"/>
                  </a:cubicBezTo>
                  <a:cubicBezTo>
                    <a:pt x="1141" y="2291"/>
                    <a:pt x="1159" y="2290"/>
                    <a:pt x="1177" y="2289"/>
                  </a:cubicBezTo>
                  <a:cubicBezTo>
                    <a:pt x="2180" y="2289"/>
                    <a:pt x="2697" y="1043"/>
                    <a:pt x="1937" y="314"/>
                  </a:cubicBezTo>
                  <a:cubicBezTo>
                    <a:pt x="1711" y="97"/>
                    <a:pt x="1438" y="0"/>
                    <a:pt x="1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6"/>
            <p:cNvSpPr/>
            <p:nvPr/>
          </p:nvSpPr>
          <p:spPr>
            <a:xfrm>
              <a:off x="2434200" y="1584550"/>
              <a:ext cx="51700" cy="54925"/>
            </a:xfrm>
            <a:custGeom>
              <a:avLst/>
              <a:gdLst/>
              <a:ahLst/>
              <a:cxnLst/>
              <a:rect l="l" t="t" r="r" b="b"/>
              <a:pathLst>
                <a:path w="2068" h="2197" extrusionOk="0">
                  <a:moveTo>
                    <a:pt x="1054" y="0"/>
                  </a:moveTo>
                  <a:cubicBezTo>
                    <a:pt x="463" y="0"/>
                    <a:pt x="1" y="495"/>
                    <a:pt x="1" y="1099"/>
                  </a:cubicBezTo>
                  <a:cubicBezTo>
                    <a:pt x="1" y="1718"/>
                    <a:pt x="487" y="2195"/>
                    <a:pt x="1099" y="2195"/>
                  </a:cubicBezTo>
                  <a:cubicBezTo>
                    <a:pt x="1118" y="2195"/>
                    <a:pt x="1137" y="2194"/>
                    <a:pt x="1156" y="2193"/>
                  </a:cubicBezTo>
                  <a:cubicBezTo>
                    <a:pt x="1179" y="2195"/>
                    <a:pt x="1202" y="2196"/>
                    <a:pt x="1225" y="2196"/>
                  </a:cubicBezTo>
                  <a:cubicBezTo>
                    <a:pt x="1566" y="2196"/>
                    <a:pt x="1897" y="1990"/>
                    <a:pt x="2067" y="1677"/>
                  </a:cubicBezTo>
                  <a:lnTo>
                    <a:pt x="1703" y="1464"/>
                  </a:lnTo>
                  <a:cubicBezTo>
                    <a:pt x="1581" y="1646"/>
                    <a:pt x="1368" y="1768"/>
                    <a:pt x="1156" y="1768"/>
                  </a:cubicBezTo>
                  <a:cubicBezTo>
                    <a:pt x="274" y="1768"/>
                    <a:pt x="274" y="430"/>
                    <a:pt x="1156" y="430"/>
                  </a:cubicBezTo>
                  <a:cubicBezTo>
                    <a:pt x="1368" y="430"/>
                    <a:pt x="1581" y="522"/>
                    <a:pt x="1703" y="704"/>
                  </a:cubicBezTo>
                  <a:lnTo>
                    <a:pt x="2067" y="491"/>
                  </a:lnTo>
                  <a:cubicBezTo>
                    <a:pt x="1898" y="181"/>
                    <a:pt x="1572" y="2"/>
                    <a:pt x="1235" y="2"/>
                  </a:cubicBezTo>
                  <a:cubicBezTo>
                    <a:pt x="1208" y="2"/>
                    <a:pt x="1182" y="3"/>
                    <a:pt x="1156" y="5"/>
                  </a:cubicBezTo>
                  <a:cubicBezTo>
                    <a:pt x="1121" y="2"/>
                    <a:pt x="1087" y="0"/>
                    <a:pt x="10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6"/>
            <p:cNvSpPr/>
            <p:nvPr/>
          </p:nvSpPr>
          <p:spPr>
            <a:xfrm>
              <a:off x="2495000" y="1561100"/>
              <a:ext cx="15975" cy="78300"/>
            </a:xfrm>
            <a:custGeom>
              <a:avLst/>
              <a:gdLst/>
              <a:ahLst/>
              <a:cxnLst/>
              <a:rect l="l" t="t" r="r" b="b"/>
              <a:pathLst>
                <a:path w="639" h="3132" extrusionOk="0">
                  <a:moveTo>
                    <a:pt x="335" y="1"/>
                  </a:moveTo>
                  <a:cubicBezTo>
                    <a:pt x="152" y="1"/>
                    <a:pt x="0" y="122"/>
                    <a:pt x="0" y="305"/>
                  </a:cubicBezTo>
                  <a:cubicBezTo>
                    <a:pt x="0" y="487"/>
                    <a:pt x="152" y="609"/>
                    <a:pt x="335" y="609"/>
                  </a:cubicBezTo>
                  <a:cubicBezTo>
                    <a:pt x="487" y="609"/>
                    <a:pt x="639" y="457"/>
                    <a:pt x="639" y="305"/>
                  </a:cubicBezTo>
                  <a:cubicBezTo>
                    <a:pt x="639" y="122"/>
                    <a:pt x="487" y="1"/>
                    <a:pt x="335" y="1"/>
                  </a:cubicBezTo>
                  <a:close/>
                  <a:moveTo>
                    <a:pt x="61" y="973"/>
                  </a:moveTo>
                  <a:lnTo>
                    <a:pt x="61" y="3131"/>
                  </a:lnTo>
                  <a:lnTo>
                    <a:pt x="578" y="3131"/>
                  </a:lnTo>
                  <a:lnTo>
                    <a:pt x="578" y="973"/>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6"/>
            <p:cNvSpPr/>
            <p:nvPr/>
          </p:nvSpPr>
          <p:spPr>
            <a:xfrm>
              <a:off x="2521600" y="1584525"/>
              <a:ext cx="48650" cy="55025"/>
            </a:xfrm>
            <a:custGeom>
              <a:avLst/>
              <a:gdLst/>
              <a:ahLst/>
              <a:cxnLst/>
              <a:rect l="l" t="t" r="r" b="b"/>
              <a:pathLst>
                <a:path w="1946" h="2201" extrusionOk="0">
                  <a:moveTo>
                    <a:pt x="1459" y="1252"/>
                  </a:moveTo>
                  <a:lnTo>
                    <a:pt x="1459" y="1495"/>
                  </a:lnTo>
                  <a:cubicBezTo>
                    <a:pt x="1368" y="1708"/>
                    <a:pt x="1155" y="1830"/>
                    <a:pt x="912" y="1830"/>
                  </a:cubicBezTo>
                  <a:cubicBezTo>
                    <a:pt x="669" y="1830"/>
                    <a:pt x="517" y="1678"/>
                    <a:pt x="517" y="1526"/>
                  </a:cubicBezTo>
                  <a:cubicBezTo>
                    <a:pt x="517" y="1374"/>
                    <a:pt x="608" y="1252"/>
                    <a:pt x="942" y="1252"/>
                  </a:cubicBezTo>
                  <a:close/>
                  <a:moveTo>
                    <a:pt x="858" y="0"/>
                  </a:moveTo>
                  <a:cubicBezTo>
                    <a:pt x="586" y="0"/>
                    <a:pt x="300" y="93"/>
                    <a:pt x="61" y="279"/>
                  </a:cubicBezTo>
                  <a:lnTo>
                    <a:pt x="274" y="644"/>
                  </a:lnTo>
                  <a:cubicBezTo>
                    <a:pt x="456" y="492"/>
                    <a:pt x="699" y="431"/>
                    <a:pt x="912" y="431"/>
                  </a:cubicBezTo>
                  <a:cubicBezTo>
                    <a:pt x="1277" y="431"/>
                    <a:pt x="1459" y="614"/>
                    <a:pt x="1459" y="887"/>
                  </a:cubicBezTo>
                  <a:lnTo>
                    <a:pt x="1459" y="918"/>
                  </a:lnTo>
                  <a:lnTo>
                    <a:pt x="912" y="918"/>
                  </a:lnTo>
                  <a:cubicBezTo>
                    <a:pt x="243" y="918"/>
                    <a:pt x="0" y="1191"/>
                    <a:pt x="0" y="1556"/>
                  </a:cubicBezTo>
                  <a:cubicBezTo>
                    <a:pt x="0" y="1951"/>
                    <a:pt x="334" y="2194"/>
                    <a:pt x="821" y="2194"/>
                  </a:cubicBezTo>
                  <a:cubicBezTo>
                    <a:pt x="851" y="2198"/>
                    <a:pt x="882" y="2200"/>
                    <a:pt x="912" y="2200"/>
                  </a:cubicBezTo>
                  <a:cubicBezTo>
                    <a:pt x="1124" y="2200"/>
                    <a:pt x="1330" y="2107"/>
                    <a:pt x="1489" y="1921"/>
                  </a:cubicBezTo>
                  <a:lnTo>
                    <a:pt x="1489" y="2194"/>
                  </a:lnTo>
                  <a:lnTo>
                    <a:pt x="1945" y="2194"/>
                  </a:lnTo>
                  <a:lnTo>
                    <a:pt x="1945" y="918"/>
                  </a:lnTo>
                  <a:cubicBezTo>
                    <a:pt x="1945" y="279"/>
                    <a:pt x="1611" y="6"/>
                    <a:pt x="973" y="6"/>
                  </a:cubicBezTo>
                  <a:cubicBezTo>
                    <a:pt x="935" y="2"/>
                    <a:pt x="896" y="0"/>
                    <a:pt x="8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6"/>
            <p:cNvSpPr/>
            <p:nvPr/>
          </p:nvSpPr>
          <p:spPr>
            <a:xfrm>
              <a:off x="2586950" y="1564150"/>
              <a:ext cx="12175" cy="75250"/>
            </a:xfrm>
            <a:custGeom>
              <a:avLst/>
              <a:gdLst/>
              <a:ahLst/>
              <a:cxnLst/>
              <a:rect l="l" t="t" r="r" b="b"/>
              <a:pathLst>
                <a:path w="487" h="3010" extrusionOk="0">
                  <a:moveTo>
                    <a:pt x="0" y="0"/>
                  </a:moveTo>
                  <a:lnTo>
                    <a:pt x="0" y="3009"/>
                  </a:lnTo>
                  <a:lnTo>
                    <a:pt x="486" y="3009"/>
                  </a:lnTo>
                  <a:lnTo>
                    <a:pt x="48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6"/>
            <p:cNvSpPr/>
            <p:nvPr/>
          </p:nvSpPr>
          <p:spPr>
            <a:xfrm>
              <a:off x="2644700" y="1568700"/>
              <a:ext cx="76000" cy="70700"/>
            </a:xfrm>
            <a:custGeom>
              <a:avLst/>
              <a:gdLst/>
              <a:ahLst/>
              <a:cxnLst/>
              <a:rect l="l" t="t" r="r" b="b"/>
              <a:pathLst>
                <a:path w="3040" h="2828" extrusionOk="0">
                  <a:moveTo>
                    <a:pt x="0" y="1"/>
                  </a:moveTo>
                  <a:lnTo>
                    <a:pt x="0" y="2827"/>
                  </a:lnTo>
                  <a:lnTo>
                    <a:pt x="487" y="2827"/>
                  </a:lnTo>
                  <a:lnTo>
                    <a:pt x="487" y="943"/>
                  </a:lnTo>
                  <a:lnTo>
                    <a:pt x="1398" y="2463"/>
                  </a:lnTo>
                  <a:lnTo>
                    <a:pt x="1642" y="2463"/>
                  </a:lnTo>
                  <a:lnTo>
                    <a:pt x="2553" y="943"/>
                  </a:lnTo>
                  <a:lnTo>
                    <a:pt x="2553" y="2827"/>
                  </a:lnTo>
                  <a:lnTo>
                    <a:pt x="3040" y="2827"/>
                  </a:lnTo>
                  <a:lnTo>
                    <a:pt x="3040" y="1"/>
                  </a:lnTo>
                  <a:lnTo>
                    <a:pt x="2614" y="1"/>
                  </a:lnTo>
                  <a:lnTo>
                    <a:pt x="1520" y="1855"/>
                  </a:lnTo>
                  <a:lnTo>
                    <a:pt x="4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6"/>
            <p:cNvSpPr/>
            <p:nvPr/>
          </p:nvSpPr>
          <p:spPr>
            <a:xfrm>
              <a:off x="2733625" y="1583875"/>
              <a:ext cx="56200" cy="55325"/>
            </a:xfrm>
            <a:custGeom>
              <a:avLst/>
              <a:gdLst/>
              <a:ahLst/>
              <a:cxnLst/>
              <a:rect l="l" t="t" r="r" b="b"/>
              <a:pathLst>
                <a:path w="2248" h="2213" extrusionOk="0">
                  <a:moveTo>
                    <a:pt x="1176" y="424"/>
                  </a:moveTo>
                  <a:cubicBezTo>
                    <a:pt x="1458" y="424"/>
                    <a:pt x="1703" y="657"/>
                    <a:pt x="1732" y="944"/>
                  </a:cubicBezTo>
                  <a:lnTo>
                    <a:pt x="516" y="944"/>
                  </a:lnTo>
                  <a:cubicBezTo>
                    <a:pt x="545" y="657"/>
                    <a:pt x="790" y="424"/>
                    <a:pt x="1073" y="424"/>
                  </a:cubicBezTo>
                  <a:cubicBezTo>
                    <a:pt x="1090" y="424"/>
                    <a:pt x="1107" y="425"/>
                    <a:pt x="1124" y="427"/>
                  </a:cubicBezTo>
                  <a:cubicBezTo>
                    <a:pt x="1141" y="425"/>
                    <a:pt x="1159" y="424"/>
                    <a:pt x="1176" y="424"/>
                  </a:cubicBezTo>
                  <a:close/>
                  <a:moveTo>
                    <a:pt x="1073" y="0"/>
                  </a:moveTo>
                  <a:cubicBezTo>
                    <a:pt x="488" y="0"/>
                    <a:pt x="0" y="505"/>
                    <a:pt x="30" y="1096"/>
                  </a:cubicBezTo>
                  <a:cubicBezTo>
                    <a:pt x="70" y="1781"/>
                    <a:pt x="632" y="2213"/>
                    <a:pt x="1219" y="2213"/>
                  </a:cubicBezTo>
                  <a:cubicBezTo>
                    <a:pt x="1516" y="2213"/>
                    <a:pt x="1821" y="2101"/>
                    <a:pt x="2066" y="1856"/>
                  </a:cubicBezTo>
                  <a:lnTo>
                    <a:pt x="1793" y="1552"/>
                  </a:lnTo>
                  <a:cubicBezTo>
                    <a:pt x="1641" y="1704"/>
                    <a:pt x="1428" y="1795"/>
                    <a:pt x="1215" y="1795"/>
                  </a:cubicBezTo>
                  <a:cubicBezTo>
                    <a:pt x="1196" y="1797"/>
                    <a:pt x="1178" y="1797"/>
                    <a:pt x="1159" y="1797"/>
                  </a:cubicBezTo>
                  <a:cubicBezTo>
                    <a:pt x="850" y="1797"/>
                    <a:pt x="602" y="1565"/>
                    <a:pt x="516" y="1278"/>
                  </a:cubicBezTo>
                  <a:lnTo>
                    <a:pt x="2218" y="1278"/>
                  </a:lnTo>
                  <a:cubicBezTo>
                    <a:pt x="2218" y="1217"/>
                    <a:pt x="2218" y="1157"/>
                    <a:pt x="2218" y="1126"/>
                  </a:cubicBezTo>
                  <a:cubicBezTo>
                    <a:pt x="2248" y="506"/>
                    <a:pt x="1789" y="0"/>
                    <a:pt x="1178" y="0"/>
                  </a:cubicBezTo>
                  <a:cubicBezTo>
                    <a:pt x="1160" y="0"/>
                    <a:pt x="1142" y="1"/>
                    <a:pt x="1124" y="2"/>
                  </a:cubicBezTo>
                  <a:cubicBezTo>
                    <a:pt x="1107" y="1"/>
                    <a:pt x="1090" y="0"/>
                    <a:pt x="10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6"/>
            <p:cNvSpPr/>
            <p:nvPr/>
          </p:nvSpPr>
          <p:spPr>
            <a:xfrm>
              <a:off x="2789075" y="1564150"/>
              <a:ext cx="64625" cy="75375"/>
            </a:xfrm>
            <a:custGeom>
              <a:avLst/>
              <a:gdLst/>
              <a:ahLst/>
              <a:cxnLst/>
              <a:rect l="l" t="t" r="r" b="b"/>
              <a:pathLst>
                <a:path w="2585" h="3015" extrusionOk="0">
                  <a:moveTo>
                    <a:pt x="1437" y="1296"/>
                  </a:moveTo>
                  <a:cubicBezTo>
                    <a:pt x="1760" y="1296"/>
                    <a:pt x="2067" y="1532"/>
                    <a:pt x="2067" y="1915"/>
                  </a:cubicBezTo>
                  <a:cubicBezTo>
                    <a:pt x="2098" y="2250"/>
                    <a:pt x="1794" y="2553"/>
                    <a:pt x="1429" y="2584"/>
                  </a:cubicBezTo>
                  <a:cubicBezTo>
                    <a:pt x="882" y="2553"/>
                    <a:pt x="608" y="1885"/>
                    <a:pt x="973" y="1490"/>
                  </a:cubicBezTo>
                  <a:cubicBezTo>
                    <a:pt x="1106" y="1357"/>
                    <a:pt x="1273" y="1296"/>
                    <a:pt x="1437" y="1296"/>
                  </a:cubicBezTo>
                  <a:close/>
                  <a:moveTo>
                    <a:pt x="2067" y="0"/>
                  </a:moveTo>
                  <a:lnTo>
                    <a:pt x="2067" y="1094"/>
                  </a:lnTo>
                  <a:cubicBezTo>
                    <a:pt x="1885" y="912"/>
                    <a:pt x="1642" y="821"/>
                    <a:pt x="1399" y="821"/>
                  </a:cubicBezTo>
                  <a:cubicBezTo>
                    <a:pt x="0" y="912"/>
                    <a:pt x="0" y="2949"/>
                    <a:pt x="1399" y="3009"/>
                  </a:cubicBezTo>
                  <a:cubicBezTo>
                    <a:pt x="1423" y="3013"/>
                    <a:pt x="1449" y="3014"/>
                    <a:pt x="1474" y="3014"/>
                  </a:cubicBezTo>
                  <a:cubicBezTo>
                    <a:pt x="1697" y="3014"/>
                    <a:pt x="1934" y="2896"/>
                    <a:pt x="2098" y="2705"/>
                  </a:cubicBezTo>
                  <a:lnTo>
                    <a:pt x="2098" y="3009"/>
                  </a:lnTo>
                  <a:lnTo>
                    <a:pt x="2584" y="3009"/>
                  </a:lnTo>
                  <a:lnTo>
                    <a:pt x="25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6"/>
            <p:cNvSpPr/>
            <p:nvPr/>
          </p:nvSpPr>
          <p:spPr>
            <a:xfrm>
              <a:off x="2868100" y="1561100"/>
              <a:ext cx="15975" cy="78300"/>
            </a:xfrm>
            <a:custGeom>
              <a:avLst/>
              <a:gdLst/>
              <a:ahLst/>
              <a:cxnLst/>
              <a:rect l="l" t="t" r="r" b="b"/>
              <a:pathLst>
                <a:path w="639" h="3132" extrusionOk="0">
                  <a:moveTo>
                    <a:pt x="335" y="1"/>
                  </a:moveTo>
                  <a:cubicBezTo>
                    <a:pt x="153" y="1"/>
                    <a:pt x="1" y="122"/>
                    <a:pt x="1" y="305"/>
                  </a:cubicBezTo>
                  <a:cubicBezTo>
                    <a:pt x="16" y="487"/>
                    <a:pt x="168" y="578"/>
                    <a:pt x="320" y="578"/>
                  </a:cubicBezTo>
                  <a:cubicBezTo>
                    <a:pt x="472" y="578"/>
                    <a:pt x="624" y="487"/>
                    <a:pt x="639" y="305"/>
                  </a:cubicBezTo>
                  <a:cubicBezTo>
                    <a:pt x="639" y="122"/>
                    <a:pt x="487" y="1"/>
                    <a:pt x="335" y="1"/>
                  </a:cubicBezTo>
                  <a:close/>
                  <a:moveTo>
                    <a:pt x="61" y="973"/>
                  </a:moveTo>
                  <a:lnTo>
                    <a:pt x="61" y="3131"/>
                  </a:lnTo>
                  <a:lnTo>
                    <a:pt x="578" y="3131"/>
                  </a:lnTo>
                  <a:lnTo>
                    <a:pt x="578" y="973"/>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6"/>
            <p:cNvSpPr/>
            <p:nvPr/>
          </p:nvSpPr>
          <p:spPr>
            <a:xfrm>
              <a:off x="2894700" y="1584550"/>
              <a:ext cx="48650" cy="55000"/>
            </a:xfrm>
            <a:custGeom>
              <a:avLst/>
              <a:gdLst/>
              <a:ahLst/>
              <a:cxnLst/>
              <a:rect l="l" t="t" r="r" b="b"/>
              <a:pathLst>
                <a:path w="1946" h="2200" extrusionOk="0">
                  <a:moveTo>
                    <a:pt x="1459" y="1251"/>
                  </a:moveTo>
                  <a:lnTo>
                    <a:pt x="1459" y="1494"/>
                  </a:lnTo>
                  <a:cubicBezTo>
                    <a:pt x="1368" y="1707"/>
                    <a:pt x="1155" y="1829"/>
                    <a:pt x="912" y="1829"/>
                  </a:cubicBezTo>
                  <a:cubicBezTo>
                    <a:pt x="669" y="1829"/>
                    <a:pt x="517" y="1677"/>
                    <a:pt x="517" y="1525"/>
                  </a:cubicBezTo>
                  <a:cubicBezTo>
                    <a:pt x="517" y="1373"/>
                    <a:pt x="608" y="1251"/>
                    <a:pt x="943" y="1251"/>
                  </a:cubicBezTo>
                  <a:close/>
                  <a:moveTo>
                    <a:pt x="878" y="0"/>
                  </a:moveTo>
                  <a:cubicBezTo>
                    <a:pt x="601" y="0"/>
                    <a:pt x="310" y="115"/>
                    <a:pt x="92" y="278"/>
                  </a:cubicBezTo>
                  <a:lnTo>
                    <a:pt x="274" y="643"/>
                  </a:lnTo>
                  <a:cubicBezTo>
                    <a:pt x="456" y="491"/>
                    <a:pt x="699" y="430"/>
                    <a:pt x="912" y="430"/>
                  </a:cubicBezTo>
                  <a:cubicBezTo>
                    <a:pt x="1277" y="430"/>
                    <a:pt x="1459" y="613"/>
                    <a:pt x="1459" y="886"/>
                  </a:cubicBezTo>
                  <a:lnTo>
                    <a:pt x="1459" y="917"/>
                  </a:lnTo>
                  <a:lnTo>
                    <a:pt x="912" y="917"/>
                  </a:lnTo>
                  <a:cubicBezTo>
                    <a:pt x="244" y="917"/>
                    <a:pt x="0" y="1190"/>
                    <a:pt x="0" y="1555"/>
                  </a:cubicBezTo>
                  <a:cubicBezTo>
                    <a:pt x="0" y="1950"/>
                    <a:pt x="335" y="2193"/>
                    <a:pt x="821" y="2193"/>
                  </a:cubicBezTo>
                  <a:cubicBezTo>
                    <a:pt x="851" y="2197"/>
                    <a:pt x="882" y="2199"/>
                    <a:pt x="912" y="2199"/>
                  </a:cubicBezTo>
                  <a:cubicBezTo>
                    <a:pt x="1124" y="2199"/>
                    <a:pt x="1330" y="2106"/>
                    <a:pt x="1490" y="1920"/>
                  </a:cubicBezTo>
                  <a:lnTo>
                    <a:pt x="1490" y="2193"/>
                  </a:lnTo>
                  <a:lnTo>
                    <a:pt x="1946" y="2193"/>
                  </a:lnTo>
                  <a:lnTo>
                    <a:pt x="1946" y="917"/>
                  </a:lnTo>
                  <a:cubicBezTo>
                    <a:pt x="1946" y="278"/>
                    <a:pt x="1611" y="5"/>
                    <a:pt x="973" y="5"/>
                  </a:cubicBezTo>
                  <a:cubicBezTo>
                    <a:pt x="942" y="2"/>
                    <a:pt x="910" y="0"/>
                    <a:pt x="8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6"/>
            <p:cNvSpPr/>
            <p:nvPr/>
          </p:nvSpPr>
          <p:spPr>
            <a:xfrm>
              <a:off x="2990450" y="1568600"/>
              <a:ext cx="66125" cy="70150"/>
            </a:xfrm>
            <a:custGeom>
              <a:avLst/>
              <a:gdLst/>
              <a:ahLst/>
              <a:cxnLst/>
              <a:rect l="l" t="t" r="r" b="b"/>
              <a:pathLst>
                <a:path w="2645" h="2806" extrusionOk="0">
                  <a:moveTo>
                    <a:pt x="1155" y="248"/>
                  </a:moveTo>
                  <a:cubicBezTo>
                    <a:pt x="2645" y="248"/>
                    <a:pt x="2645" y="2527"/>
                    <a:pt x="1155" y="2527"/>
                  </a:cubicBezTo>
                  <a:lnTo>
                    <a:pt x="304" y="2527"/>
                  </a:lnTo>
                  <a:lnTo>
                    <a:pt x="304" y="248"/>
                  </a:lnTo>
                  <a:close/>
                  <a:moveTo>
                    <a:pt x="1259" y="1"/>
                  </a:moveTo>
                  <a:cubicBezTo>
                    <a:pt x="1225" y="1"/>
                    <a:pt x="1190" y="2"/>
                    <a:pt x="1155" y="5"/>
                  </a:cubicBezTo>
                  <a:lnTo>
                    <a:pt x="0" y="5"/>
                  </a:lnTo>
                  <a:lnTo>
                    <a:pt x="0" y="2801"/>
                  </a:lnTo>
                  <a:lnTo>
                    <a:pt x="1155" y="2801"/>
                  </a:lnTo>
                  <a:cubicBezTo>
                    <a:pt x="1190" y="2804"/>
                    <a:pt x="1225" y="2805"/>
                    <a:pt x="1259" y="2805"/>
                  </a:cubicBezTo>
                  <a:cubicBezTo>
                    <a:pt x="2006" y="2805"/>
                    <a:pt x="2645" y="2187"/>
                    <a:pt x="2645" y="1403"/>
                  </a:cubicBezTo>
                  <a:cubicBezTo>
                    <a:pt x="2645" y="618"/>
                    <a:pt x="2006" y="1"/>
                    <a:pt x="12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6"/>
            <p:cNvSpPr/>
            <p:nvPr/>
          </p:nvSpPr>
          <p:spPr>
            <a:xfrm>
              <a:off x="3067200" y="1586025"/>
              <a:ext cx="44800" cy="53475"/>
            </a:xfrm>
            <a:custGeom>
              <a:avLst/>
              <a:gdLst/>
              <a:ahLst/>
              <a:cxnLst/>
              <a:rect l="l" t="t" r="r" b="b"/>
              <a:pathLst>
                <a:path w="1792" h="2139" extrusionOk="0">
                  <a:moveTo>
                    <a:pt x="1490" y="1131"/>
                  </a:moveTo>
                  <a:lnTo>
                    <a:pt x="1490" y="1466"/>
                  </a:lnTo>
                  <a:cubicBezTo>
                    <a:pt x="1368" y="1739"/>
                    <a:pt x="1094" y="1891"/>
                    <a:pt x="821" y="1891"/>
                  </a:cubicBezTo>
                  <a:cubicBezTo>
                    <a:pt x="487" y="1891"/>
                    <a:pt x="274" y="1709"/>
                    <a:pt x="274" y="1496"/>
                  </a:cubicBezTo>
                  <a:cubicBezTo>
                    <a:pt x="274" y="1283"/>
                    <a:pt x="426" y="1131"/>
                    <a:pt x="821" y="1131"/>
                  </a:cubicBezTo>
                  <a:close/>
                  <a:moveTo>
                    <a:pt x="1042" y="0"/>
                  </a:moveTo>
                  <a:cubicBezTo>
                    <a:pt x="1009" y="0"/>
                    <a:pt x="976" y="2"/>
                    <a:pt x="942" y="7"/>
                  </a:cubicBezTo>
                  <a:cubicBezTo>
                    <a:pt x="908" y="4"/>
                    <a:pt x="874" y="2"/>
                    <a:pt x="840" y="2"/>
                  </a:cubicBezTo>
                  <a:cubicBezTo>
                    <a:pt x="546" y="2"/>
                    <a:pt x="279" y="117"/>
                    <a:pt x="61" y="280"/>
                  </a:cubicBezTo>
                  <a:lnTo>
                    <a:pt x="213" y="493"/>
                  </a:lnTo>
                  <a:cubicBezTo>
                    <a:pt x="395" y="341"/>
                    <a:pt x="639" y="250"/>
                    <a:pt x="912" y="250"/>
                  </a:cubicBezTo>
                  <a:cubicBezTo>
                    <a:pt x="1307" y="250"/>
                    <a:pt x="1490" y="432"/>
                    <a:pt x="1490" y="797"/>
                  </a:cubicBezTo>
                  <a:lnTo>
                    <a:pt x="1490" y="919"/>
                  </a:lnTo>
                  <a:lnTo>
                    <a:pt x="821" y="919"/>
                  </a:lnTo>
                  <a:cubicBezTo>
                    <a:pt x="213" y="919"/>
                    <a:pt x="0" y="1162"/>
                    <a:pt x="0" y="1526"/>
                  </a:cubicBezTo>
                  <a:cubicBezTo>
                    <a:pt x="0" y="1891"/>
                    <a:pt x="304" y="2134"/>
                    <a:pt x="760" y="2134"/>
                  </a:cubicBezTo>
                  <a:cubicBezTo>
                    <a:pt x="791" y="2137"/>
                    <a:pt x="821" y="2139"/>
                    <a:pt x="851" y="2139"/>
                  </a:cubicBezTo>
                  <a:cubicBezTo>
                    <a:pt x="1118" y="2139"/>
                    <a:pt x="1353" y="2019"/>
                    <a:pt x="1490" y="1800"/>
                  </a:cubicBezTo>
                  <a:lnTo>
                    <a:pt x="1490" y="2134"/>
                  </a:lnTo>
                  <a:lnTo>
                    <a:pt x="1763" y="2134"/>
                  </a:lnTo>
                  <a:lnTo>
                    <a:pt x="1763" y="797"/>
                  </a:lnTo>
                  <a:cubicBezTo>
                    <a:pt x="1791" y="346"/>
                    <a:pt x="1454" y="0"/>
                    <a:pt x="10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6"/>
            <p:cNvSpPr/>
            <p:nvPr/>
          </p:nvSpPr>
          <p:spPr>
            <a:xfrm>
              <a:off x="3123425" y="1585425"/>
              <a:ext cx="44100" cy="53350"/>
            </a:xfrm>
            <a:custGeom>
              <a:avLst/>
              <a:gdLst/>
              <a:ahLst/>
              <a:cxnLst/>
              <a:rect l="l" t="t" r="r" b="b"/>
              <a:pathLst>
                <a:path w="1764" h="2134" extrusionOk="0">
                  <a:moveTo>
                    <a:pt x="912" y="0"/>
                  </a:moveTo>
                  <a:cubicBezTo>
                    <a:pt x="396" y="0"/>
                    <a:pt x="92" y="243"/>
                    <a:pt x="92" y="608"/>
                  </a:cubicBezTo>
                  <a:cubicBezTo>
                    <a:pt x="92" y="1429"/>
                    <a:pt x="1459" y="1003"/>
                    <a:pt x="1459" y="1550"/>
                  </a:cubicBezTo>
                  <a:cubicBezTo>
                    <a:pt x="1459" y="1763"/>
                    <a:pt x="1277" y="1885"/>
                    <a:pt x="882" y="1885"/>
                  </a:cubicBezTo>
                  <a:cubicBezTo>
                    <a:pt x="608" y="1885"/>
                    <a:pt x="335" y="1824"/>
                    <a:pt x="122" y="1672"/>
                  </a:cubicBezTo>
                  <a:lnTo>
                    <a:pt x="0" y="1885"/>
                  </a:lnTo>
                  <a:cubicBezTo>
                    <a:pt x="213" y="2044"/>
                    <a:pt x="495" y="2134"/>
                    <a:pt x="765" y="2134"/>
                  </a:cubicBezTo>
                  <a:cubicBezTo>
                    <a:pt x="804" y="2134"/>
                    <a:pt x="843" y="2132"/>
                    <a:pt x="882" y="2128"/>
                  </a:cubicBezTo>
                  <a:cubicBezTo>
                    <a:pt x="1429" y="2128"/>
                    <a:pt x="1763" y="1915"/>
                    <a:pt x="1763" y="1550"/>
                  </a:cubicBezTo>
                  <a:cubicBezTo>
                    <a:pt x="1763" y="730"/>
                    <a:pt x="396" y="1155"/>
                    <a:pt x="396" y="578"/>
                  </a:cubicBezTo>
                  <a:cubicBezTo>
                    <a:pt x="396" y="395"/>
                    <a:pt x="548" y="243"/>
                    <a:pt x="943" y="243"/>
                  </a:cubicBezTo>
                  <a:cubicBezTo>
                    <a:pt x="1156" y="243"/>
                    <a:pt x="1368" y="304"/>
                    <a:pt x="1551" y="426"/>
                  </a:cubicBezTo>
                  <a:lnTo>
                    <a:pt x="1672" y="213"/>
                  </a:lnTo>
                  <a:cubicBezTo>
                    <a:pt x="1459" y="61"/>
                    <a:pt x="1186" y="0"/>
                    <a:pt x="9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6"/>
            <p:cNvSpPr/>
            <p:nvPr/>
          </p:nvSpPr>
          <p:spPr>
            <a:xfrm>
              <a:off x="3179650" y="1564900"/>
              <a:ext cx="49375" cy="74500"/>
            </a:xfrm>
            <a:custGeom>
              <a:avLst/>
              <a:gdLst/>
              <a:ahLst/>
              <a:cxnLst/>
              <a:rect l="l" t="t" r="r" b="b"/>
              <a:pathLst>
                <a:path w="1975" h="2980" extrusionOk="0">
                  <a:moveTo>
                    <a:pt x="1" y="1"/>
                  </a:moveTo>
                  <a:lnTo>
                    <a:pt x="1" y="2979"/>
                  </a:lnTo>
                  <a:lnTo>
                    <a:pt x="274" y="2979"/>
                  </a:lnTo>
                  <a:lnTo>
                    <a:pt x="274" y="1855"/>
                  </a:lnTo>
                  <a:cubicBezTo>
                    <a:pt x="216" y="1446"/>
                    <a:pt x="550" y="1093"/>
                    <a:pt x="954" y="1093"/>
                  </a:cubicBezTo>
                  <a:cubicBezTo>
                    <a:pt x="971" y="1093"/>
                    <a:pt x="987" y="1094"/>
                    <a:pt x="1004" y="1095"/>
                  </a:cubicBezTo>
                  <a:cubicBezTo>
                    <a:pt x="1021" y="1094"/>
                    <a:pt x="1037" y="1093"/>
                    <a:pt x="1054" y="1093"/>
                  </a:cubicBezTo>
                  <a:cubicBezTo>
                    <a:pt x="1424" y="1093"/>
                    <a:pt x="1700" y="1414"/>
                    <a:pt x="1642" y="1764"/>
                  </a:cubicBezTo>
                  <a:lnTo>
                    <a:pt x="1642" y="2979"/>
                  </a:lnTo>
                  <a:lnTo>
                    <a:pt x="1946" y="2979"/>
                  </a:lnTo>
                  <a:lnTo>
                    <a:pt x="1946" y="1733"/>
                  </a:lnTo>
                  <a:cubicBezTo>
                    <a:pt x="1975" y="1250"/>
                    <a:pt x="1604" y="846"/>
                    <a:pt x="1157" y="846"/>
                  </a:cubicBezTo>
                  <a:cubicBezTo>
                    <a:pt x="1127" y="846"/>
                    <a:pt x="1096" y="848"/>
                    <a:pt x="1065" y="852"/>
                  </a:cubicBezTo>
                  <a:cubicBezTo>
                    <a:pt x="1039" y="849"/>
                    <a:pt x="1013" y="848"/>
                    <a:pt x="987" y="848"/>
                  </a:cubicBezTo>
                  <a:cubicBezTo>
                    <a:pt x="710" y="848"/>
                    <a:pt x="441" y="994"/>
                    <a:pt x="274" y="1216"/>
                  </a:cubicBezTo>
                  <a:lnTo>
                    <a:pt x="2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6"/>
            <p:cNvSpPr/>
            <p:nvPr/>
          </p:nvSpPr>
          <p:spPr>
            <a:xfrm>
              <a:off x="3247275" y="1564900"/>
              <a:ext cx="54750" cy="74500"/>
            </a:xfrm>
            <a:custGeom>
              <a:avLst/>
              <a:gdLst/>
              <a:ahLst/>
              <a:cxnLst/>
              <a:rect l="l" t="t" r="r" b="b"/>
              <a:pathLst>
                <a:path w="2190" h="2980" extrusionOk="0">
                  <a:moveTo>
                    <a:pt x="1082" y="1140"/>
                  </a:moveTo>
                  <a:cubicBezTo>
                    <a:pt x="1464" y="1140"/>
                    <a:pt x="1835" y="1428"/>
                    <a:pt x="1855" y="1885"/>
                  </a:cubicBezTo>
                  <a:cubicBezTo>
                    <a:pt x="1884" y="2325"/>
                    <a:pt x="1547" y="2707"/>
                    <a:pt x="1114" y="2707"/>
                  </a:cubicBezTo>
                  <a:cubicBezTo>
                    <a:pt x="1098" y="2707"/>
                    <a:pt x="1081" y="2707"/>
                    <a:pt x="1065" y="2706"/>
                  </a:cubicBezTo>
                  <a:cubicBezTo>
                    <a:pt x="396" y="2706"/>
                    <a:pt x="31" y="1885"/>
                    <a:pt x="518" y="1399"/>
                  </a:cubicBezTo>
                  <a:cubicBezTo>
                    <a:pt x="675" y="1220"/>
                    <a:pt x="880" y="1140"/>
                    <a:pt x="1082" y="1140"/>
                  </a:cubicBezTo>
                  <a:close/>
                  <a:moveTo>
                    <a:pt x="1" y="1"/>
                  </a:moveTo>
                  <a:lnTo>
                    <a:pt x="1" y="2979"/>
                  </a:lnTo>
                  <a:lnTo>
                    <a:pt x="275" y="2979"/>
                  </a:lnTo>
                  <a:lnTo>
                    <a:pt x="275" y="2523"/>
                  </a:lnTo>
                  <a:cubicBezTo>
                    <a:pt x="457" y="2797"/>
                    <a:pt x="761" y="2979"/>
                    <a:pt x="1095" y="2979"/>
                  </a:cubicBezTo>
                  <a:cubicBezTo>
                    <a:pt x="1703" y="2979"/>
                    <a:pt x="2189" y="2493"/>
                    <a:pt x="2159" y="1885"/>
                  </a:cubicBezTo>
                  <a:cubicBezTo>
                    <a:pt x="2159" y="1325"/>
                    <a:pt x="1701" y="850"/>
                    <a:pt x="1147" y="850"/>
                  </a:cubicBezTo>
                  <a:cubicBezTo>
                    <a:pt x="1130" y="850"/>
                    <a:pt x="1112" y="851"/>
                    <a:pt x="1095" y="852"/>
                  </a:cubicBezTo>
                  <a:cubicBezTo>
                    <a:pt x="1067" y="849"/>
                    <a:pt x="1039" y="848"/>
                    <a:pt x="1011" y="848"/>
                  </a:cubicBezTo>
                  <a:cubicBezTo>
                    <a:pt x="711" y="848"/>
                    <a:pt x="444" y="996"/>
                    <a:pt x="305" y="1247"/>
                  </a:cubicBezTo>
                  <a:lnTo>
                    <a:pt x="3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6"/>
            <p:cNvSpPr/>
            <p:nvPr/>
          </p:nvSpPr>
          <p:spPr>
            <a:xfrm>
              <a:off x="3309600" y="1585275"/>
              <a:ext cx="63100" cy="54125"/>
            </a:xfrm>
            <a:custGeom>
              <a:avLst/>
              <a:gdLst/>
              <a:ahLst/>
              <a:cxnLst/>
              <a:rect l="l" t="t" r="r" b="b"/>
              <a:pathLst>
                <a:path w="2524" h="2165" extrusionOk="0">
                  <a:moveTo>
                    <a:pt x="1083" y="332"/>
                  </a:moveTo>
                  <a:cubicBezTo>
                    <a:pt x="1472" y="332"/>
                    <a:pt x="1845" y="628"/>
                    <a:pt x="1885" y="1070"/>
                  </a:cubicBezTo>
                  <a:cubicBezTo>
                    <a:pt x="1914" y="1510"/>
                    <a:pt x="1577" y="1892"/>
                    <a:pt x="1144" y="1892"/>
                  </a:cubicBezTo>
                  <a:cubicBezTo>
                    <a:pt x="1128" y="1892"/>
                    <a:pt x="1111" y="1892"/>
                    <a:pt x="1095" y="1891"/>
                  </a:cubicBezTo>
                  <a:cubicBezTo>
                    <a:pt x="396" y="1891"/>
                    <a:pt x="61" y="1070"/>
                    <a:pt x="517" y="584"/>
                  </a:cubicBezTo>
                  <a:cubicBezTo>
                    <a:pt x="682" y="409"/>
                    <a:pt x="885" y="332"/>
                    <a:pt x="1083" y="332"/>
                  </a:cubicBezTo>
                  <a:close/>
                  <a:moveTo>
                    <a:pt x="1116" y="0"/>
                  </a:moveTo>
                  <a:cubicBezTo>
                    <a:pt x="564" y="0"/>
                    <a:pt x="31" y="430"/>
                    <a:pt x="31" y="1070"/>
                  </a:cubicBezTo>
                  <a:cubicBezTo>
                    <a:pt x="0" y="1678"/>
                    <a:pt x="487" y="2164"/>
                    <a:pt x="1095" y="2164"/>
                  </a:cubicBezTo>
                  <a:cubicBezTo>
                    <a:pt x="2037" y="2134"/>
                    <a:pt x="2523" y="1009"/>
                    <a:pt x="1855" y="310"/>
                  </a:cubicBezTo>
                  <a:cubicBezTo>
                    <a:pt x="1640" y="96"/>
                    <a:pt x="1376" y="0"/>
                    <a:pt x="11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6"/>
            <p:cNvSpPr/>
            <p:nvPr/>
          </p:nvSpPr>
          <p:spPr>
            <a:xfrm>
              <a:off x="3373425" y="1586025"/>
              <a:ext cx="44800" cy="53475"/>
            </a:xfrm>
            <a:custGeom>
              <a:avLst/>
              <a:gdLst/>
              <a:ahLst/>
              <a:cxnLst/>
              <a:rect l="l" t="t" r="r" b="b"/>
              <a:pathLst>
                <a:path w="1792" h="2139" extrusionOk="0">
                  <a:moveTo>
                    <a:pt x="1490" y="1131"/>
                  </a:moveTo>
                  <a:lnTo>
                    <a:pt x="1490" y="1466"/>
                  </a:lnTo>
                  <a:cubicBezTo>
                    <a:pt x="1368" y="1739"/>
                    <a:pt x="1095" y="1891"/>
                    <a:pt x="821" y="1891"/>
                  </a:cubicBezTo>
                  <a:cubicBezTo>
                    <a:pt x="487" y="1891"/>
                    <a:pt x="274" y="1709"/>
                    <a:pt x="274" y="1496"/>
                  </a:cubicBezTo>
                  <a:cubicBezTo>
                    <a:pt x="274" y="1283"/>
                    <a:pt x="426" y="1131"/>
                    <a:pt x="821" y="1131"/>
                  </a:cubicBezTo>
                  <a:close/>
                  <a:moveTo>
                    <a:pt x="1018" y="0"/>
                  </a:moveTo>
                  <a:cubicBezTo>
                    <a:pt x="983" y="0"/>
                    <a:pt x="948" y="2"/>
                    <a:pt x="913" y="7"/>
                  </a:cubicBezTo>
                  <a:cubicBezTo>
                    <a:pt x="881" y="4"/>
                    <a:pt x="850" y="2"/>
                    <a:pt x="819" y="2"/>
                  </a:cubicBezTo>
                  <a:cubicBezTo>
                    <a:pt x="547" y="2"/>
                    <a:pt x="280" y="117"/>
                    <a:pt x="61" y="280"/>
                  </a:cubicBezTo>
                  <a:lnTo>
                    <a:pt x="183" y="493"/>
                  </a:lnTo>
                  <a:cubicBezTo>
                    <a:pt x="396" y="341"/>
                    <a:pt x="639" y="250"/>
                    <a:pt x="882" y="250"/>
                  </a:cubicBezTo>
                  <a:cubicBezTo>
                    <a:pt x="1277" y="250"/>
                    <a:pt x="1490" y="432"/>
                    <a:pt x="1490" y="797"/>
                  </a:cubicBezTo>
                  <a:lnTo>
                    <a:pt x="1490" y="919"/>
                  </a:lnTo>
                  <a:lnTo>
                    <a:pt x="821" y="919"/>
                  </a:lnTo>
                  <a:cubicBezTo>
                    <a:pt x="213" y="919"/>
                    <a:pt x="1" y="1162"/>
                    <a:pt x="1" y="1526"/>
                  </a:cubicBezTo>
                  <a:cubicBezTo>
                    <a:pt x="1" y="1891"/>
                    <a:pt x="274" y="2134"/>
                    <a:pt x="761" y="2134"/>
                  </a:cubicBezTo>
                  <a:cubicBezTo>
                    <a:pt x="787" y="2137"/>
                    <a:pt x="812" y="2138"/>
                    <a:pt x="838" y="2138"/>
                  </a:cubicBezTo>
                  <a:cubicBezTo>
                    <a:pt x="1111" y="2138"/>
                    <a:pt x="1351" y="1995"/>
                    <a:pt x="1490" y="1800"/>
                  </a:cubicBezTo>
                  <a:lnTo>
                    <a:pt x="1490" y="2134"/>
                  </a:lnTo>
                  <a:lnTo>
                    <a:pt x="1764" y="2134"/>
                  </a:lnTo>
                  <a:lnTo>
                    <a:pt x="1764" y="797"/>
                  </a:lnTo>
                  <a:cubicBezTo>
                    <a:pt x="1792" y="346"/>
                    <a:pt x="1455" y="0"/>
                    <a:pt x="10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6"/>
            <p:cNvSpPr/>
            <p:nvPr/>
          </p:nvSpPr>
          <p:spPr>
            <a:xfrm>
              <a:off x="3437250" y="1585350"/>
              <a:ext cx="26625" cy="54050"/>
            </a:xfrm>
            <a:custGeom>
              <a:avLst/>
              <a:gdLst/>
              <a:ahLst/>
              <a:cxnLst/>
              <a:rect l="l" t="t" r="r" b="b"/>
              <a:pathLst>
                <a:path w="1065" h="2162" extrusionOk="0">
                  <a:moveTo>
                    <a:pt x="992" y="0"/>
                  </a:moveTo>
                  <a:cubicBezTo>
                    <a:pt x="683" y="0"/>
                    <a:pt x="385" y="175"/>
                    <a:pt x="244" y="429"/>
                  </a:cubicBezTo>
                  <a:lnTo>
                    <a:pt x="244" y="34"/>
                  </a:lnTo>
                  <a:lnTo>
                    <a:pt x="1" y="34"/>
                  </a:lnTo>
                  <a:lnTo>
                    <a:pt x="1" y="2161"/>
                  </a:lnTo>
                  <a:lnTo>
                    <a:pt x="274" y="2161"/>
                  </a:lnTo>
                  <a:lnTo>
                    <a:pt x="274" y="1037"/>
                  </a:lnTo>
                  <a:cubicBezTo>
                    <a:pt x="216" y="628"/>
                    <a:pt x="522" y="275"/>
                    <a:pt x="924" y="275"/>
                  </a:cubicBezTo>
                  <a:cubicBezTo>
                    <a:pt x="940" y="275"/>
                    <a:pt x="957" y="276"/>
                    <a:pt x="974" y="277"/>
                  </a:cubicBezTo>
                  <a:lnTo>
                    <a:pt x="1065" y="277"/>
                  </a:lnTo>
                  <a:lnTo>
                    <a:pt x="1065" y="3"/>
                  </a:lnTo>
                  <a:cubicBezTo>
                    <a:pt x="1040" y="1"/>
                    <a:pt x="1016" y="0"/>
                    <a:pt x="9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6"/>
            <p:cNvSpPr/>
            <p:nvPr/>
          </p:nvSpPr>
          <p:spPr>
            <a:xfrm>
              <a:off x="3460825" y="1564150"/>
              <a:ext cx="63100" cy="75325"/>
            </a:xfrm>
            <a:custGeom>
              <a:avLst/>
              <a:gdLst/>
              <a:ahLst/>
              <a:cxnLst/>
              <a:rect l="l" t="t" r="r" b="b"/>
              <a:pathLst>
                <a:path w="2524" h="3013" extrusionOk="0">
                  <a:moveTo>
                    <a:pt x="1450" y="1161"/>
                  </a:moveTo>
                  <a:cubicBezTo>
                    <a:pt x="1847" y="1161"/>
                    <a:pt x="2229" y="1451"/>
                    <a:pt x="2249" y="1915"/>
                  </a:cubicBezTo>
                  <a:cubicBezTo>
                    <a:pt x="2280" y="2371"/>
                    <a:pt x="1915" y="2736"/>
                    <a:pt x="1459" y="2736"/>
                  </a:cubicBezTo>
                  <a:cubicBezTo>
                    <a:pt x="760" y="2736"/>
                    <a:pt x="426" y="1915"/>
                    <a:pt x="882" y="1398"/>
                  </a:cubicBezTo>
                  <a:cubicBezTo>
                    <a:pt x="1045" y="1235"/>
                    <a:pt x="1250" y="1161"/>
                    <a:pt x="1450" y="1161"/>
                  </a:cubicBezTo>
                  <a:close/>
                  <a:moveTo>
                    <a:pt x="2523" y="0"/>
                  </a:moveTo>
                  <a:lnTo>
                    <a:pt x="2249" y="31"/>
                  </a:lnTo>
                  <a:lnTo>
                    <a:pt x="2249" y="1277"/>
                  </a:lnTo>
                  <a:cubicBezTo>
                    <a:pt x="2083" y="1026"/>
                    <a:pt x="1814" y="878"/>
                    <a:pt x="1513" y="878"/>
                  </a:cubicBezTo>
                  <a:cubicBezTo>
                    <a:pt x="1485" y="878"/>
                    <a:pt x="1457" y="879"/>
                    <a:pt x="1429" y="882"/>
                  </a:cubicBezTo>
                  <a:cubicBezTo>
                    <a:pt x="0" y="882"/>
                    <a:pt x="0" y="3009"/>
                    <a:pt x="1429" y="3009"/>
                  </a:cubicBezTo>
                  <a:cubicBezTo>
                    <a:pt x="1453" y="3012"/>
                    <a:pt x="1477" y="3013"/>
                    <a:pt x="1501" y="3013"/>
                  </a:cubicBezTo>
                  <a:cubicBezTo>
                    <a:pt x="1807" y="3013"/>
                    <a:pt x="2080" y="2837"/>
                    <a:pt x="2249" y="2584"/>
                  </a:cubicBezTo>
                  <a:lnTo>
                    <a:pt x="2249" y="3009"/>
                  </a:lnTo>
                  <a:lnTo>
                    <a:pt x="2523" y="3009"/>
                  </a:lnTo>
                  <a:lnTo>
                    <a:pt x="252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6"/>
            <p:cNvSpPr/>
            <p:nvPr/>
          </p:nvSpPr>
          <p:spPr>
            <a:xfrm>
              <a:off x="1996500" y="2846075"/>
              <a:ext cx="2422575" cy="4575"/>
            </a:xfrm>
            <a:custGeom>
              <a:avLst/>
              <a:gdLst/>
              <a:ahLst/>
              <a:cxnLst/>
              <a:rect l="l" t="t" r="r" b="b"/>
              <a:pathLst>
                <a:path w="96903" h="183" extrusionOk="0">
                  <a:moveTo>
                    <a:pt x="48451" y="1"/>
                  </a:moveTo>
                  <a:cubicBezTo>
                    <a:pt x="21673" y="1"/>
                    <a:pt x="1" y="31"/>
                    <a:pt x="1" y="92"/>
                  </a:cubicBezTo>
                  <a:cubicBezTo>
                    <a:pt x="1" y="153"/>
                    <a:pt x="21703" y="183"/>
                    <a:pt x="48451" y="183"/>
                  </a:cubicBezTo>
                  <a:cubicBezTo>
                    <a:pt x="75230" y="183"/>
                    <a:pt x="96902" y="153"/>
                    <a:pt x="96902" y="92"/>
                  </a:cubicBezTo>
                  <a:cubicBezTo>
                    <a:pt x="96902" y="31"/>
                    <a:pt x="75230" y="1"/>
                    <a:pt x="4845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6"/>
            <p:cNvSpPr/>
            <p:nvPr/>
          </p:nvSpPr>
          <p:spPr>
            <a:xfrm>
              <a:off x="2886350" y="1753350"/>
              <a:ext cx="5325" cy="2332125"/>
            </a:xfrm>
            <a:custGeom>
              <a:avLst/>
              <a:gdLst/>
              <a:ahLst/>
              <a:cxnLst/>
              <a:rect l="l" t="t" r="r" b="b"/>
              <a:pathLst>
                <a:path w="213" h="93285" extrusionOk="0">
                  <a:moveTo>
                    <a:pt x="91" y="1"/>
                  </a:moveTo>
                  <a:cubicBezTo>
                    <a:pt x="61" y="1"/>
                    <a:pt x="0" y="20913"/>
                    <a:pt x="0" y="46628"/>
                  </a:cubicBezTo>
                  <a:cubicBezTo>
                    <a:pt x="0" y="72373"/>
                    <a:pt x="61" y="93285"/>
                    <a:pt x="91" y="93285"/>
                  </a:cubicBezTo>
                  <a:cubicBezTo>
                    <a:pt x="152" y="93285"/>
                    <a:pt x="213" y="72373"/>
                    <a:pt x="213" y="46628"/>
                  </a:cubicBezTo>
                  <a:cubicBezTo>
                    <a:pt x="213" y="20913"/>
                    <a:pt x="152" y="1"/>
                    <a:pt x="9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6"/>
            <p:cNvSpPr/>
            <p:nvPr/>
          </p:nvSpPr>
          <p:spPr>
            <a:xfrm>
              <a:off x="3672825" y="1753350"/>
              <a:ext cx="4575" cy="2332125"/>
            </a:xfrm>
            <a:custGeom>
              <a:avLst/>
              <a:gdLst/>
              <a:ahLst/>
              <a:cxnLst/>
              <a:rect l="l" t="t" r="r" b="b"/>
              <a:pathLst>
                <a:path w="183" h="93285" extrusionOk="0">
                  <a:moveTo>
                    <a:pt x="92" y="1"/>
                  </a:moveTo>
                  <a:cubicBezTo>
                    <a:pt x="31" y="1"/>
                    <a:pt x="1" y="20913"/>
                    <a:pt x="1" y="46628"/>
                  </a:cubicBezTo>
                  <a:cubicBezTo>
                    <a:pt x="1" y="72373"/>
                    <a:pt x="31" y="93285"/>
                    <a:pt x="92" y="93285"/>
                  </a:cubicBezTo>
                  <a:cubicBezTo>
                    <a:pt x="153" y="93285"/>
                    <a:pt x="183" y="72373"/>
                    <a:pt x="183" y="46628"/>
                  </a:cubicBezTo>
                  <a:cubicBezTo>
                    <a:pt x="183" y="20882"/>
                    <a:pt x="153" y="1"/>
                    <a:pt x="9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6"/>
            <p:cNvSpPr/>
            <p:nvPr/>
          </p:nvSpPr>
          <p:spPr>
            <a:xfrm>
              <a:off x="6176675" y="1893175"/>
              <a:ext cx="591225" cy="777100"/>
            </a:xfrm>
            <a:custGeom>
              <a:avLst/>
              <a:gdLst/>
              <a:ahLst/>
              <a:cxnLst/>
              <a:rect l="l" t="t" r="r" b="b"/>
              <a:pathLst>
                <a:path w="23649" h="31084" extrusionOk="0">
                  <a:moveTo>
                    <a:pt x="0" y="1"/>
                  </a:moveTo>
                  <a:lnTo>
                    <a:pt x="3314" y="15411"/>
                  </a:lnTo>
                  <a:cubicBezTo>
                    <a:pt x="3314" y="15411"/>
                    <a:pt x="4256" y="26597"/>
                    <a:pt x="6627" y="29971"/>
                  </a:cubicBezTo>
                  <a:cubicBezTo>
                    <a:pt x="7178" y="30762"/>
                    <a:pt x="8022" y="31084"/>
                    <a:pt x="9030" y="31084"/>
                  </a:cubicBezTo>
                  <a:cubicBezTo>
                    <a:pt x="12354" y="31084"/>
                    <a:pt x="17458" y="27584"/>
                    <a:pt x="19697" y="25928"/>
                  </a:cubicBezTo>
                  <a:cubicBezTo>
                    <a:pt x="22615" y="23770"/>
                    <a:pt x="22220" y="20153"/>
                    <a:pt x="22220" y="20153"/>
                  </a:cubicBezTo>
                  <a:lnTo>
                    <a:pt x="23648" y="18420"/>
                  </a:lnTo>
                  <a:lnTo>
                    <a:pt x="20244" y="15320"/>
                  </a:lnTo>
                  <a:lnTo>
                    <a:pt x="13830" y="20609"/>
                  </a:lnTo>
                  <a:cubicBezTo>
                    <a:pt x="14057" y="19680"/>
                    <a:pt x="13405" y="19561"/>
                    <a:pt x="13059" y="19561"/>
                  </a:cubicBezTo>
                  <a:cubicBezTo>
                    <a:pt x="12941" y="19561"/>
                    <a:pt x="12858" y="19575"/>
                    <a:pt x="12858" y="19575"/>
                  </a:cubicBezTo>
                  <a:cubicBezTo>
                    <a:pt x="12858" y="19575"/>
                    <a:pt x="9575" y="11247"/>
                    <a:pt x="7447" y="6505"/>
                  </a:cubicBezTo>
                  <a:cubicBezTo>
                    <a:pt x="5289" y="1672"/>
                    <a:pt x="1" y="1"/>
                    <a:pt x="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6"/>
            <p:cNvSpPr/>
            <p:nvPr/>
          </p:nvSpPr>
          <p:spPr>
            <a:xfrm>
              <a:off x="6642475" y="2309600"/>
              <a:ext cx="89700" cy="87400"/>
            </a:xfrm>
            <a:custGeom>
              <a:avLst/>
              <a:gdLst/>
              <a:ahLst/>
              <a:cxnLst/>
              <a:rect l="l" t="t" r="r" b="b"/>
              <a:pathLst>
                <a:path w="3588" h="3496" extrusionOk="0">
                  <a:moveTo>
                    <a:pt x="1" y="0"/>
                  </a:moveTo>
                  <a:lnTo>
                    <a:pt x="1" y="0"/>
                  </a:lnTo>
                  <a:cubicBezTo>
                    <a:pt x="518" y="639"/>
                    <a:pt x="1095" y="1247"/>
                    <a:pt x="1734" y="1824"/>
                  </a:cubicBezTo>
                  <a:cubicBezTo>
                    <a:pt x="2311" y="2432"/>
                    <a:pt x="2919" y="2979"/>
                    <a:pt x="3588" y="3496"/>
                  </a:cubicBezTo>
                  <a:cubicBezTo>
                    <a:pt x="3071" y="2857"/>
                    <a:pt x="2493" y="2250"/>
                    <a:pt x="1855" y="1672"/>
                  </a:cubicBezTo>
                  <a:cubicBezTo>
                    <a:pt x="1278" y="1064"/>
                    <a:pt x="670" y="51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6"/>
            <p:cNvSpPr/>
            <p:nvPr/>
          </p:nvSpPr>
          <p:spPr>
            <a:xfrm>
              <a:off x="6708600" y="2337700"/>
              <a:ext cx="39525" cy="37275"/>
            </a:xfrm>
            <a:custGeom>
              <a:avLst/>
              <a:gdLst/>
              <a:ahLst/>
              <a:cxnLst/>
              <a:rect l="l" t="t" r="r" b="b"/>
              <a:pathLst>
                <a:path w="1581" h="1491" extrusionOk="0">
                  <a:moveTo>
                    <a:pt x="1581" y="1"/>
                  </a:moveTo>
                  <a:lnTo>
                    <a:pt x="1581" y="1"/>
                  </a:lnTo>
                  <a:cubicBezTo>
                    <a:pt x="1277" y="183"/>
                    <a:pt x="1003" y="426"/>
                    <a:pt x="760" y="700"/>
                  </a:cubicBezTo>
                  <a:cubicBezTo>
                    <a:pt x="487" y="943"/>
                    <a:pt x="213" y="1217"/>
                    <a:pt x="0" y="1490"/>
                  </a:cubicBezTo>
                  <a:cubicBezTo>
                    <a:pt x="365" y="1338"/>
                    <a:pt x="639" y="1126"/>
                    <a:pt x="882" y="852"/>
                  </a:cubicBezTo>
                  <a:cubicBezTo>
                    <a:pt x="1186" y="609"/>
                    <a:pt x="1399" y="335"/>
                    <a:pt x="15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6"/>
            <p:cNvSpPr/>
            <p:nvPr/>
          </p:nvSpPr>
          <p:spPr>
            <a:xfrm>
              <a:off x="6682750" y="2317950"/>
              <a:ext cx="41075" cy="29675"/>
            </a:xfrm>
            <a:custGeom>
              <a:avLst/>
              <a:gdLst/>
              <a:ahLst/>
              <a:cxnLst/>
              <a:rect l="l" t="t" r="r" b="b"/>
              <a:pathLst>
                <a:path w="1643" h="1187" extrusionOk="0">
                  <a:moveTo>
                    <a:pt x="1642" y="1"/>
                  </a:moveTo>
                  <a:lnTo>
                    <a:pt x="1642" y="1"/>
                  </a:lnTo>
                  <a:cubicBezTo>
                    <a:pt x="1308" y="92"/>
                    <a:pt x="1004" y="274"/>
                    <a:pt x="761" y="517"/>
                  </a:cubicBezTo>
                  <a:cubicBezTo>
                    <a:pt x="457" y="700"/>
                    <a:pt x="214" y="913"/>
                    <a:pt x="1" y="1186"/>
                  </a:cubicBezTo>
                  <a:cubicBezTo>
                    <a:pt x="335" y="1064"/>
                    <a:pt x="639" y="913"/>
                    <a:pt x="882" y="669"/>
                  </a:cubicBezTo>
                  <a:cubicBezTo>
                    <a:pt x="1186" y="487"/>
                    <a:pt x="1430" y="274"/>
                    <a:pt x="16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6"/>
            <p:cNvSpPr/>
            <p:nvPr/>
          </p:nvSpPr>
          <p:spPr>
            <a:xfrm>
              <a:off x="6653125" y="2289075"/>
              <a:ext cx="43350" cy="33475"/>
            </a:xfrm>
            <a:custGeom>
              <a:avLst/>
              <a:gdLst/>
              <a:ahLst/>
              <a:cxnLst/>
              <a:rect l="l" t="t" r="r" b="b"/>
              <a:pathLst>
                <a:path w="1734" h="1339" extrusionOk="0">
                  <a:moveTo>
                    <a:pt x="1672" y="1"/>
                  </a:moveTo>
                  <a:lnTo>
                    <a:pt x="1672" y="1"/>
                  </a:lnTo>
                  <a:cubicBezTo>
                    <a:pt x="1368" y="122"/>
                    <a:pt x="1064" y="335"/>
                    <a:pt x="791" y="578"/>
                  </a:cubicBezTo>
                  <a:cubicBezTo>
                    <a:pt x="335" y="973"/>
                    <a:pt x="1" y="1308"/>
                    <a:pt x="31" y="1338"/>
                  </a:cubicBezTo>
                  <a:cubicBezTo>
                    <a:pt x="365" y="1216"/>
                    <a:pt x="669" y="1004"/>
                    <a:pt x="912" y="761"/>
                  </a:cubicBezTo>
                  <a:cubicBezTo>
                    <a:pt x="1368" y="365"/>
                    <a:pt x="1733" y="31"/>
                    <a:pt x="16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6"/>
            <p:cNvSpPr/>
            <p:nvPr/>
          </p:nvSpPr>
          <p:spPr>
            <a:xfrm>
              <a:off x="6444925" y="2409150"/>
              <a:ext cx="77525" cy="74500"/>
            </a:xfrm>
            <a:custGeom>
              <a:avLst/>
              <a:gdLst/>
              <a:ahLst/>
              <a:cxnLst/>
              <a:rect l="l" t="t" r="r" b="b"/>
              <a:pathLst>
                <a:path w="3101" h="2980" extrusionOk="0">
                  <a:moveTo>
                    <a:pt x="3070" y="0"/>
                  </a:moveTo>
                  <a:lnTo>
                    <a:pt x="3070" y="0"/>
                  </a:lnTo>
                  <a:cubicBezTo>
                    <a:pt x="1733" y="638"/>
                    <a:pt x="669" y="1672"/>
                    <a:pt x="0" y="2979"/>
                  </a:cubicBezTo>
                  <a:cubicBezTo>
                    <a:pt x="1" y="2979"/>
                    <a:pt x="1" y="2980"/>
                    <a:pt x="2" y="2980"/>
                  </a:cubicBezTo>
                  <a:cubicBezTo>
                    <a:pt x="51" y="2980"/>
                    <a:pt x="594" y="2204"/>
                    <a:pt x="1429" y="1398"/>
                  </a:cubicBezTo>
                  <a:cubicBezTo>
                    <a:pt x="2249" y="547"/>
                    <a:pt x="3100" y="61"/>
                    <a:pt x="3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6"/>
            <p:cNvSpPr/>
            <p:nvPr/>
          </p:nvSpPr>
          <p:spPr>
            <a:xfrm>
              <a:off x="6434275" y="2381025"/>
              <a:ext cx="61575" cy="64650"/>
            </a:xfrm>
            <a:custGeom>
              <a:avLst/>
              <a:gdLst/>
              <a:ahLst/>
              <a:cxnLst/>
              <a:rect l="l" t="t" r="r" b="b"/>
              <a:pathLst>
                <a:path w="2463" h="2586" extrusionOk="0">
                  <a:moveTo>
                    <a:pt x="2432" y="0"/>
                  </a:moveTo>
                  <a:cubicBezTo>
                    <a:pt x="1855" y="213"/>
                    <a:pt x="1338" y="548"/>
                    <a:pt x="943" y="1034"/>
                  </a:cubicBezTo>
                  <a:cubicBezTo>
                    <a:pt x="487" y="1459"/>
                    <a:pt x="153" y="1976"/>
                    <a:pt x="1" y="2584"/>
                  </a:cubicBezTo>
                  <a:cubicBezTo>
                    <a:pt x="1" y="2585"/>
                    <a:pt x="2" y="2585"/>
                    <a:pt x="3" y="2585"/>
                  </a:cubicBezTo>
                  <a:cubicBezTo>
                    <a:pt x="47" y="2585"/>
                    <a:pt x="440" y="1870"/>
                    <a:pt x="1095" y="1156"/>
                  </a:cubicBezTo>
                  <a:cubicBezTo>
                    <a:pt x="1764" y="456"/>
                    <a:pt x="2463" y="31"/>
                    <a:pt x="24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6"/>
            <p:cNvSpPr/>
            <p:nvPr/>
          </p:nvSpPr>
          <p:spPr>
            <a:xfrm>
              <a:off x="5658425" y="1759875"/>
              <a:ext cx="546400" cy="230600"/>
            </a:xfrm>
            <a:custGeom>
              <a:avLst/>
              <a:gdLst/>
              <a:ahLst/>
              <a:cxnLst/>
              <a:rect l="l" t="t" r="r" b="b"/>
              <a:pathLst>
                <a:path w="21856" h="9224" extrusionOk="0">
                  <a:moveTo>
                    <a:pt x="12376" y="1"/>
                  </a:moveTo>
                  <a:cubicBezTo>
                    <a:pt x="10094" y="1"/>
                    <a:pt x="7653" y="266"/>
                    <a:pt x="6657" y="408"/>
                  </a:cubicBezTo>
                  <a:cubicBezTo>
                    <a:pt x="3283" y="895"/>
                    <a:pt x="2493" y="3570"/>
                    <a:pt x="2493" y="3570"/>
                  </a:cubicBezTo>
                  <a:cubicBezTo>
                    <a:pt x="852" y="3813"/>
                    <a:pt x="1" y="6852"/>
                    <a:pt x="1" y="6852"/>
                  </a:cubicBezTo>
                  <a:lnTo>
                    <a:pt x="1855" y="9223"/>
                  </a:lnTo>
                  <a:lnTo>
                    <a:pt x="21369" y="8250"/>
                  </a:lnTo>
                  <a:cubicBezTo>
                    <a:pt x="21855" y="3965"/>
                    <a:pt x="18329" y="3478"/>
                    <a:pt x="18329" y="3478"/>
                  </a:cubicBezTo>
                  <a:cubicBezTo>
                    <a:pt x="18329" y="3478"/>
                    <a:pt x="18208" y="2597"/>
                    <a:pt x="17022" y="986"/>
                  </a:cubicBezTo>
                  <a:cubicBezTo>
                    <a:pt x="16453" y="227"/>
                    <a:pt x="14483" y="1"/>
                    <a:pt x="1237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6"/>
            <p:cNvSpPr/>
            <p:nvPr/>
          </p:nvSpPr>
          <p:spPr>
            <a:xfrm>
              <a:off x="6102975" y="4623450"/>
              <a:ext cx="358675" cy="285750"/>
            </a:xfrm>
            <a:custGeom>
              <a:avLst/>
              <a:gdLst/>
              <a:ahLst/>
              <a:cxnLst/>
              <a:rect l="l" t="t" r="r" b="b"/>
              <a:pathLst>
                <a:path w="14347" h="11430" extrusionOk="0">
                  <a:moveTo>
                    <a:pt x="7052" y="1"/>
                  </a:moveTo>
                  <a:lnTo>
                    <a:pt x="0" y="92"/>
                  </a:lnTo>
                  <a:lnTo>
                    <a:pt x="274" y="11430"/>
                  </a:lnTo>
                  <a:lnTo>
                    <a:pt x="14347" y="10578"/>
                  </a:lnTo>
                  <a:cubicBezTo>
                    <a:pt x="14225" y="9211"/>
                    <a:pt x="6930" y="7265"/>
                    <a:pt x="6930" y="7265"/>
                  </a:cubicBezTo>
                  <a:lnTo>
                    <a:pt x="705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6"/>
            <p:cNvSpPr/>
            <p:nvPr/>
          </p:nvSpPr>
          <p:spPr>
            <a:xfrm>
              <a:off x="6156150" y="4791100"/>
              <a:ext cx="29675" cy="27200"/>
            </a:xfrm>
            <a:custGeom>
              <a:avLst/>
              <a:gdLst/>
              <a:ahLst/>
              <a:cxnLst/>
              <a:rect l="l" t="t" r="r" b="b"/>
              <a:pathLst>
                <a:path w="1187" h="1088" extrusionOk="0">
                  <a:moveTo>
                    <a:pt x="610" y="0"/>
                  </a:moveTo>
                  <a:cubicBezTo>
                    <a:pt x="541" y="0"/>
                    <a:pt x="468" y="14"/>
                    <a:pt x="396" y="43"/>
                  </a:cubicBezTo>
                  <a:lnTo>
                    <a:pt x="457" y="12"/>
                  </a:lnTo>
                  <a:lnTo>
                    <a:pt x="457" y="12"/>
                  </a:lnTo>
                  <a:cubicBezTo>
                    <a:pt x="153" y="103"/>
                    <a:pt x="1" y="407"/>
                    <a:pt x="62" y="681"/>
                  </a:cubicBezTo>
                  <a:cubicBezTo>
                    <a:pt x="141" y="919"/>
                    <a:pt x="358" y="1088"/>
                    <a:pt x="613" y="1088"/>
                  </a:cubicBezTo>
                  <a:cubicBezTo>
                    <a:pt x="652" y="1088"/>
                    <a:pt x="691" y="1084"/>
                    <a:pt x="730" y="1076"/>
                  </a:cubicBezTo>
                  <a:cubicBezTo>
                    <a:pt x="1004" y="985"/>
                    <a:pt x="1186" y="681"/>
                    <a:pt x="1125" y="347"/>
                  </a:cubicBezTo>
                  <a:cubicBezTo>
                    <a:pt x="1033" y="138"/>
                    <a:pt x="834" y="0"/>
                    <a:pt x="61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6"/>
            <p:cNvSpPr/>
            <p:nvPr/>
          </p:nvSpPr>
          <p:spPr>
            <a:xfrm>
              <a:off x="6109800" y="4866625"/>
              <a:ext cx="352625" cy="42575"/>
            </a:xfrm>
            <a:custGeom>
              <a:avLst/>
              <a:gdLst/>
              <a:ahLst/>
              <a:cxnLst/>
              <a:rect l="l" t="t" r="r" b="b"/>
              <a:pathLst>
                <a:path w="14105" h="1703" extrusionOk="0">
                  <a:moveTo>
                    <a:pt x="13314" y="0"/>
                  </a:moveTo>
                  <a:lnTo>
                    <a:pt x="1" y="578"/>
                  </a:lnTo>
                  <a:lnTo>
                    <a:pt x="31" y="1703"/>
                  </a:lnTo>
                  <a:lnTo>
                    <a:pt x="14104" y="851"/>
                  </a:lnTo>
                  <a:cubicBezTo>
                    <a:pt x="14104" y="426"/>
                    <a:pt x="13314" y="0"/>
                    <a:pt x="133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6"/>
            <p:cNvSpPr/>
            <p:nvPr/>
          </p:nvSpPr>
          <p:spPr>
            <a:xfrm>
              <a:off x="6248875" y="4801500"/>
              <a:ext cx="33450" cy="22600"/>
            </a:xfrm>
            <a:custGeom>
              <a:avLst/>
              <a:gdLst/>
              <a:ahLst/>
              <a:cxnLst/>
              <a:rect l="l" t="t" r="r" b="b"/>
              <a:pathLst>
                <a:path w="1338" h="904" extrusionOk="0">
                  <a:moveTo>
                    <a:pt x="1150" y="0"/>
                  </a:moveTo>
                  <a:cubicBezTo>
                    <a:pt x="995" y="0"/>
                    <a:pt x="761" y="47"/>
                    <a:pt x="517" y="204"/>
                  </a:cubicBezTo>
                  <a:cubicBezTo>
                    <a:pt x="122" y="478"/>
                    <a:pt x="0" y="873"/>
                    <a:pt x="91" y="903"/>
                  </a:cubicBezTo>
                  <a:cubicBezTo>
                    <a:pt x="152" y="903"/>
                    <a:pt x="304" y="630"/>
                    <a:pt x="638" y="387"/>
                  </a:cubicBezTo>
                  <a:cubicBezTo>
                    <a:pt x="973" y="174"/>
                    <a:pt x="1337" y="143"/>
                    <a:pt x="1337" y="52"/>
                  </a:cubicBezTo>
                  <a:cubicBezTo>
                    <a:pt x="1337" y="26"/>
                    <a:pt x="1266" y="0"/>
                    <a:pt x="11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6"/>
            <p:cNvSpPr/>
            <p:nvPr/>
          </p:nvSpPr>
          <p:spPr>
            <a:xfrm>
              <a:off x="6294450" y="4816900"/>
              <a:ext cx="25100" cy="27700"/>
            </a:xfrm>
            <a:custGeom>
              <a:avLst/>
              <a:gdLst/>
              <a:ahLst/>
              <a:cxnLst/>
              <a:rect l="l" t="t" r="r" b="b"/>
              <a:pathLst>
                <a:path w="1004" h="1108" extrusionOk="0">
                  <a:moveTo>
                    <a:pt x="906" y="1"/>
                  </a:moveTo>
                  <a:cubicBezTo>
                    <a:pt x="764" y="1"/>
                    <a:pt x="497" y="92"/>
                    <a:pt x="305" y="348"/>
                  </a:cubicBezTo>
                  <a:cubicBezTo>
                    <a:pt x="1" y="743"/>
                    <a:pt x="62" y="1108"/>
                    <a:pt x="122" y="1108"/>
                  </a:cubicBezTo>
                  <a:cubicBezTo>
                    <a:pt x="214" y="1108"/>
                    <a:pt x="274" y="804"/>
                    <a:pt x="487" y="500"/>
                  </a:cubicBezTo>
                  <a:cubicBezTo>
                    <a:pt x="730" y="226"/>
                    <a:pt x="1004" y="105"/>
                    <a:pt x="1004" y="44"/>
                  </a:cubicBezTo>
                  <a:cubicBezTo>
                    <a:pt x="1004" y="17"/>
                    <a:pt x="966" y="1"/>
                    <a:pt x="9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6"/>
            <p:cNvSpPr/>
            <p:nvPr/>
          </p:nvSpPr>
          <p:spPr>
            <a:xfrm>
              <a:off x="6337000" y="4831375"/>
              <a:ext cx="18275" cy="29950"/>
            </a:xfrm>
            <a:custGeom>
              <a:avLst/>
              <a:gdLst/>
              <a:ahLst/>
              <a:cxnLst/>
              <a:rect l="l" t="t" r="r" b="b"/>
              <a:pathLst>
                <a:path w="731" h="1198" extrusionOk="0">
                  <a:moveTo>
                    <a:pt x="675" y="1"/>
                  </a:moveTo>
                  <a:cubicBezTo>
                    <a:pt x="588" y="1"/>
                    <a:pt x="316" y="180"/>
                    <a:pt x="183" y="499"/>
                  </a:cubicBezTo>
                  <a:cubicBezTo>
                    <a:pt x="1" y="894"/>
                    <a:pt x="92" y="1198"/>
                    <a:pt x="183" y="1198"/>
                  </a:cubicBezTo>
                  <a:cubicBezTo>
                    <a:pt x="244" y="1198"/>
                    <a:pt x="244" y="894"/>
                    <a:pt x="396" y="590"/>
                  </a:cubicBezTo>
                  <a:cubicBezTo>
                    <a:pt x="518" y="286"/>
                    <a:pt x="730" y="73"/>
                    <a:pt x="700" y="12"/>
                  </a:cubicBezTo>
                  <a:cubicBezTo>
                    <a:pt x="696" y="4"/>
                    <a:pt x="687" y="1"/>
                    <a:pt x="6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6"/>
            <p:cNvSpPr/>
            <p:nvPr/>
          </p:nvSpPr>
          <p:spPr>
            <a:xfrm>
              <a:off x="6240500" y="4755600"/>
              <a:ext cx="38725" cy="8825"/>
            </a:xfrm>
            <a:custGeom>
              <a:avLst/>
              <a:gdLst/>
              <a:ahLst/>
              <a:cxnLst/>
              <a:rect l="l" t="t" r="r" b="b"/>
              <a:pathLst>
                <a:path w="1549" h="353" extrusionOk="0">
                  <a:moveTo>
                    <a:pt x="849" y="1"/>
                  </a:moveTo>
                  <a:cubicBezTo>
                    <a:pt x="820" y="1"/>
                    <a:pt x="791" y="2"/>
                    <a:pt x="761" y="4"/>
                  </a:cubicBezTo>
                  <a:cubicBezTo>
                    <a:pt x="305" y="34"/>
                    <a:pt x="1" y="277"/>
                    <a:pt x="61" y="338"/>
                  </a:cubicBezTo>
                  <a:cubicBezTo>
                    <a:pt x="67" y="348"/>
                    <a:pt x="79" y="352"/>
                    <a:pt x="99" y="352"/>
                  </a:cubicBezTo>
                  <a:cubicBezTo>
                    <a:pt x="196" y="352"/>
                    <a:pt x="462" y="247"/>
                    <a:pt x="791" y="247"/>
                  </a:cubicBezTo>
                  <a:cubicBezTo>
                    <a:pt x="846" y="242"/>
                    <a:pt x="900" y="240"/>
                    <a:pt x="953" y="240"/>
                  </a:cubicBezTo>
                  <a:cubicBezTo>
                    <a:pt x="1158" y="240"/>
                    <a:pt x="1339" y="268"/>
                    <a:pt x="1439" y="268"/>
                  </a:cubicBezTo>
                  <a:cubicBezTo>
                    <a:pt x="1484" y="268"/>
                    <a:pt x="1512" y="263"/>
                    <a:pt x="1520" y="247"/>
                  </a:cubicBezTo>
                  <a:cubicBezTo>
                    <a:pt x="1549" y="190"/>
                    <a:pt x="1259" y="1"/>
                    <a:pt x="8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6"/>
            <p:cNvSpPr/>
            <p:nvPr/>
          </p:nvSpPr>
          <p:spPr>
            <a:xfrm>
              <a:off x="6223775" y="4696400"/>
              <a:ext cx="54750" cy="30050"/>
            </a:xfrm>
            <a:custGeom>
              <a:avLst/>
              <a:gdLst/>
              <a:ahLst/>
              <a:cxnLst/>
              <a:rect l="l" t="t" r="r" b="b"/>
              <a:pathLst>
                <a:path w="2190" h="1202" extrusionOk="0">
                  <a:moveTo>
                    <a:pt x="410" y="254"/>
                  </a:moveTo>
                  <a:cubicBezTo>
                    <a:pt x="458" y="254"/>
                    <a:pt x="516" y="262"/>
                    <a:pt x="578" y="274"/>
                  </a:cubicBezTo>
                  <a:cubicBezTo>
                    <a:pt x="730" y="305"/>
                    <a:pt x="852" y="335"/>
                    <a:pt x="974" y="396"/>
                  </a:cubicBezTo>
                  <a:cubicBezTo>
                    <a:pt x="1217" y="487"/>
                    <a:pt x="1430" y="609"/>
                    <a:pt x="1612" y="730"/>
                  </a:cubicBezTo>
                  <a:cubicBezTo>
                    <a:pt x="1826" y="886"/>
                    <a:pt x="1977" y="1029"/>
                    <a:pt x="2067" y="1112"/>
                  </a:cubicBezTo>
                  <a:lnTo>
                    <a:pt x="2067" y="1112"/>
                  </a:lnTo>
                  <a:cubicBezTo>
                    <a:pt x="1872" y="1045"/>
                    <a:pt x="1692" y="999"/>
                    <a:pt x="1490" y="973"/>
                  </a:cubicBezTo>
                  <a:cubicBezTo>
                    <a:pt x="1247" y="913"/>
                    <a:pt x="1034" y="821"/>
                    <a:pt x="791" y="700"/>
                  </a:cubicBezTo>
                  <a:cubicBezTo>
                    <a:pt x="670" y="639"/>
                    <a:pt x="548" y="578"/>
                    <a:pt x="426" y="518"/>
                  </a:cubicBezTo>
                  <a:cubicBezTo>
                    <a:pt x="366" y="487"/>
                    <a:pt x="305" y="426"/>
                    <a:pt x="275" y="396"/>
                  </a:cubicBezTo>
                  <a:cubicBezTo>
                    <a:pt x="275" y="335"/>
                    <a:pt x="214" y="366"/>
                    <a:pt x="275" y="305"/>
                  </a:cubicBezTo>
                  <a:cubicBezTo>
                    <a:pt x="292" y="269"/>
                    <a:pt x="341" y="254"/>
                    <a:pt x="410" y="254"/>
                  </a:cubicBezTo>
                  <a:close/>
                  <a:moveTo>
                    <a:pt x="366" y="1"/>
                  </a:moveTo>
                  <a:cubicBezTo>
                    <a:pt x="244" y="31"/>
                    <a:pt x="123" y="62"/>
                    <a:pt x="62" y="183"/>
                  </a:cubicBezTo>
                  <a:cubicBezTo>
                    <a:pt x="1" y="305"/>
                    <a:pt x="1" y="457"/>
                    <a:pt x="92" y="548"/>
                  </a:cubicBezTo>
                  <a:cubicBezTo>
                    <a:pt x="153" y="609"/>
                    <a:pt x="244" y="670"/>
                    <a:pt x="305" y="730"/>
                  </a:cubicBezTo>
                  <a:cubicBezTo>
                    <a:pt x="457" y="791"/>
                    <a:pt x="578" y="882"/>
                    <a:pt x="730" y="943"/>
                  </a:cubicBezTo>
                  <a:cubicBezTo>
                    <a:pt x="974" y="1034"/>
                    <a:pt x="1217" y="1095"/>
                    <a:pt x="1460" y="1156"/>
                  </a:cubicBezTo>
                  <a:cubicBezTo>
                    <a:pt x="1582" y="1186"/>
                    <a:pt x="1703" y="1201"/>
                    <a:pt x="1825" y="1201"/>
                  </a:cubicBezTo>
                  <a:cubicBezTo>
                    <a:pt x="1927" y="1201"/>
                    <a:pt x="2029" y="1191"/>
                    <a:pt x="2131" y="1169"/>
                  </a:cubicBezTo>
                  <a:lnTo>
                    <a:pt x="2131" y="1169"/>
                  </a:lnTo>
                  <a:cubicBezTo>
                    <a:pt x="2145" y="1180"/>
                    <a:pt x="2154" y="1186"/>
                    <a:pt x="2159" y="1186"/>
                  </a:cubicBezTo>
                  <a:cubicBezTo>
                    <a:pt x="2163" y="1182"/>
                    <a:pt x="2165" y="1174"/>
                    <a:pt x="2163" y="1162"/>
                  </a:cubicBezTo>
                  <a:lnTo>
                    <a:pt x="2163" y="1162"/>
                  </a:lnTo>
                  <a:cubicBezTo>
                    <a:pt x="2172" y="1160"/>
                    <a:pt x="2181" y="1158"/>
                    <a:pt x="2189" y="1156"/>
                  </a:cubicBezTo>
                  <a:cubicBezTo>
                    <a:pt x="2179" y="1152"/>
                    <a:pt x="2169" y="1148"/>
                    <a:pt x="2159" y="1144"/>
                  </a:cubicBezTo>
                  <a:lnTo>
                    <a:pt x="2159" y="1144"/>
                  </a:lnTo>
                  <a:cubicBezTo>
                    <a:pt x="2133" y="1057"/>
                    <a:pt x="2002" y="853"/>
                    <a:pt x="1734" y="609"/>
                  </a:cubicBezTo>
                  <a:cubicBezTo>
                    <a:pt x="1521" y="426"/>
                    <a:pt x="1308" y="305"/>
                    <a:pt x="1065" y="183"/>
                  </a:cubicBezTo>
                  <a:cubicBezTo>
                    <a:pt x="943" y="122"/>
                    <a:pt x="791" y="92"/>
                    <a:pt x="639" y="31"/>
                  </a:cubicBezTo>
                  <a:cubicBezTo>
                    <a:pt x="548" y="31"/>
                    <a:pt x="457" y="1"/>
                    <a:pt x="3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6"/>
            <p:cNvSpPr/>
            <p:nvPr/>
          </p:nvSpPr>
          <p:spPr>
            <a:xfrm>
              <a:off x="6270150" y="4670575"/>
              <a:ext cx="28125" cy="57025"/>
            </a:xfrm>
            <a:custGeom>
              <a:avLst/>
              <a:gdLst/>
              <a:ahLst/>
              <a:cxnLst/>
              <a:rect l="l" t="t" r="r" b="b"/>
              <a:pathLst>
                <a:path w="1125" h="2281" extrusionOk="0">
                  <a:moveTo>
                    <a:pt x="730" y="0"/>
                  </a:moveTo>
                  <a:cubicBezTo>
                    <a:pt x="517" y="31"/>
                    <a:pt x="365" y="183"/>
                    <a:pt x="304" y="395"/>
                  </a:cubicBezTo>
                  <a:cubicBezTo>
                    <a:pt x="91" y="760"/>
                    <a:pt x="0" y="1186"/>
                    <a:pt x="30" y="1581"/>
                  </a:cubicBezTo>
                  <a:cubicBezTo>
                    <a:pt x="30" y="1824"/>
                    <a:pt x="91" y="2067"/>
                    <a:pt x="243" y="2280"/>
                  </a:cubicBezTo>
                  <a:cubicBezTo>
                    <a:pt x="274" y="2250"/>
                    <a:pt x="182" y="2006"/>
                    <a:pt x="213" y="1581"/>
                  </a:cubicBezTo>
                  <a:cubicBezTo>
                    <a:pt x="213" y="1338"/>
                    <a:pt x="274" y="1095"/>
                    <a:pt x="334" y="851"/>
                  </a:cubicBezTo>
                  <a:cubicBezTo>
                    <a:pt x="395" y="730"/>
                    <a:pt x="426" y="608"/>
                    <a:pt x="517" y="487"/>
                  </a:cubicBezTo>
                  <a:cubicBezTo>
                    <a:pt x="547" y="365"/>
                    <a:pt x="699" y="274"/>
                    <a:pt x="760" y="244"/>
                  </a:cubicBezTo>
                  <a:cubicBezTo>
                    <a:pt x="790" y="244"/>
                    <a:pt x="851" y="365"/>
                    <a:pt x="882" y="487"/>
                  </a:cubicBezTo>
                  <a:cubicBezTo>
                    <a:pt x="912" y="639"/>
                    <a:pt x="912" y="760"/>
                    <a:pt x="882" y="912"/>
                  </a:cubicBezTo>
                  <a:cubicBezTo>
                    <a:pt x="882" y="1155"/>
                    <a:pt x="790" y="1368"/>
                    <a:pt x="669" y="1581"/>
                  </a:cubicBezTo>
                  <a:cubicBezTo>
                    <a:pt x="486" y="1915"/>
                    <a:pt x="243" y="2067"/>
                    <a:pt x="243" y="2098"/>
                  </a:cubicBezTo>
                  <a:cubicBezTo>
                    <a:pt x="247" y="2101"/>
                    <a:pt x="254" y="2103"/>
                    <a:pt x="263" y="2103"/>
                  </a:cubicBezTo>
                  <a:cubicBezTo>
                    <a:pt x="337" y="2103"/>
                    <a:pt x="579" y="1994"/>
                    <a:pt x="821" y="1672"/>
                  </a:cubicBezTo>
                  <a:cubicBezTo>
                    <a:pt x="973" y="1459"/>
                    <a:pt x="1064" y="1186"/>
                    <a:pt x="1094" y="943"/>
                  </a:cubicBezTo>
                  <a:cubicBezTo>
                    <a:pt x="1125" y="760"/>
                    <a:pt x="1125" y="608"/>
                    <a:pt x="1094" y="456"/>
                  </a:cubicBezTo>
                  <a:cubicBezTo>
                    <a:pt x="1094" y="365"/>
                    <a:pt x="1064" y="274"/>
                    <a:pt x="1034" y="183"/>
                  </a:cubicBezTo>
                  <a:cubicBezTo>
                    <a:pt x="973" y="92"/>
                    <a:pt x="851" y="0"/>
                    <a:pt x="7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6"/>
            <p:cNvSpPr/>
            <p:nvPr/>
          </p:nvSpPr>
          <p:spPr>
            <a:xfrm>
              <a:off x="5568750" y="4617375"/>
              <a:ext cx="353375" cy="311575"/>
            </a:xfrm>
            <a:custGeom>
              <a:avLst/>
              <a:gdLst/>
              <a:ahLst/>
              <a:cxnLst/>
              <a:rect l="l" t="t" r="r" b="b"/>
              <a:pathLst>
                <a:path w="14135" h="12463" extrusionOk="0">
                  <a:moveTo>
                    <a:pt x="1399" y="1"/>
                  </a:moveTo>
                  <a:lnTo>
                    <a:pt x="1" y="11247"/>
                  </a:lnTo>
                  <a:lnTo>
                    <a:pt x="14013" y="12463"/>
                  </a:lnTo>
                  <a:cubicBezTo>
                    <a:pt x="14135" y="11125"/>
                    <a:pt x="7174" y="8086"/>
                    <a:pt x="7174" y="8086"/>
                  </a:cubicBezTo>
                  <a:lnTo>
                    <a:pt x="8390" y="943"/>
                  </a:lnTo>
                  <a:lnTo>
                    <a:pt x="139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6"/>
            <p:cNvSpPr/>
            <p:nvPr/>
          </p:nvSpPr>
          <p:spPr>
            <a:xfrm>
              <a:off x="5629550" y="4790375"/>
              <a:ext cx="28900" cy="27650"/>
            </a:xfrm>
            <a:custGeom>
              <a:avLst/>
              <a:gdLst/>
              <a:ahLst/>
              <a:cxnLst/>
              <a:rect l="l" t="t" r="r" b="b"/>
              <a:pathLst>
                <a:path w="1156" h="1106" extrusionOk="0">
                  <a:moveTo>
                    <a:pt x="561" y="0"/>
                  </a:moveTo>
                  <a:cubicBezTo>
                    <a:pt x="527" y="0"/>
                    <a:pt x="492" y="4"/>
                    <a:pt x="456" y="11"/>
                  </a:cubicBezTo>
                  <a:lnTo>
                    <a:pt x="517" y="11"/>
                  </a:lnTo>
                  <a:cubicBezTo>
                    <a:pt x="213" y="72"/>
                    <a:pt x="1" y="315"/>
                    <a:pt x="31" y="619"/>
                  </a:cubicBezTo>
                  <a:cubicBezTo>
                    <a:pt x="61" y="892"/>
                    <a:pt x="335" y="1105"/>
                    <a:pt x="608" y="1105"/>
                  </a:cubicBezTo>
                  <a:cubicBezTo>
                    <a:pt x="943" y="1044"/>
                    <a:pt x="1156" y="771"/>
                    <a:pt x="1125" y="467"/>
                  </a:cubicBezTo>
                  <a:cubicBezTo>
                    <a:pt x="1071" y="198"/>
                    <a:pt x="827" y="0"/>
                    <a:pt x="56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6"/>
            <p:cNvSpPr/>
            <p:nvPr/>
          </p:nvSpPr>
          <p:spPr>
            <a:xfrm>
              <a:off x="5568750" y="4870425"/>
              <a:ext cx="352625" cy="59300"/>
            </a:xfrm>
            <a:custGeom>
              <a:avLst/>
              <a:gdLst/>
              <a:ahLst/>
              <a:cxnLst/>
              <a:rect l="l" t="t" r="r" b="b"/>
              <a:pathLst>
                <a:path w="14105" h="2372" extrusionOk="0">
                  <a:moveTo>
                    <a:pt x="153" y="0"/>
                  </a:moveTo>
                  <a:lnTo>
                    <a:pt x="1" y="1125"/>
                  </a:lnTo>
                  <a:lnTo>
                    <a:pt x="14044" y="2371"/>
                  </a:lnTo>
                  <a:cubicBezTo>
                    <a:pt x="14104" y="1946"/>
                    <a:pt x="13405" y="1399"/>
                    <a:pt x="13405" y="1399"/>
                  </a:cubicBezTo>
                  <a:lnTo>
                    <a:pt x="1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6"/>
            <p:cNvSpPr/>
            <p:nvPr/>
          </p:nvSpPr>
          <p:spPr>
            <a:xfrm>
              <a:off x="5718450" y="4816500"/>
              <a:ext cx="36175" cy="18300"/>
            </a:xfrm>
            <a:custGeom>
              <a:avLst/>
              <a:gdLst/>
              <a:ahLst/>
              <a:cxnLst/>
              <a:rect l="l" t="t" r="r" b="b"/>
              <a:pathLst>
                <a:path w="1447" h="732" extrusionOk="0">
                  <a:moveTo>
                    <a:pt x="1129" y="0"/>
                  </a:moveTo>
                  <a:cubicBezTo>
                    <a:pt x="985" y="0"/>
                    <a:pt x="802" y="30"/>
                    <a:pt x="609" y="121"/>
                  </a:cubicBezTo>
                  <a:cubicBezTo>
                    <a:pt x="183" y="303"/>
                    <a:pt x="1" y="698"/>
                    <a:pt x="62" y="729"/>
                  </a:cubicBezTo>
                  <a:cubicBezTo>
                    <a:pt x="65" y="730"/>
                    <a:pt x="68" y="731"/>
                    <a:pt x="72" y="731"/>
                  </a:cubicBezTo>
                  <a:cubicBezTo>
                    <a:pt x="145" y="731"/>
                    <a:pt x="354" y="478"/>
                    <a:pt x="700" y="334"/>
                  </a:cubicBezTo>
                  <a:cubicBezTo>
                    <a:pt x="1065" y="151"/>
                    <a:pt x="1429" y="151"/>
                    <a:pt x="1429" y="90"/>
                  </a:cubicBezTo>
                  <a:cubicBezTo>
                    <a:pt x="1447" y="56"/>
                    <a:pt x="1324" y="0"/>
                    <a:pt x="11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6"/>
            <p:cNvSpPr/>
            <p:nvPr/>
          </p:nvSpPr>
          <p:spPr>
            <a:xfrm>
              <a:off x="5761775" y="4837725"/>
              <a:ext cx="27375" cy="25125"/>
            </a:xfrm>
            <a:custGeom>
              <a:avLst/>
              <a:gdLst/>
              <a:ahLst/>
              <a:cxnLst/>
              <a:rect l="l" t="t" r="r" b="b"/>
              <a:pathLst>
                <a:path w="1095" h="1005" extrusionOk="0">
                  <a:moveTo>
                    <a:pt x="995" y="0"/>
                  </a:moveTo>
                  <a:cubicBezTo>
                    <a:pt x="856" y="0"/>
                    <a:pt x="596" y="65"/>
                    <a:pt x="365" y="275"/>
                  </a:cubicBezTo>
                  <a:cubicBezTo>
                    <a:pt x="0" y="579"/>
                    <a:pt x="0" y="974"/>
                    <a:pt x="61" y="1004"/>
                  </a:cubicBezTo>
                  <a:cubicBezTo>
                    <a:pt x="152" y="1004"/>
                    <a:pt x="244" y="700"/>
                    <a:pt x="517" y="457"/>
                  </a:cubicBezTo>
                  <a:cubicBezTo>
                    <a:pt x="791" y="184"/>
                    <a:pt x="1095" y="123"/>
                    <a:pt x="1095" y="32"/>
                  </a:cubicBezTo>
                  <a:cubicBezTo>
                    <a:pt x="1095" y="13"/>
                    <a:pt x="1057" y="0"/>
                    <a:pt x="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6"/>
            <p:cNvSpPr/>
            <p:nvPr/>
          </p:nvSpPr>
          <p:spPr>
            <a:xfrm>
              <a:off x="5801275" y="4857825"/>
              <a:ext cx="21325" cy="27825"/>
            </a:xfrm>
            <a:custGeom>
              <a:avLst/>
              <a:gdLst/>
              <a:ahLst/>
              <a:cxnLst/>
              <a:rect l="l" t="t" r="r" b="b"/>
              <a:pathLst>
                <a:path w="853" h="1113" extrusionOk="0">
                  <a:moveTo>
                    <a:pt x="776" y="1"/>
                  </a:moveTo>
                  <a:cubicBezTo>
                    <a:pt x="671" y="1"/>
                    <a:pt x="417" y="116"/>
                    <a:pt x="244" y="413"/>
                  </a:cubicBezTo>
                  <a:cubicBezTo>
                    <a:pt x="1" y="748"/>
                    <a:pt x="62" y="1112"/>
                    <a:pt x="123" y="1112"/>
                  </a:cubicBezTo>
                  <a:cubicBezTo>
                    <a:pt x="183" y="1112"/>
                    <a:pt x="244" y="839"/>
                    <a:pt x="426" y="535"/>
                  </a:cubicBezTo>
                  <a:cubicBezTo>
                    <a:pt x="609" y="261"/>
                    <a:pt x="852" y="109"/>
                    <a:pt x="822" y="18"/>
                  </a:cubicBezTo>
                  <a:cubicBezTo>
                    <a:pt x="816" y="7"/>
                    <a:pt x="800" y="1"/>
                    <a:pt x="7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6"/>
            <p:cNvSpPr/>
            <p:nvPr/>
          </p:nvSpPr>
          <p:spPr>
            <a:xfrm>
              <a:off x="5720025" y="4768525"/>
              <a:ext cx="37975" cy="8875"/>
            </a:xfrm>
            <a:custGeom>
              <a:avLst/>
              <a:gdLst/>
              <a:ahLst/>
              <a:cxnLst/>
              <a:rect l="l" t="t" r="r" b="b"/>
              <a:pathLst>
                <a:path w="1519" h="355" extrusionOk="0">
                  <a:moveTo>
                    <a:pt x="695" y="0"/>
                  </a:moveTo>
                  <a:cubicBezTo>
                    <a:pt x="264" y="0"/>
                    <a:pt x="1" y="190"/>
                    <a:pt x="29" y="247"/>
                  </a:cubicBezTo>
                  <a:cubicBezTo>
                    <a:pt x="29" y="262"/>
                    <a:pt x="52" y="268"/>
                    <a:pt x="93" y="268"/>
                  </a:cubicBezTo>
                  <a:cubicBezTo>
                    <a:pt x="185" y="268"/>
                    <a:pt x="367" y="240"/>
                    <a:pt x="585" y="240"/>
                  </a:cubicBezTo>
                  <a:cubicBezTo>
                    <a:pt x="641" y="240"/>
                    <a:pt x="699" y="242"/>
                    <a:pt x="758" y="247"/>
                  </a:cubicBezTo>
                  <a:cubicBezTo>
                    <a:pt x="1052" y="271"/>
                    <a:pt x="1306" y="355"/>
                    <a:pt x="1426" y="355"/>
                  </a:cubicBezTo>
                  <a:cubicBezTo>
                    <a:pt x="1455" y="355"/>
                    <a:pt x="1476" y="350"/>
                    <a:pt x="1488" y="338"/>
                  </a:cubicBezTo>
                  <a:cubicBezTo>
                    <a:pt x="1518" y="307"/>
                    <a:pt x="1245" y="64"/>
                    <a:pt x="789" y="3"/>
                  </a:cubicBezTo>
                  <a:cubicBezTo>
                    <a:pt x="757" y="1"/>
                    <a:pt x="725" y="0"/>
                    <a:pt x="6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6"/>
            <p:cNvSpPr/>
            <p:nvPr/>
          </p:nvSpPr>
          <p:spPr>
            <a:xfrm>
              <a:off x="5710100" y="4706850"/>
              <a:ext cx="51700" cy="35175"/>
            </a:xfrm>
            <a:custGeom>
              <a:avLst/>
              <a:gdLst/>
              <a:ahLst/>
              <a:cxnLst/>
              <a:rect l="l" t="t" r="r" b="b"/>
              <a:pathLst>
                <a:path w="2068" h="1407" extrusionOk="0">
                  <a:moveTo>
                    <a:pt x="407" y="236"/>
                  </a:moveTo>
                  <a:cubicBezTo>
                    <a:pt x="464" y="236"/>
                    <a:pt x="532" y="252"/>
                    <a:pt x="608" y="282"/>
                  </a:cubicBezTo>
                  <a:cubicBezTo>
                    <a:pt x="730" y="343"/>
                    <a:pt x="852" y="403"/>
                    <a:pt x="973" y="464"/>
                  </a:cubicBezTo>
                  <a:cubicBezTo>
                    <a:pt x="1186" y="586"/>
                    <a:pt x="1399" y="738"/>
                    <a:pt x="1551" y="890"/>
                  </a:cubicBezTo>
                  <a:cubicBezTo>
                    <a:pt x="1717" y="1057"/>
                    <a:pt x="1829" y="1196"/>
                    <a:pt x="1901" y="1288"/>
                  </a:cubicBezTo>
                  <a:lnTo>
                    <a:pt x="1901" y="1288"/>
                  </a:lnTo>
                  <a:cubicBezTo>
                    <a:pt x="1742" y="1209"/>
                    <a:pt x="1579" y="1148"/>
                    <a:pt x="1399" y="1103"/>
                  </a:cubicBezTo>
                  <a:cubicBezTo>
                    <a:pt x="1186" y="1011"/>
                    <a:pt x="973" y="890"/>
                    <a:pt x="760" y="768"/>
                  </a:cubicBezTo>
                  <a:cubicBezTo>
                    <a:pt x="639" y="677"/>
                    <a:pt x="548" y="586"/>
                    <a:pt x="426" y="495"/>
                  </a:cubicBezTo>
                  <a:cubicBezTo>
                    <a:pt x="365" y="464"/>
                    <a:pt x="335" y="403"/>
                    <a:pt x="274" y="373"/>
                  </a:cubicBezTo>
                  <a:cubicBezTo>
                    <a:pt x="274" y="312"/>
                    <a:pt x="244" y="373"/>
                    <a:pt x="274" y="282"/>
                  </a:cubicBezTo>
                  <a:cubicBezTo>
                    <a:pt x="304" y="252"/>
                    <a:pt x="350" y="236"/>
                    <a:pt x="407" y="236"/>
                  </a:cubicBezTo>
                  <a:close/>
                  <a:moveTo>
                    <a:pt x="359" y="0"/>
                  </a:moveTo>
                  <a:cubicBezTo>
                    <a:pt x="261" y="0"/>
                    <a:pt x="166" y="50"/>
                    <a:pt x="92" y="100"/>
                  </a:cubicBezTo>
                  <a:cubicBezTo>
                    <a:pt x="0" y="221"/>
                    <a:pt x="0" y="373"/>
                    <a:pt x="92" y="495"/>
                  </a:cubicBezTo>
                  <a:cubicBezTo>
                    <a:pt x="152" y="555"/>
                    <a:pt x="213" y="616"/>
                    <a:pt x="274" y="677"/>
                  </a:cubicBezTo>
                  <a:cubicBezTo>
                    <a:pt x="396" y="768"/>
                    <a:pt x="548" y="859"/>
                    <a:pt x="669" y="951"/>
                  </a:cubicBezTo>
                  <a:cubicBezTo>
                    <a:pt x="882" y="1072"/>
                    <a:pt x="1125" y="1194"/>
                    <a:pt x="1368" y="1285"/>
                  </a:cubicBezTo>
                  <a:cubicBezTo>
                    <a:pt x="1528" y="1353"/>
                    <a:pt x="1705" y="1388"/>
                    <a:pt x="1885" y="1388"/>
                  </a:cubicBezTo>
                  <a:cubicBezTo>
                    <a:pt x="1917" y="1388"/>
                    <a:pt x="1948" y="1387"/>
                    <a:pt x="1979" y="1385"/>
                  </a:cubicBezTo>
                  <a:lnTo>
                    <a:pt x="1979" y="1385"/>
                  </a:lnTo>
                  <a:cubicBezTo>
                    <a:pt x="1992" y="1399"/>
                    <a:pt x="2001" y="1407"/>
                    <a:pt x="2007" y="1407"/>
                  </a:cubicBezTo>
                  <a:cubicBezTo>
                    <a:pt x="2006" y="1399"/>
                    <a:pt x="2004" y="1391"/>
                    <a:pt x="2003" y="1383"/>
                  </a:cubicBezTo>
                  <a:lnTo>
                    <a:pt x="2003" y="1383"/>
                  </a:lnTo>
                  <a:cubicBezTo>
                    <a:pt x="2025" y="1381"/>
                    <a:pt x="2046" y="1379"/>
                    <a:pt x="2067" y="1376"/>
                  </a:cubicBezTo>
                  <a:cubicBezTo>
                    <a:pt x="2043" y="1362"/>
                    <a:pt x="2019" y="1349"/>
                    <a:pt x="1995" y="1336"/>
                  </a:cubicBezTo>
                  <a:lnTo>
                    <a:pt x="1995" y="1336"/>
                  </a:lnTo>
                  <a:cubicBezTo>
                    <a:pt x="1952" y="1122"/>
                    <a:pt x="1837" y="933"/>
                    <a:pt x="1672" y="768"/>
                  </a:cubicBezTo>
                  <a:cubicBezTo>
                    <a:pt x="1520" y="586"/>
                    <a:pt x="1307" y="403"/>
                    <a:pt x="1095" y="282"/>
                  </a:cubicBezTo>
                  <a:cubicBezTo>
                    <a:pt x="973" y="191"/>
                    <a:pt x="821" y="130"/>
                    <a:pt x="669" y="69"/>
                  </a:cubicBezTo>
                  <a:cubicBezTo>
                    <a:pt x="608" y="39"/>
                    <a:pt x="517" y="8"/>
                    <a:pt x="426" y="8"/>
                  </a:cubicBezTo>
                  <a:cubicBezTo>
                    <a:pt x="404" y="3"/>
                    <a:pt x="381" y="0"/>
                    <a:pt x="3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6"/>
            <p:cNvSpPr/>
            <p:nvPr/>
          </p:nvSpPr>
          <p:spPr>
            <a:xfrm>
              <a:off x="5755700" y="4689575"/>
              <a:ext cx="31925" cy="53975"/>
            </a:xfrm>
            <a:custGeom>
              <a:avLst/>
              <a:gdLst/>
              <a:ahLst/>
              <a:cxnLst/>
              <a:rect l="l" t="t" r="r" b="b"/>
              <a:pathLst>
                <a:path w="1277" h="2159" extrusionOk="0">
                  <a:moveTo>
                    <a:pt x="973" y="0"/>
                  </a:moveTo>
                  <a:cubicBezTo>
                    <a:pt x="760" y="0"/>
                    <a:pt x="578" y="122"/>
                    <a:pt x="487" y="304"/>
                  </a:cubicBezTo>
                  <a:cubicBezTo>
                    <a:pt x="395" y="426"/>
                    <a:pt x="304" y="547"/>
                    <a:pt x="243" y="699"/>
                  </a:cubicBezTo>
                  <a:cubicBezTo>
                    <a:pt x="122" y="943"/>
                    <a:pt x="61" y="1186"/>
                    <a:pt x="61" y="1459"/>
                  </a:cubicBezTo>
                  <a:cubicBezTo>
                    <a:pt x="0" y="1702"/>
                    <a:pt x="31" y="1946"/>
                    <a:pt x="152" y="2158"/>
                  </a:cubicBezTo>
                  <a:cubicBezTo>
                    <a:pt x="183" y="2128"/>
                    <a:pt x="152" y="1885"/>
                    <a:pt x="213" y="1459"/>
                  </a:cubicBezTo>
                  <a:cubicBezTo>
                    <a:pt x="274" y="1216"/>
                    <a:pt x="335" y="1003"/>
                    <a:pt x="426" y="791"/>
                  </a:cubicBezTo>
                  <a:cubicBezTo>
                    <a:pt x="517" y="669"/>
                    <a:pt x="578" y="547"/>
                    <a:pt x="669" y="426"/>
                  </a:cubicBezTo>
                  <a:cubicBezTo>
                    <a:pt x="730" y="304"/>
                    <a:pt x="882" y="243"/>
                    <a:pt x="942" y="213"/>
                  </a:cubicBezTo>
                  <a:cubicBezTo>
                    <a:pt x="1003" y="213"/>
                    <a:pt x="1034" y="335"/>
                    <a:pt x="1034" y="487"/>
                  </a:cubicBezTo>
                  <a:cubicBezTo>
                    <a:pt x="1034" y="639"/>
                    <a:pt x="1034" y="760"/>
                    <a:pt x="1003" y="912"/>
                  </a:cubicBezTo>
                  <a:cubicBezTo>
                    <a:pt x="942" y="1125"/>
                    <a:pt x="851" y="1338"/>
                    <a:pt x="699" y="1520"/>
                  </a:cubicBezTo>
                  <a:cubicBezTo>
                    <a:pt x="426" y="1854"/>
                    <a:pt x="213" y="1976"/>
                    <a:pt x="213" y="2006"/>
                  </a:cubicBezTo>
                  <a:cubicBezTo>
                    <a:pt x="213" y="2011"/>
                    <a:pt x="219" y="2013"/>
                    <a:pt x="230" y="2013"/>
                  </a:cubicBezTo>
                  <a:cubicBezTo>
                    <a:pt x="294" y="2013"/>
                    <a:pt x="535" y="1927"/>
                    <a:pt x="821" y="1642"/>
                  </a:cubicBezTo>
                  <a:cubicBezTo>
                    <a:pt x="1125" y="1338"/>
                    <a:pt x="1277" y="912"/>
                    <a:pt x="1277" y="517"/>
                  </a:cubicBezTo>
                  <a:cubicBezTo>
                    <a:pt x="1277" y="426"/>
                    <a:pt x="1246" y="335"/>
                    <a:pt x="1246" y="243"/>
                  </a:cubicBezTo>
                  <a:cubicBezTo>
                    <a:pt x="1186" y="122"/>
                    <a:pt x="1094" y="31"/>
                    <a:pt x="9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6"/>
            <p:cNvSpPr/>
            <p:nvPr/>
          </p:nvSpPr>
          <p:spPr>
            <a:xfrm>
              <a:off x="5575600" y="2836950"/>
              <a:ext cx="742450" cy="1929400"/>
            </a:xfrm>
            <a:custGeom>
              <a:avLst/>
              <a:gdLst/>
              <a:ahLst/>
              <a:cxnLst/>
              <a:rect l="l" t="t" r="r" b="b"/>
              <a:pathLst>
                <a:path w="29698" h="77176" extrusionOk="0">
                  <a:moveTo>
                    <a:pt x="16171" y="1"/>
                  </a:moveTo>
                  <a:lnTo>
                    <a:pt x="3921" y="426"/>
                  </a:lnTo>
                  <a:cubicBezTo>
                    <a:pt x="3830" y="426"/>
                    <a:pt x="0" y="77175"/>
                    <a:pt x="0" y="77175"/>
                  </a:cubicBezTo>
                  <a:lnTo>
                    <a:pt x="10639" y="77175"/>
                  </a:lnTo>
                  <a:lnTo>
                    <a:pt x="13770" y="41764"/>
                  </a:lnTo>
                  <a:lnTo>
                    <a:pt x="16384" y="13041"/>
                  </a:lnTo>
                  <a:lnTo>
                    <a:pt x="17995" y="39637"/>
                  </a:lnTo>
                  <a:lnTo>
                    <a:pt x="19940" y="77084"/>
                  </a:lnTo>
                  <a:lnTo>
                    <a:pt x="29697" y="76750"/>
                  </a:lnTo>
                  <a:lnTo>
                    <a:pt x="2881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6"/>
            <p:cNvSpPr/>
            <p:nvPr/>
          </p:nvSpPr>
          <p:spPr>
            <a:xfrm>
              <a:off x="5794450" y="1305475"/>
              <a:ext cx="344250" cy="657625"/>
            </a:xfrm>
            <a:custGeom>
              <a:avLst/>
              <a:gdLst/>
              <a:ahLst/>
              <a:cxnLst/>
              <a:rect l="l" t="t" r="r" b="b"/>
              <a:pathLst>
                <a:path w="13770" h="26305" extrusionOk="0">
                  <a:moveTo>
                    <a:pt x="6814" y="1"/>
                  </a:moveTo>
                  <a:cubicBezTo>
                    <a:pt x="6681" y="1"/>
                    <a:pt x="6548" y="5"/>
                    <a:pt x="6414" y="13"/>
                  </a:cubicBezTo>
                  <a:cubicBezTo>
                    <a:pt x="2766" y="226"/>
                    <a:pt x="0" y="3417"/>
                    <a:pt x="304" y="7065"/>
                  </a:cubicBezTo>
                  <a:lnTo>
                    <a:pt x="1763" y="23964"/>
                  </a:lnTo>
                  <a:lnTo>
                    <a:pt x="5745" y="26305"/>
                  </a:lnTo>
                  <a:lnTo>
                    <a:pt x="10153" y="24147"/>
                  </a:lnTo>
                  <a:cubicBezTo>
                    <a:pt x="10213" y="23174"/>
                    <a:pt x="10213" y="18463"/>
                    <a:pt x="10213" y="18463"/>
                  </a:cubicBezTo>
                  <a:cubicBezTo>
                    <a:pt x="10213" y="18463"/>
                    <a:pt x="13739" y="17916"/>
                    <a:pt x="13770" y="14390"/>
                  </a:cubicBezTo>
                  <a:cubicBezTo>
                    <a:pt x="13770" y="12688"/>
                    <a:pt x="13557" y="9162"/>
                    <a:pt x="13283" y="5970"/>
                  </a:cubicBezTo>
                  <a:cubicBezTo>
                    <a:pt x="13020" y="2577"/>
                    <a:pt x="10196" y="1"/>
                    <a:pt x="681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6"/>
            <p:cNvSpPr/>
            <p:nvPr/>
          </p:nvSpPr>
          <p:spPr>
            <a:xfrm>
              <a:off x="5935025" y="1734350"/>
              <a:ext cx="114775" cy="55500"/>
            </a:xfrm>
            <a:custGeom>
              <a:avLst/>
              <a:gdLst/>
              <a:ahLst/>
              <a:cxnLst/>
              <a:rect l="l" t="t" r="r" b="b"/>
              <a:pathLst>
                <a:path w="4591" h="2220" extrusionOk="0">
                  <a:moveTo>
                    <a:pt x="1" y="1"/>
                  </a:moveTo>
                  <a:cubicBezTo>
                    <a:pt x="1" y="1"/>
                    <a:pt x="963" y="2220"/>
                    <a:pt x="3966" y="2220"/>
                  </a:cubicBezTo>
                  <a:cubicBezTo>
                    <a:pt x="4165" y="2220"/>
                    <a:pt x="4373" y="2210"/>
                    <a:pt x="4590" y="2189"/>
                  </a:cubicBezTo>
                  <a:lnTo>
                    <a:pt x="4590" y="1277"/>
                  </a:lnTo>
                  <a:cubicBezTo>
                    <a:pt x="4540" y="1278"/>
                    <a:pt x="4489" y="1279"/>
                    <a:pt x="4439" y="1279"/>
                  </a:cubicBezTo>
                  <a:cubicBezTo>
                    <a:pt x="2879" y="1279"/>
                    <a:pt x="1326" y="825"/>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6"/>
            <p:cNvSpPr/>
            <p:nvPr/>
          </p:nvSpPr>
          <p:spPr>
            <a:xfrm>
              <a:off x="6076375" y="1510950"/>
              <a:ext cx="25850" cy="24425"/>
            </a:xfrm>
            <a:custGeom>
              <a:avLst/>
              <a:gdLst/>
              <a:ahLst/>
              <a:cxnLst/>
              <a:rect l="l" t="t" r="r" b="b"/>
              <a:pathLst>
                <a:path w="1034" h="977" extrusionOk="0">
                  <a:moveTo>
                    <a:pt x="487" y="1"/>
                  </a:moveTo>
                  <a:cubicBezTo>
                    <a:pt x="213" y="31"/>
                    <a:pt x="0" y="244"/>
                    <a:pt x="0" y="517"/>
                  </a:cubicBezTo>
                  <a:cubicBezTo>
                    <a:pt x="29" y="773"/>
                    <a:pt x="243" y="976"/>
                    <a:pt x="495" y="976"/>
                  </a:cubicBezTo>
                  <a:cubicBezTo>
                    <a:pt x="512" y="976"/>
                    <a:pt x="530" y="975"/>
                    <a:pt x="547" y="973"/>
                  </a:cubicBezTo>
                  <a:cubicBezTo>
                    <a:pt x="790" y="973"/>
                    <a:pt x="1034" y="730"/>
                    <a:pt x="1003" y="456"/>
                  </a:cubicBezTo>
                  <a:cubicBezTo>
                    <a:pt x="1003" y="183"/>
                    <a:pt x="760" y="1"/>
                    <a:pt x="4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6"/>
            <p:cNvSpPr/>
            <p:nvPr/>
          </p:nvSpPr>
          <p:spPr>
            <a:xfrm>
              <a:off x="6057375" y="1486625"/>
              <a:ext cx="50925" cy="13175"/>
            </a:xfrm>
            <a:custGeom>
              <a:avLst/>
              <a:gdLst/>
              <a:ahLst/>
              <a:cxnLst/>
              <a:rect l="l" t="t" r="r" b="b"/>
              <a:pathLst>
                <a:path w="2037" h="527" extrusionOk="0">
                  <a:moveTo>
                    <a:pt x="1064" y="1"/>
                  </a:moveTo>
                  <a:cubicBezTo>
                    <a:pt x="791" y="1"/>
                    <a:pt x="487" y="92"/>
                    <a:pt x="274" y="244"/>
                  </a:cubicBezTo>
                  <a:cubicBezTo>
                    <a:pt x="91" y="366"/>
                    <a:pt x="0" y="457"/>
                    <a:pt x="61" y="518"/>
                  </a:cubicBezTo>
                  <a:cubicBezTo>
                    <a:pt x="67" y="524"/>
                    <a:pt x="77" y="526"/>
                    <a:pt x="89" y="526"/>
                  </a:cubicBezTo>
                  <a:cubicBezTo>
                    <a:pt x="202" y="526"/>
                    <a:pt x="572" y="305"/>
                    <a:pt x="1064" y="305"/>
                  </a:cubicBezTo>
                  <a:cubicBezTo>
                    <a:pt x="1557" y="305"/>
                    <a:pt x="1901" y="526"/>
                    <a:pt x="2010" y="526"/>
                  </a:cubicBezTo>
                  <a:cubicBezTo>
                    <a:pt x="2022" y="526"/>
                    <a:pt x="2031" y="524"/>
                    <a:pt x="2037" y="518"/>
                  </a:cubicBezTo>
                  <a:cubicBezTo>
                    <a:pt x="2037" y="487"/>
                    <a:pt x="2006" y="366"/>
                    <a:pt x="1854" y="244"/>
                  </a:cubicBezTo>
                  <a:cubicBezTo>
                    <a:pt x="1611" y="92"/>
                    <a:pt x="1338" y="1"/>
                    <a:pt x="10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6"/>
            <p:cNvSpPr/>
            <p:nvPr/>
          </p:nvSpPr>
          <p:spPr>
            <a:xfrm>
              <a:off x="5950225" y="1513150"/>
              <a:ext cx="25100" cy="23725"/>
            </a:xfrm>
            <a:custGeom>
              <a:avLst/>
              <a:gdLst/>
              <a:ahLst/>
              <a:cxnLst/>
              <a:rect l="l" t="t" r="r" b="b"/>
              <a:pathLst>
                <a:path w="1004" h="949" extrusionOk="0">
                  <a:moveTo>
                    <a:pt x="539" y="1"/>
                  </a:moveTo>
                  <a:cubicBezTo>
                    <a:pt x="522" y="1"/>
                    <a:pt x="504" y="2"/>
                    <a:pt x="487" y="4"/>
                  </a:cubicBezTo>
                  <a:cubicBezTo>
                    <a:pt x="213" y="4"/>
                    <a:pt x="1" y="216"/>
                    <a:pt x="1" y="490"/>
                  </a:cubicBezTo>
                  <a:cubicBezTo>
                    <a:pt x="1" y="746"/>
                    <a:pt x="214" y="949"/>
                    <a:pt x="465" y="949"/>
                  </a:cubicBezTo>
                  <a:cubicBezTo>
                    <a:pt x="482" y="949"/>
                    <a:pt x="500" y="948"/>
                    <a:pt x="517" y="946"/>
                  </a:cubicBezTo>
                  <a:cubicBezTo>
                    <a:pt x="791" y="946"/>
                    <a:pt x="1004" y="703"/>
                    <a:pt x="1004" y="460"/>
                  </a:cubicBezTo>
                  <a:cubicBezTo>
                    <a:pt x="975" y="204"/>
                    <a:pt x="787" y="1"/>
                    <a:pt x="5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6"/>
            <p:cNvSpPr/>
            <p:nvPr/>
          </p:nvSpPr>
          <p:spPr>
            <a:xfrm>
              <a:off x="5924400" y="1488925"/>
              <a:ext cx="51675" cy="13900"/>
            </a:xfrm>
            <a:custGeom>
              <a:avLst/>
              <a:gdLst/>
              <a:ahLst/>
              <a:cxnLst/>
              <a:rect l="l" t="t" r="r" b="b"/>
              <a:pathLst>
                <a:path w="2067" h="556" extrusionOk="0">
                  <a:moveTo>
                    <a:pt x="1064" y="0"/>
                  </a:moveTo>
                  <a:cubicBezTo>
                    <a:pt x="790" y="0"/>
                    <a:pt x="486" y="91"/>
                    <a:pt x="274" y="243"/>
                  </a:cubicBezTo>
                  <a:cubicBezTo>
                    <a:pt x="91" y="365"/>
                    <a:pt x="0" y="456"/>
                    <a:pt x="61" y="517"/>
                  </a:cubicBezTo>
                  <a:cubicBezTo>
                    <a:pt x="67" y="523"/>
                    <a:pt x="76" y="526"/>
                    <a:pt x="89" y="526"/>
                  </a:cubicBezTo>
                  <a:cubicBezTo>
                    <a:pt x="202" y="526"/>
                    <a:pt x="571" y="304"/>
                    <a:pt x="1064" y="304"/>
                  </a:cubicBezTo>
                  <a:cubicBezTo>
                    <a:pt x="1561" y="304"/>
                    <a:pt x="1908" y="555"/>
                    <a:pt x="2013" y="555"/>
                  </a:cubicBezTo>
                  <a:cubicBezTo>
                    <a:pt x="2023" y="555"/>
                    <a:pt x="2031" y="553"/>
                    <a:pt x="2037" y="547"/>
                  </a:cubicBezTo>
                  <a:cubicBezTo>
                    <a:pt x="2067" y="517"/>
                    <a:pt x="2006" y="395"/>
                    <a:pt x="1854" y="243"/>
                  </a:cubicBezTo>
                  <a:cubicBezTo>
                    <a:pt x="1611" y="91"/>
                    <a:pt x="1337" y="0"/>
                    <a:pt x="10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6"/>
            <p:cNvSpPr/>
            <p:nvPr/>
          </p:nvSpPr>
          <p:spPr>
            <a:xfrm>
              <a:off x="6017850" y="1489650"/>
              <a:ext cx="41075" cy="113075"/>
            </a:xfrm>
            <a:custGeom>
              <a:avLst/>
              <a:gdLst/>
              <a:ahLst/>
              <a:cxnLst/>
              <a:rect l="l" t="t" r="r" b="b"/>
              <a:pathLst>
                <a:path w="1643" h="4523" extrusionOk="0">
                  <a:moveTo>
                    <a:pt x="3" y="1"/>
                  </a:moveTo>
                  <a:cubicBezTo>
                    <a:pt x="2" y="1"/>
                    <a:pt x="1" y="1"/>
                    <a:pt x="1" y="1"/>
                  </a:cubicBezTo>
                  <a:cubicBezTo>
                    <a:pt x="244" y="944"/>
                    <a:pt x="548" y="1856"/>
                    <a:pt x="913" y="2767"/>
                  </a:cubicBezTo>
                  <a:lnTo>
                    <a:pt x="1338" y="3801"/>
                  </a:lnTo>
                  <a:cubicBezTo>
                    <a:pt x="1399" y="3922"/>
                    <a:pt x="1429" y="4074"/>
                    <a:pt x="1429" y="4226"/>
                  </a:cubicBezTo>
                  <a:cubicBezTo>
                    <a:pt x="1399" y="4318"/>
                    <a:pt x="1277" y="4348"/>
                    <a:pt x="1125" y="4348"/>
                  </a:cubicBezTo>
                  <a:cubicBezTo>
                    <a:pt x="821" y="4378"/>
                    <a:pt x="548" y="4409"/>
                    <a:pt x="244" y="4500"/>
                  </a:cubicBezTo>
                  <a:cubicBezTo>
                    <a:pt x="396" y="4515"/>
                    <a:pt x="548" y="4523"/>
                    <a:pt x="696" y="4523"/>
                  </a:cubicBezTo>
                  <a:cubicBezTo>
                    <a:pt x="844" y="4523"/>
                    <a:pt x="989" y="4515"/>
                    <a:pt x="1125" y="4500"/>
                  </a:cubicBezTo>
                  <a:cubicBezTo>
                    <a:pt x="1217" y="4500"/>
                    <a:pt x="1308" y="4500"/>
                    <a:pt x="1369" y="4470"/>
                  </a:cubicBezTo>
                  <a:cubicBezTo>
                    <a:pt x="1460" y="4439"/>
                    <a:pt x="1551" y="4348"/>
                    <a:pt x="1581" y="4257"/>
                  </a:cubicBezTo>
                  <a:cubicBezTo>
                    <a:pt x="1642" y="4074"/>
                    <a:pt x="1612" y="3892"/>
                    <a:pt x="1521" y="3710"/>
                  </a:cubicBezTo>
                  <a:cubicBezTo>
                    <a:pt x="1399" y="3375"/>
                    <a:pt x="1277" y="3041"/>
                    <a:pt x="1156" y="2676"/>
                  </a:cubicBezTo>
                  <a:cubicBezTo>
                    <a:pt x="585" y="1205"/>
                    <a:pt x="74" y="1"/>
                    <a:pt x="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6"/>
            <p:cNvSpPr/>
            <p:nvPr/>
          </p:nvSpPr>
          <p:spPr>
            <a:xfrm>
              <a:off x="5981375" y="1612025"/>
              <a:ext cx="46375" cy="38775"/>
            </a:xfrm>
            <a:custGeom>
              <a:avLst/>
              <a:gdLst/>
              <a:ahLst/>
              <a:cxnLst/>
              <a:rect l="l" t="t" r="r" b="b"/>
              <a:pathLst>
                <a:path w="1855" h="1551" extrusionOk="0">
                  <a:moveTo>
                    <a:pt x="153" y="0"/>
                  </a:moveTo>
                  <a:cubicBezTo>
                    <a:pt x="92" y="0"/>
                    <a:pt x="1" y="122"/>
                    <a:pt x="62" y="365"/>
                  </a:cubicBezTo>
                  <a:cubicBezTo>
                    <a:pt x="92" y="699"/>
                    <a:pt x="274" y="1003"/>
                    <a:pt x="517" y="1216"/>
                  </a:cubicBezTo>
                  <a:cubicBezTo>
                    <a:pt x="791" y="1429"/>
                    <a:pt x="1125" y="1550"/>
                    <a:pt x="1460" y="1550"/>
                  </a:cubicBezTo>
                  <a:cubicBezTo>
                    <a:pt x="1733" y="1520"/>
                    <a:pt x="1855" y="1520"/>
                    <a:pt x="1855" y="1429"/>
                  </a:cubicBezTo>
                  <a:cubicBezTo>
                    <a:pt x="1855" y="1338"/>
                    <a:pt x="1217" y="1398"/>
                    <a:pt x="730" y="973"/>
                  </a:cubicBezTo>
                  <a:cubicBezTo>
                    <a:pt x="213" y="578"/>
                    <a:pt x="213" y="0"/>
                    <a:pt x="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6"/>
            <p:cNvSpPr/>
            <p:nvPr/>
          </p:nvSpPr>
          <p:spPr>
            <a:xfrm>
              <a:off x="5916025" y="1439250"/>
              <a:ext cx="63100" cy="18025"/>
            </a:xfrm>
            <a:custGeom>
              <a:avLst/>
              <a:gdLst/>
              <a:ahLst/>
              <a:cxnLst/>
              <a:rect l="l" t="t" r="r" b="b"/>
              <a:pathLst>
                <a:path w="2524" h="721" extrusionOk="0">
                  <a:moveTo>
                    <a:pt x="1466" y="0"/>
                  </a:moveTo>
                  <a:cubicBezTo>
                    <a:pt x="1392" y="0"/>
                    <a:pt x="1319" y="4"/>
                    <a:pt x="1247" y="11"/>
                  </a:cubicBezTo>
                  <a:cubicBezTo>
                    <a:pt x="913" y="42"/>
                    <a:pt x="578" y="133"/>
                    <a:pt x="305" y="315"/>
                  </a:cubicBezTo>
                  <a:cubicBezTo>
                    <a:pt x="92" y="467"/>
                    <a:pt x="1" y="589"/>
                    <a:pt x="61" y="680"/>
                  </a:cubicBezTo>
                  <a:cubicBezTo>
                    <a:pt x="83" y="709"/>
                    <a:pt x="128" y="721"/>
                    <a:pt x="192" y="721"/>
                  </a:cubicBezTo>
                  <a:cubicBezTo>
                    <a:pt x="395" y="721"/>
                    <a:pt x="793" y="605"/>
                    <a:pt x="1277" y="558"/>
                  </a:cubicBezTo>
                  <a:cubicBezTo>
                    <a:pt x="1916" y="467"/>
                    <a:pt x="2463" y="528"/>
                    <a:pt x="2493" y="407"/>
                  </a:cubicBezTo>
                  <a:cubicBezTo>
                    <a:pt x="2524" y="346"/>
                    <a:pt x="2402" y="224"/>
                    <a:pt x="2189" y="133"/>
                  </a:cubicBezTo>
                  <a:cubicBezTo>
                    <a:pt x="1957" y="40"/>
                    <a:pt x="1707" y="0"/>
                    <a:pt x="14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6"/>
            <p:cNvSpPr/>
            <p:nvPr/>
          </p:nvSpPr>
          <p:spPr>
            <a:xfrm>
              <a:off x="6056600" y="1446925"/>
              <a:ext cx="47150" cy="15250"/>
            </a:xfrm>
            <a:custGeom>
              <a:avLst/>
              <a:gdLst/>
              <a:ahLst/>
              <a:cxnLst/>
              <a:rect l="l" t="t" r="r" b="b"/>
              <a:pathLst>
                <a:path w="1886" h="610" extrusionOk="0">
                  <a:moveTo>
                    <a:pt x="837" y="1"/>
                  </a:moveTo>
                  <a:cubicBezTo>
                    <a:pt x="611" y="1"/>
                    <a:pt x="391" y="64"/>
                    <a:pt x="214" y="191"/>
                  </a:cubicBezTo>
                  <a:cubicBezTo>
                    <a:pt x="31" y="312"/>
                    <a:pt x="1" y="434"/>
                    <a:pt x="31" y="495"/>
                  </a:cubicBezTo>
                  <a:cubicBezTo>
                    <a:pt x="77" y="555"/>
                    <a:pt x="191" y="571"/>
                    <a:pt x="350" y="571"/>
                  </a:cubicBezTo>
                  <a:cubicBezTo>
                    <a:pt x="510" y="571"/>
                    <a:pt x="715" y="555"/>
                    <a:pt x="943" y="555"/>
                  </a:cubicBezTo>
                  <a:cubicBezTo>
                    <a:pt x="1247" y="555"/>
                    <a:pt x="1511" y="609"/>
                    <a:pt x="1679" y="609"/>
                  </a:cubicBezTo>
                  <a:cubicBezTo>
                    <a:pt x="1764" y="609"/>
                    <a:pt x="1825" y="596"/>
                    <a:pt x="1855" y="555"/>
                  </a:cubicBezTo>
                  <a:cubicBezTo>
                    <a:pt x="1885" y="495"/>
                    <a:pt x="1855" y="373"/>
                    <a:pt x="1703" y="251"/>
                  </a:cubicBezTo>
                  <a:cubicBezTo>
                    <a:pt x="1490" y="100"/>
                    <a:pt x="1247" y="8"/>
                    <a:pt x="974" y="8"/>
                  </a:cubicBezTo>
                  <a:cubicBezTo>
                    <a:pt x="928" y="3"/>
                    <a:pt x="882" y="1"/>
                    <a:pt x="8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6"/>
            <p:cNvSpPr/>
            <p:nvPr/>
          </p:nvSpPr>
          <p:spPr>
            <a:xfrm>
              <a:off x="5739725" y="1244075"/>
              <a:ext cx="464575" cy="341100"/>
            </a:xfrm>
            <a:custGeom>
              <a:avLst/>
              <a:gdLst/>
              <a:ahLst/>
              <a:cxnLst/>
              <a:rect l="l" t="t" r="r" b="b"/>
              <a:pathLst>
                <a:path w="18583" h="13644" extrusionOk="0">
                  <a:moveTo>
                    <a:pt x="5502" y="1"/>
                  </a:moveTo>
                  <a:cubicBezTo>
                    <a:pt x="4600" y="1"/>
                    <a:pt x="3720" y="572"/>
                    <a:pt x="3466" y="1587"/>
                  </a:cubicBezTo>
                  <a:cubicBezTo>
                    <a:pt x="3188" y="1421"/>
                    <a:pt x="2901" y="1347"/>
                    <a:pt x="2624" y="1347"/>
                  </a:cubicBezTo>
                  <a:cubicBezTo>
                    <a:pt x="1537" y="1347"/>
                    <a:pt x="617" y="2485"/>
                    <a:pt x="1126" y="3624"/>
                  </a:cubicBezTo>
                  <a:cubicBezTo>
                    <a:pt x="457" y="3685"/>
                    <a:pt x="1" y="4384"/>
                    <a:pt x="31" y="5022"/>
                  </a:cubicBezTo>
                  <a:cubicBezTo>
                    <a:pt x="92" y="5721"/>
                    <a:pt x="396" y="6329"/>
                    <a:pt x="882" y="6815"/>
                  </a:cubicBezTo>
                  <a:cubicBezTo>
                    <a:pt x="1247" y="7150"/>
                    <a:pt x="1581" y="7514"/>
                    <a:pt x="1825" y="7940"/>
                  </a:cubicBezTo>
                  <a:cubicBezTo>
                    <a:pt x="2037" y="9672"/>
                    <a:pt x="2402" y="11253"/>
                    <a:pt x="2554" y="13016"/>
                  </a:cubicBezTo>
                  <a:cubicBezTo>
                    <a:pt x="2554" y="13168"/>
                    <a:pt x="2585" y="13320"/>
                    <a:pt x="2676" y="13472"/>
                  </a:cubicBezTo>
                  <a:cubicBezTo>
                    <a:pt x="2764" y="13594"/>
                    <a:pt x="2893" y="13643"/>
                    <a:pt x="3036" y="13643"/>
                  </a:cubicBezTo>
                  <a:cubicBezTo>
                    <a:pt x="3286" y="13643"/>
                    <a:pt x="3577" y="13494"/>
                    <a:pt x="3770" y="13320"/>
                  </a:cubicBezTo>
                  <a:cubicBezTo>
                    <a:pt x="4469" y="12590"/>
                    <a:pt x="4895" y="11618"/>
                    <a:pt x="4986" y="10615"/>
                  </a:cubicBezTo>
                  <a:cubicBezTo>
                    <a:pt x="5138" y="9612"/>
                    <a:pt x="5138" y="8578"/>
                    <a:pt x="5259" y="7575"/>
                  </a:cubicBezTo>
                  <a:cubicBezTo>
                    <a:pt x="5259" y="7545"/>
                    <a:pt x="5259" y="7514"/>
                    <a:pt x="5259" y="7514"/>
                  </a:cubicBezTo>
                  <a:cubicBezTo>
                    <a:pt x="5351" y="6785"/>
                    <a:pt x="5715" y="6147"/>
                    <a:pt x="6293" y="5721"/>
                  </a:cubicBezTo>
                  <a:cubicBezTo>
                    <a:pt x="6414" y="5630"/>
                    <a:pt x="6566" y="5569"/>
                    <a:pt x="6688" y="5508"/>
                  </a:cubicBezTo>
                  <a:cubicBezTo>
                    <a:pt x="6904" y="5434"/>
                    <a:pt x="7147" y="5403"/>
                    <a:pt x="7405" y="5403"/>
                  </a:cubicBezTo>
                  <a:cubicBezTo>
                    <a:pt x="8416" y="5403"/>
                    <a:pt x="9664" y="5886"/>
                    <a:pt x="10487" y="6177"/>
                  </a:cubicBezTo>
                  <a:cubicBezTo>
                    <a:pt x="11521" y="6572"/>
                    <a:pt x="12494" y="7089"/>
                    <a:pt x="13527" y="7454"/>
                  </a:cubicBezTo>
                  <a:cubicBezTo>
                    <a:pt x="14114" y="7643"/>
                    <a:pt x="14749" y="7774"/>
                    <a:pt x="15373" y="7774"/>
                  </a:cubicBezTo>
                  <a:cubicBezTo>
                    <a:pt x="15847" y="7774"/>
                    <a:pt x="16315" y="7698"/>
                    <a:pt x="16749" y="7514"/>
                  </a:cubicBezTo>
                  <a:cubicBezTo>
                    <a:pt x="17174" y="7362"/>
                    <a:pt x="17478" y="7028"/>
                    <a:pt x="17570" y="6603"/>
                  </a:cubicBezTo>
                  <a:cubicBezTo>
                    <a:pt x="17570" y="6329"/>
                    <a:pt x="17418" y="6086"/>
                    <a:pt x="17174" y="5995"/>
                  </a:cubicBezTo>
                  <a:cubicBezTo>
                    <a:pt x="18582" y="5657"/>
                    <a:pt x="18243" y="3676"/>
                    <a:pt x="16977" y="3676"/>
                  </a:cubicBezTo>
                  <a:cubicBezTo>
                    <a:pt x="16876" y="3676"/>
                    <a:pt x="16770" y="3688"/>
                    <a:pt x="16658" y="3715"/>
                  </a:cubicBezTo>
                  <a:cubicBezTo>
                    <a:pt x="17022" y="3441"/>
                    <a:pt x="17174" y="2985"/>
                    <a:pt x="17022" y="2560"/>
                  </a:cubicBezTo>
                  <a:cubicBezTo>
                    <a:pt x="16779" y="2074"/>
                    <a:pt x="16293" y="1770"/>
                    <a:pt x="15776" y="1770"/>
                  </a:cubicBezTo>
                  <a:cubicBezTo>
                    <a:pt x="15705" y="1765"/>
                    <a:pt x="15635" y="1762"/>
                    <a:pt x="15566" y="1762"/>
                  </a:cubicBezTo>
                  <a:cubicBezTo>
                    <a:pt x="15219" y="1762"/>
                    <a:pt x="14890" y="1825"/>
                    <a:pt x="14560" y="1952"/>
                  </a:cubicBezTo>
                  <a:cubicBezTo>
                    <a:pt x="14078" y="1238"/>
                    <a:pt x="13303" y="859"/>
                    <a:pt x="12517" y="859"/>
                  </a:cubicBezTo>
                  <a:cubicBezTo>
                    <a:pt x="11965" y="859"/>
                    <a:pt x="11408" y="1046"/>
                    <a:pt x="10943" y="1435"/>
                  </a:cubicBezTo>
                  <a:cubicBezTo>
                    <a:pt x="10572" y="532"/>
                    <a:pt x="9715" y="42"/>
                    <a:pt x="8855" y="42"/>
                  </a:cubicBezTo>
                  <a:cubicBezTo>
                    <a:pt x="8238" y="42"/>
                    <a:pt x="7619" y="294"/>
                    <a:pt x="7174" y="827"/>
                  </a:cubicBezTo>
                  <a:cubicBezTo>
                    <a:pt x="6732" y="263"/>
                    <a:pt x="6112" y="1"/>
                    <a:pt x="55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6"/>
            <p:cNvSpPr/>
            <p:nvPr/>
          </p:nvSpPr>
          <p:spPr>
            <a:xfrm>
              <a:off x="5876525" y="1273275"/>
              <a:ext cx="127675" cy="58500"/>
            </a:xfrm>
            <a:custGeom>
              <a:avLst/>
              <a:gdLst/>
              <a:ahLst/>
              <a:cxnLst/>
              <a:rect l="l" t="t" r="r" b="b"/>
              <a:pathLst>
                <a:path w="5107" h="2340" extrusionOk="0">
                  <a:moveTo>
                    <a:pt x="2198" y="691"/>
                  </a:moveTo>
                  <a:cubicBezTo>
                    <a:pt x="2236" y="701"/>
                    <a:pt x="2273" y="712"/>
                    <a:pt x="2310" y="723"/>
                  </a:cubicBezTo>
                  <a:cubicBezTo>
                    <a:pt x="2645" y="784"/>
                    <a:pt x="2888" y="1058"/>
                    <a:pt x="2949" y="1392"/>
                  </a:cubicBezTo>
                  <a:cubicBezTo>
                    <a:pt x="2979" y="1544"/>
                    <a:pt x="2918" y="1696"/>
                    <a:pt x="2797" y="1817"/>
                  </a:cubicBezTo>
                  <a:cubicBezTo>
                    <a:pt x="2713" y="1868"/>
                    <a:pt x="2620" y="1890"/>
                    <a:pt x="2528" y="1890"/>
                  </a:cubicBezTo>
                  <a:cubicBezTo>
                    <a:pt x="2453" y="1890"/>
                    <a:pt x="2379" y="1875"/>
                    <a:pt x="2310" y="1848"/>
                  </a:cubicBezTo>
                  <a:cubicBezTo>
                    <a:pt x="2006" y="1696"/>
                    <a:pt x="1854" y="1301"/>
                    <a:pt x="2006" y="997"/>
                  </a:cubicBezTo>
                  <a:cubicBezTo>
                    <a:pt x="2058" y="884"/>
                    <a:pt x="2123" y="781"/>
                    <a:pt x="2198" y="691"/>
                  </a:cubicBezTo>
                  <a:close/>
                  <a:moveTo>
                    <a:pt x="3297" y="0"/>
                  </a:moveTo>
                  <a:cubicBezTo>
                    <a:pt x="3089" y="0"/>
                    <a:pt x="2879" y="38"/>
                    <a:pt x="2675" y="115"/>
                  </a:cubicBezTo>
                  <a:cubicBezTo>
                    <a:pt x="2468" y="179"/>
                    <a:pt x="2286" y="284"/>
                    <a:pt x="2138" y="422"/>
                  </a:cubicBezTo>
                  <a:lnTo>
                    <a:pt x="2138" y="422"/>
                  </a:lnTo>
                  <a:cubicBezTo>
                    <a:pt x="2025" y="405"/>
                    <a:pt x="1911" y="396"/>
                    <a:pt x="1797" y="396"/>
                  </a:cubicBezTo>
                  <a:cubicBezTo>
                    <a:pt x="1345" y="396"/>
                    <a:pt x="895" y="532"/>
                    <a:pt x="517" y="784"/>
                  </a:cubicBezTo>
                  <a:cubicBezTo>
                    <a:pt x="304" y="936"/>
                    <a:pt x="152" y="1149"/>
                    <a:pt x="61" y="1392"/>
                  </a:cubicBezTo>
                  <a:cubicBezTo>
                    <a:pt x="0" y="1574"/>
                    <a:pt x="0" y="1757"/>
                    <a:pt x="31" y="1969"/>
                  </a:cubicBezTo>
                  <a:cubicBezTo>
                    <a:pt x="111" y="2237"/>
                    <a:pt x="238" y="2340"/>
                    <a:pt x="268" y="2340"/>
                  </a:cubicBezTo>
                  <a:cubicBezTo>
                    <a:pt x="272" y="2340"/>
                    <a:pt x="274" y="2338"/>
                    <a:pt x="274" y="2334"/>
                  </a:cubicBezTo>
                  <a:cubicBezTo>
                    <a:pt x="213" y="2213"/>
                    <a:pt x="152" y="2061"/>
                    <a:pt x="122" y="1909"/>
                  </a:cubicBezTo>
                  <a:cubicBezTo>
                    <a:pt x="91" y="1757"/>
                    <a:pt x="91" y="1605"/>
                    <a:pt x="152" y="1453"/>
                  </a:cubicBezTo>
                  <a:cubicBezTo>
                    <a:pt x="243" y="1240"/>
                    <a:pt x="395" y="1058"/>
                    <a:pt x="608" y="966"/>
                  </a:cubicBezTo>
                  <a:cubicBezTo>
                    <a:pt x="929" y="746"/>
                    <a:pt x="1316" y="631"/>
                    <a:pt x="1709" y="631"/>
                  </a:cubicBezTo>
                  <a:cubicBezTo>
                    <a:pt x="1788" y="631"/>
                    <a:pt x="1868" y="636"/>
                    <a:pt x="1948" y="645"/>
                  </a:cubicBezTo>
                  <a:lnTo>
                    <a:pt x="1948" y="645"/>
                  </a:lnTo>
                  <a:cubicBezTo>
                    <a:pt x="1899" y="717"/>
                    <a:pt x="1858" y="794"/>
                    <a:pt x="1824" y="875"/>
                  </a:cubicBezTo>
                  <a:cubicBezTo>
                    <a:pt x="1733" y="1058"/>
                    <a:pt x="1733" y="1301"/>
                    <a:pt x="1793" y="1514"/>
                  </a:cubicBezTo>
                  <a:cubicBezTo>
                    <a:pt x="1854" y="1726"/>
                    <a:pt x="2006" y="1939"/>
                    <a:pt x="2249" y="2030"/>
                  </a:cubicBezTo>
                  <a:cubicBezTo>
                    <a:pt x="2329" y="2064"/>
                    <a:pt x="2418" y="2082"/>
                    <a:pt x="2506" y="2082"/>
                  </a:cubicBezTo>
                  <a:cubicBezTo>
                    <a:pt x="2655" y="2082"/>
                    <a:pt x="2804" y="2034"/>
                    <a:pt x="2918" y="1939"/>
                  </a:cubicBezTo>
                  <a:cubicBezTo>
                    <a:pt x="3100" y="1787"/>
                    <a:pt x="3222" y="1574"/>
                    <a:pt x="3192" y="1331"/>
                  </a:cubicBezTo>
                  <a:cubicBezTo>
                    <a:pt x="3161" y="1118"/>
                    <a:pt x="3070" y="906"/>
                    <a:pt x="2918" y="784"/>
                  </a:cubicBezTo>
                  <a:cubicBezTo>
                    <a:pt x="2771" y="637"/>
                    <a:pt x="2595" y="547"/>
                    <a:pt x="2419" y="486"/>
                  </a:cubicBezTo>
                  <a:lnTo>
                    <a:pt x="2419" y="486"/>
                  </a:lnTo>
                  <a:cubicBezTo>
                    <a:pt x="2518" y="415"/>
                    <a:pt x="2625" y="361"/>
                    <a:pt x="2736" y="328"/>
                  </a:cubicBezTo>
                  <a:cubicBezTo>
                    <a:pt x="2938" y="254"/>
                    <a:pt x="3147" y="216"/>
                    <a:pt x="3354" y="216"/>
                  </a:cubicBezTo>
                  <a:cubicBezTo>
                    <a:pt x="3738" y="216"/>
                    <a:pt x="4111" y="345"/>
                    <a:pt x="4407" y="602"/>
                  </a:cubicBezTo>
                  <a:cubicBezTo>
                    <a:pt x="4742" y="875"/>
                    <a:pt x="4924" y="1240"/>
                    <a:pt x="5015" y="1665"/>
                  </a:cubicBezTo>
                  <a:cubicBezTo>
                    <a:pt x="5046" y="1939"/>
                    <a:pt x="5015" y="2091"/>
                    <a:pt x="5046" y="2091"/>
                  </a:cubicBezTo>
                  <a:cubicBezTo>
                    <a:pt x="5107" y="1939"/>
                    <a:pt x="5107" y="1787"/>
                    <a:pt x="5076" y="1635"/>
                  </a:cubicBezTo>
                  <a:cubicBezTo>
                    <a:pt x="5046" y="1179"/>
                    <a:pt x="4833" y="784"/>
                    <a:pt x="4529" y="480"/>
                  </a:cubicBezTo>
                  <a:cubicBezTo>
                    <a:pt x="4177" y="170"/>
                    <a:pt x="3741" y="0"/>
                    <a:pt x="329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6"/>
            <p:cNvSpPr/>
            <p:nvPr/>
          </p:nvSpPr>
          <p:spPr>
            <a:xfrm>
              <a:off x="5805075" y="1267475"/>
              <a:ext cx="90450" cy="123450"/>
            </a:xfrm>
            <a:custGeom>
              <a:avLst/>
              <a:gdLst/>
              <a:ahLst/>
              <a:cxnLst/>
              <a:rect l="l" t="t" r="r" b="b"/>
              <a:pathLst>
                <a:path w="3618" h="4938" extrusionOk="0">
                  <a:moveTo>
                    <a:pt x="3048" y="0"/>
                  </a:moveTo>
                  <a:cubicBezTo>
                    <a:pt x="2835" y="0"/>
                    <a:pt x="2626" y="22"/>
                    <a:pt x="2433" y="43"/>
                  </a:cubicBezTo>
                  <a:cubicBezTo>
                    <a:pt x="1977" y="104"/>
                    <a:pt x="1551" y="317"/>
                    <a:pt x="1247" y="651"/>
                  </a:cubicBezTo>
                  <a:cubicBezTo>
                    <a:pt x="827" y="1072"/>
                    <a:pt x="762" y="1699"/>
                    <a:pt x="1024" y="2213"/>
                  </a:cubicBezTo>
                  <a:lnTo>
                    <a:pt x="1024" y="2213"/>
                  </a:lnTo>
                  <a:cubicBezTo>
                    <a:pt x="842" y="2216"/>
                    <a:pt x="668" y="2271"/>
                    <a:pt x="518" y="2384"/>
                  </a:cubicBezTo>
                  <a:cubicBezTo>
                    <a:pt x="305" y="2536"/>
                    <a:pt x="123" y="2749"/>
                    <a:pt x="62" y="3022"/>
                  </a:cubicBezTo>
                  <a:cubicBezTo>
                    <a:pt x="1" y="3448"/>
                    <a:pt x="92" y="3873"/>
                    <a:pt x="366" y="4238"/>
                  </a:cubicBezTo>
                  <a:cubicBezTo>
                    <a:pt x="518" y="4451"/>
                    <a:pt x="730" y="4633"/>
                    <a:pt x="943" y="4785"/>
                  </a:cubicBezTo>
                  <a:cubicBezTo>
                    <a:pt x="1126" y="4907"/>
                    <a:pt x="1217" y="4937"/>
                    <a:pt x="1217" y="4937"/>
                  </a:cubicBezTo>
                  <a:cubicBezTo>
                    <a:pt x="1217" y="4907"/>
                    <a:pt x="1156" y="4846"/>
                    <a:pt x="1004" y="4724"/>
                  </a:cubicBezTo>
                  <a:cubicBezTo>
                    <a:pt x="791" y="4542"/>
                    <a:pt x="639" y="4360"/>
                    <a:pt x="487" y="4147"/>
                  </a:cubicBezTo>
                  <a:cubicBezTo>
                    <a:pt x="274" y="3812"/>
                    <a:pt x="183" y="3417"/>
                    <a:pt x="274" y="3053"/>
                  </a:cubicBezTo>
                  <a:cubicBezTo>
                    <a:pt x="335" y="2840"/>
                    <a:pt x="457" y="2657"/>
                    <a:pt x="670" y="2566"/>
                  </a:cubicBezTo>
                  <a:cubicBezTo>
                    <a:pt x="784" y="2471"/>
                    <a:pt x="909" y="2424"/>
                    <a:pt x="1047" y="2424"/>
                  </a:cubicBezTo>
                  <a:cubicBezTo>
                    <a:pt x="1103" y="2424"/>
                    <a:pt x="1160" y="2431"/>
                    <a:pt x="1219" y="2447"/>
                  </a:cubicBezTo>
                  <a:lnTo>
                    <a:pt x="1219" y="2447"/>
                  </a:lnTo>
                  <a:cubicBezTo>
                    <a:pt x="1228" y="2456"/>
                    <a:pt x="1237" y="2465"/>
                    <a:pt x="1247" y="2475"/>
                  </a:cubicBezTo>
                  <a:lnTo>
                    <a:pt x="1257" y="2458"/>
                  </a:lnTo>
                  <a:lnTo>
                    <a:pt x="1257" y="2458"/>
                  </a:lnTo>
                  <a:cubicBezTo>
                    <a:pt x="1274" y="2463"/>
                    <a:pt x="1291" y="2469"/>
                    <a:pt x="1308" y="2475"/>
                  </a:cubicBezTo>
                  <a:lnTo>
                    <a:pt x="1885" y="2718"/>
                  </a:lnTo>
                  <a:lnTo>
                    <a:pt x="1399" y="2293"/>
                  </a:lnTo>
                  <a:cubicBezTo>
                    <a:pt x="1338" y="2232"/>
                    <a:pt x="1308" y="2171"/>
                    <a:pt x="1247" y="2110"/>
                  </a:cubicBezTo>
                  <a:cubicBezTo>
                    <a:pt x="1126" y="1897"/>
                    <a:pt x="1065" y="1654"/>
                    <a:pt x="1126" y="1411"/>
                  </a:cubicBezTo>
                  <a:cubicBezTo>
                    <a:pt x="1156" y="1168"/>
                    <a:pt x="1247" y="955"/>
                    <a:pt x="1399" y="803"/>
                  </a:cubicBezTo>
                  <a:cubicBezTo>
                    <a:pt x="1703" y="499"/>
                    <a:pt x="2068" y="287"/>
                    <a:pt x="2463" y="195"/>
                  </a:cubicBezTo>
                  <a:cubicBezTo>
                    <a:pt x="3162" y="74"/>
                    <a:pt x="3618" y="135"/>
                    <a:pt x="3618" y="74"/>
                  </a:cubicBezTo>
                  <a:cubicBezTo>
                    <a:pt x="3527" y="43"/>
                    <a:pt x="3405" y="13"/>
                    <a:pt x="3314" y="13"/>
                  </a:cubicBezTo>
                  <a:cubicBezTo>
                    <a:pt x="3225" y="4"/>
                    <a:pt x="3136" y="0"/>
                    <a:pt x="30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6"/>
            <p:cNvSpPr/>
            <p:nvPr/>
          </p:nvSpPr>
          <p:spPr>
            <a:xfrm>
              <a:off x="5766325" y="1362775"/>
              <a:ext cx="34975" cy="37475"/>
            </a:xfrm>
            <a:custGeom>
              <a:avLst/>
              <a:gdLst/>
              <a:ahLst/>
              <a:cxnLst/>
              <a:rect l="l" t="t" r="r" b="b"/>
              <a:pathLst>
                <a:path w="1399" h="1499" extrusionOk="0">
                  <a:moveTo>
                    <a:pt x="92" y="0"/>
                  </a:moveTo>
                  <a:cubicBezTo>
                    <a:pt x="62" y="0"/>
                    <a:pt x="1" y="122"/>
                    <a:pt x="1" y="335"/>
                  </a:cubicBezTo>
                  <a:cubicBezTo>
                    <a:pt x="1" y="912"/>
                    <a:pt x="457" y="1429"/>
                    <a:pt x="1034" y="1490"/>
                  </a:cubicBezTo>
                  <a:cubicBezTo>
                    <a:pt x="1077" y="1496"/>
                    <a:pt x="1117" y="1498"/>
                    <a:pt x="1154" y="1498"/>
                  </a:cubicBezTo>
                  <a:cubicBezTo>
                    <a:pt x="1302" y="1498"/>
                    <a:pt x="1399" y="1459"/>
                    <a:pt x="1399" y="1459"/>
                  </a:cubicBezTo>
                  <a:cubicBezTo>
                    <a:pt x="1034" y="1368"/>
                    <a:pt x="730" y="1186"/>
                    <a:pt x="457" y="973"/>
                  </a:cubicBezTo>
                  <a:cubicBezTo>
                    <a:pt x="92" y="517"/>
                    <a:pt x="153" y="0"/>
                    <a:pt x="9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6"/>
            <p:cNvSpPr/>
            <p:nvPr/>
          </p:nvSpPr>
          <p:spPr>
            <a:xfrm>
              <a:off x="6010250" y="1302675"/>
              <a:ext cx="133775" cy="60875"/>
            </a:xfrm>
            <a:custGeom>
              <a:avLst/>
              <a:gdLst/>
              <a:ahLst/>
              <a:cxnLst/>
              <a:rect l="l" t="t" r="r" b="b"/>
              <a:pathLst>
                <a:path w="5351" h="2435" extrusionOk="0">
                  <a:moveTo>
                    <a:pt x="2405" y="848"/>
                  </a:moveTo>
                  <a:cubicBezTo>
                    <a:pt x="2414" y="850"/>
                    <a:pt x="2423" y="852"/>
                    <a:pt x="2432" y="854"/>
                  </a:cubicBezTo>
                  <a:cubicBezTo>
                    <a:pt x="2706" y="945"/>
                    <a:pt x="2949" y="1189"/>
                    <a:pt x="3040" y="1462"/>
                  </a:cubicBezTo>
                  <a:cubicBezTo>
                    <a:pt x="3132" y="1766"/>
                    <a:pt x="2980" y="2131"/>
                    <a:pt x="2706" y="2161"/>
                  </a:cubicBezTo>
                  <a:cubicBezTo>
                    <a:pt x="2372" y="2161"/>
                    <a:pt x="2128" y="1918"/>
                    <a:pt x="2098" y="1614"/>
                  </a:cubicBezTo>
                  <a:cubicBezTo>
                    <a:pt x="2098" y="1308"/>
                    <a:pt x="2200" y="1052"/>
                    <a:pt x="2405" y="848"/>
                  </a:cubicBezTo>
                  <a:close/>
                  <a:moveTo>
                    <a:pt x="3890" y="0"/>
                  </a:moveTo>
                  <a:cubicBezTo>
                    <a:pt x="3321" y="0"/>
                    <a:pt x="2758" y="219"/>
                    <a:pt x="2322" y="631"/>
                  </a:cubicBezTo>
                  <a:lnTo>
                    <a:pt x="2322" y="631"/>
                  </a:lnTo>
                  <a:cubicBezTo>
                    <a:pt x="2223" y="613"/>
                    <a:pt x="2123" y="603"/>
                    <a:pt x="2022" y="603"/>
                  </a:cubicBezTo>
                  <a:cubicBezTo>
                    <a:pt x="1863" y="603"/>
                    <a:pt x="1703" y="626"/>
                    <a:pt x="1551" y="672"/>
                  </a:cubicBezTo>
                  <a:cubicBezTo>
                    <a:pt x="1277" y="763"/>
                    <a:pt x="1065" y="915"/>
                    <a:pt x="852" y="1097"/>
                  </a:cubicBezTo>
                  <a:cubicBezTo>
                    <a:pt x="578" y="1371"/>
                    <a:pt x="335" y="1705"/>
                    <a:pt x="153" y="2070"/>
                  </a:cubicBezTo>
                  <a:cubicBezTo>
                    <a:pt x="92" y="2161"/>
                    <a:pt x="31" y="2313"/>
                    <a:pt x="1" y="2435"/>
                  </a:cubicBezTo>
                  <a:cubicBezTo>
                    <a:pt x="92" y="2344"/>
                    <a:pt x="153" y="2222"/>
                    <a:pt x="244" y="2100"/>
                  </a:cubicBezTo>
                  <a:cubicBezTo>
                    <a:pt x="426" y="1766"/>
                    <a:pt x="669" y="1493"/>
                    <a:pt x="943" y="1249"/>
                  </a:cubicBezTo>
                  <a:cubicBezTo>
                    <a:pt x="1241" y="952"/>
                    <a:pt x="1642" y="809"/>
                    <a:pt x="2043" y="809"/>
                  </a:cubicBezTo>
                  <a:cubicBezTo>
                    <a:pt x="2083" y="809"/>
                    <a:pt x="2122" y="810"/>
                    <a:pt x="2161" y="813"/>
                  </a:cubicBezTo>
                  <a:lnTo>
                    <a:pt x="2161" y="813"/>
                  </a:lnTo>
                  <a:cubicBezTo>
                    <a:pt x="1982" y="1050"/>
                    <a:pt x="1885" y="1323"/>
                    <a:pt x="1885" y="1614"/>
                  </a:cubicBezTo>
                  <a:cubicBezTo>
                    <a:pt x="1914" y="2051"/>
                    <a:pt x="2250" y="2376"/>
                    <a:pt x="2652" y="2376"/>
                  </a:cubicBezTo>
                  <a:cubicBezTo>
                    <a:pt x="2670" y="2376"/>
                    <a:pt x="2688" y="2375"/>
                    <a:pt x="2706" y="2374"/>
                  </a:cubicBezTo>
                  <a:cubicBezTo>
                    <a:pt x="2949" y="2344"/>
                    <a:pt x="3132" y="2222"/>
                    <a:pt x="3223" y="2009"/>
                  </a:cubicBezTo>
                  <a:cubicBezTo>
                    <a:pt x="3284" y="1827"/>
                    <a:pt x="3314" y="1614"/>
                    <a:pt x="3253" y="1401"/>
                  </a:cubicBezTo>
                  <a:cubicBezTo>
                    <a:pt x="3139" y="1088"/>
                    <a:pt x="2891" y="827"/>
                    <a:pt x="2560" y="696"/>
                  </a:cubicBezTo>
                  <a:lnTo>
                    <a:pt x="2560" y="696"/>
                  </a:lnTo>
                  <a:cubicBezTo>
                    <a:pt x="2916" y="363"/>
                    <a:pt x="3391" y="183"/>
                    <a:pt x="3891" y="155"/>
                  </a:cubicBezTo>
                  <a:cubicBezTo>
                    <a:pt x="4256" y="155"/>
                    <a:pt x="4651" y="216"/>
                    <a:pt x="4986" y="368"/>
                  </a:cubicBezTo>
                  <a:cubicBezTo>
                    <a:pt x="5107" y="429"/>
                    <a:pt x="5229" y="489"/>
                    <a:pt x="5350" y="550"/>
                  </a:cubicBezTo>
                  <a:cubicBezTo>
                    <a:pt x="5259" y="459"/>
                    <a:pt x="5138" y="368"/>
                    <a:pt x="5016" y="307"/>
                  </a:cubicBezTo>
                  <a:cubicBezTo>
                    <a:pt x="4663" y="100"/>
                    <a:pt x="4275" y="0"/>
                    <a:pt x="38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6"/>
            <p:cNvSpPr/>
            <p:nvPr/>
          </p:nvSpPr>
          <p:spPr>
            <a:xfrm>
              <a:off x="5772500" y="1519400"/>
              <a:ext cx="63000" cy="91950"/>
            </a:xfrm>
            <a:custGeom>
              <a:avLst/>
              <a:gdLst/>
              <a:ahLst/>
              <a:cxnLst/>
              <a:rect l="l" t="t" r="r" b="b"/>
              <a:pathLst>
                <a:path w="2520" h="3678" extrusionOk="0">
                  <a:moveTo>
                    <a:pt x="1595" y="1"/>
                  </a:moveTo>
                  <a:cubicBezTo>
                    <a:pt x="902" y="1"/>
                    <a:pt x="1" y="293"/>
                    <a:pt x="58" y="1790"/>
                  </a:cubicBezTo>
                  <a:cubicBezTo>
                    <a:pt x="97" y="3365"/>
                    <a:pt x="1118" y="3678"/>
                    <a:pt x="1833" y="3678"/>
                  </a:cubicBezTo>
                  <a:cubicBezTo>
                    <a:pt x="2222" y="3678"/>
                    <a:pt x="2520" y="3585"/>
                    <a:pt x="2520" y="3553"/>
                  </a:cubicBezTo>
                  <a:cubicBezTo>
                    <a:pt x="2520" y="3492"/>
                    <a:pt x="2368" y="118"/>
                    <a:pt x="2368" y="118"/>
                  </a:cubicBezTo>
                  <a:cubicBezTo>
                    <a:pt x="2356" y="107"/>
                    <a:pt x="2014" y="1"/>
                    <a:pt x="159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6"/>
            <p:cNvSpPr/>
            <p:nvPr/>
          </p:nvSpPr>
          <p:spPr>
            <a:xfrm>
              <a:off x="5788375" y="1538750"/>
              <a:ext cx="28125" cy="52300"/>
            </a:xfrm>
            <a:custGeom>
              <a:avLst/>
              <a:gdLst/>
              <a:ahLst/>
              <a:cxnLst/>
              <a:rect l="l" t="t" r="r" b="b"/>
              <a:pathLst>
                <a:path w="1125" h="2092" extrusionOk="0">
                  <a:moveTo>
                    <a:pt x="637" y="1"/>
                  </a:moveTo>
                  <a:cubicBezTo>
                    <a:pt x="616" y="1"/>
                    <a:pt x="596" y="4"/>
                    <a:pt x="578" y="13"/>
                  </a:cubicBezTo>
                  <a:cubicBezTo>
                    <a:pt x="365" y="44"/>
                    <a:pt x="213" y="196"/>
                    <a:pt x="152" y="378"/>
                  </a:cubicBezTo>
                  <a:cubicBezTo>
                    <a:pt x="61" y="591"/>
                    <a:pt x="0" y="834"/>
                    <a:pt x="31" y="1047"/>
                  </a:cubicBezTo>
                  <a:cubicBezTo>
                    <a:pt x="0" y="1503"/>
                    <a:pt x="274" y="1898"/>
                    <a:pt x="669" y="2080"/>
                  </a:cubicBezTo>
                  <a:cubicBezTo>
                    <a:pt x="699" y="2088"/>
                    <a:pt x="732" y="2091"/>
                    <a:pt x="764" y="2091"/>
                  </a:cubicBezTo>
                  <a:cubicBezTo>
                    <a:pt x="863" y="2091"/>
                    <a:pt x="965" y="2057"/>
                    <a:pt x="1034" y="1989"/>
                  </a:cubicBezTo>
                  <a:cubicBezTo>
                    <a:pt x="1125" y="1959"/>
                    <a:pt x="1125" y="1898"/>
                    <a:pt x="1125" y="1898"/>
                  </a:cubicBezTo>
                  <a:lnTo>
                    <a:pt x="1125" y="1898"/>
                  </a:lnTo>
                  <a:cubicBezTo>
                    <a:pt x="1125" y="1898"/>
                    <a:pt x="1094" y="1928"/>
                    <a:pt x="1003" y="1958"/>
                  </a:cubicBezTo>
                  <a:cubicBezTo>
                    <a:pt x="958" y="1989"/>
                    <a:pt x="904" y="2004"/>
                    <a:pt x="851" y="2004"/>
                  </a:cubicBezTo>
                  <a:cubicBezTo>
                    <a:pt x="798" y="2004"/>
                    <a:pt x="745" y="1989"/>
                    <a:pt x="699" y="1958"/>
                  </a:cubicBezTo>
                  <a:cubicBezTo>
                    <a:pt x="365" y="1776"/>
                    <a:pt x="183" y="1411"/>
                    <a:pt x="183" y="1047"/>
                  </a:cubicBezTo>
                  <a:cubicBezTo>
                    <a:pt x="183" y="834"/>
                    <a:pt x="213" y="651"/>
                    <a:pt x="274" y="439"/>
                  </a:cubicBezTo>
                  <a:cubicBezTo>
                    <a:pt x="335" y="287"/>
                    <a:pt x="456" y="165"/>
                    <a:pt x="578" y="104"/>
                  </a:cubicBezTo>
                  <a:cubicBezTo>
                    <a:pt x="599" y="99"/>
                    <a:pt x="620" y="96"/>
                    <a:pt x="639" y="96"/>
                  </a:cubicBezTo>
                  <a:cubicBezTo>
                    <a:pt x="731" y="96"/>
                    <a:pt x="801" y="151"/>
                    <a:pt x="851" y="226"/>
                  </a:cubicBezTo>
                  <a:cubicBezTo>
                    <a:pt x="882" y="287"/>
                    <a:pt x="851" y="348"/>
                    <a:pt x="882" y="348"/>
                  </a:cubicBezTo>
                  <a:cubicBezTo>
                    <a:pt x="882" y="348"/>
                    <a:pt x="912" y="287"/>
                    <a:pt x="912" y="196"/>
                  </a:cubicBezTo>
                  <a:cubicBezTo>
                    <a:pt x="882" y="135"/>
                    <a:pt x="851" y="74"/>
                    <a:pt x="791" y="44"/>
                  </a:cubicBezTo>
                  <a:cubicBezTo>
                    <a:pt x="748" y="22"/>
                    <a:pt x="689" y="1"/>
                    <a:pt x="63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6"/>
            <p:cNvSpPr/>
            <p:nvPr/>
          </p:nvSpPr>
          <p:spPr>
            <a:xfrm>
              <a:off x="5613600" y="1895450"/>
              <a:ext cx="719625" cy="992450"/>
            </a:xfrm>
            <a:custGeom>
              <a:avLst/>
              <a:gdLst/>
              <a:ahLst/>
              <a:cxnLst/>
              <a:rect l="l" t="t" r="r" b="b"/>
              <a:pathLst>
                <a:path w="28785" h="39698" extrusionOk="0">
                  <a:moveTo>
                    <a:pt x="3952" y="1"/>
                  </a:moveTo>
                  <a:lnTo>
                    <a:pt x="0" y="2676"/>
                  </a:lnTo>
                  <a:lnTo>
                    <a:pt x="3344" y="21551"/>
                  </a:lnTo>
                  <a:lnTo>
                    <a:pt x="1885" y="33983"/>
                  </a:lnTo>
                  <a:cubicBezTo>
                    <a:pt x="1550" y="36263"/>
                    <a:pt x="2310" y="39485"/>
                    <a:pt x="2310" y="39485"/>
                  </a:cubicBezTo>
                  <a:lnTo>
                    <a:pt x="27326" y="39697"/>
                  </a:lnTo>
                  <a:lnTo>
                    <a:pt x="27812" y="39454"/>
                  </a:lnTo>
                  <a:cubicBezTo>
                    <a:pt x="28481" y="37023"/>
                    <a:pt x="28663" y="34439"/>
                    <a:pt x="28390" y="31916"/>
                  </a:cubicBezTo>
                  <a:lnTo>
                    <a:pt x="27326" y="20579"/>
                  </a:lnTo>
                  <a:lnTo>
                    <a:pt x="28542" y="11247"/>
                  </a:lnTo>
                  <a:cubicBezTo>
                    <a:pt x="28785" y="6657"/>
                    <a:pt x="26475" y="2341"/>
                    <a:pt x="22523" y="1"/>
                  </a:cubicBezTo>
                  <a:lnTo>
                    <a:pt x="13162" y="2584"/>
                  </a:lnTo>
                  <a:lnTo>
                    <a:pt x="395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6"/>
            <p:cNvSpPr/>
            <p:nvPr/>
          </p:nvSpPr>
          <p:spPr>
            <a:xfrm>
              <a:off x="5727575" y="1818600"/>
              <a:ext cx="468125" cy="179475"/>
            </a:xfrm>
            <a:custGeom>
              <a:avLst/>
              <a:gdLst/>
              <a:ahLst/>
              <a:cxnLst/>
              <a:rect l="l" t="t" r="r" b="b"/>
              <a:pathLst>
                <a:path w="18725" h="7179" extrusionOk="0">
                  <a:moveTo>
                    <a:pt x="15120" y="0"/>
                  </a:moveTo>
                  <a:cubicBezTo>
                    <a:pt x="12655" y="0"/>
                    <a:pt x="9879" y="5081"/>
                    <a:pt x="9879" y="5081"/>
                  </a:cubicBezTo>
                  <a:cubicBezTo>
                    <a:pt x="9879" y="5081"/>
                    <a:pt x="6292" y="2315"/>
                    <a:pt x="5168" y="1433"/>
                  </a:cubicBezTo>
                  <a:cubicBezTo>
                    <a:pt x="4519" y="907"/>
                    <a:pt x="3668" y="796"/>
                    <a:pt x="3064" y="796"/>
                  </a:cubicBezTo>
                  <a:cubicBezTo>
                    <a:pt x="2621" y="796"/>
                    <a:pt x="2311" y="856"/>
                    <a:pt x="2311" y="856"/>
                  </a:cubicBezTo>
                  <a:lnTo>
                    <a:pt x="1" y="7026"/>
                  </a:lnTo>
                  <a:lnTo>
                    <a:pt x="7144" y="7178"/>
                  </a:lnTo>
                  <a:lnTo>
                    <a:pt x="18724" y="6449"/>
                  </a:lnTo>
                  <a:cubicBezTo>
                    <a:pt x="18724" y="6449"/>
                    <a:pt x="18268" y="1008"/>
                    <a:pt x="15685" y="96"/>
                  </a:cubicBezTo>
                  <a:cubicBezTo>
                    <a:pt x="15499" y="30"/>
                    <a:pt x="15311" y="0"/>
                    <a:pt x="1512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6"/>
            <p:cNvSpPr/>
            <p:nvPr/>
          </p:nvSpPr>
          <p:spPr>
            <a:xfrm>
              <a:off x="5831675" y="2541350"/>
              <a:ext cx="440000" cy="270550"/>
            </a:xfrm>
            <a:custGeom>
              <a:avLst/>
              <a:gdLst/>
              <a:ahLst/>
              <a:cxnLst/>
              <a:rect l="l" t="t" r="r" b="b"/>
              <a:pathLst>
                <a:path w="17600" h="10822" extrusionOk="0">
                  <a:moveTo>
                    <a:pt x="30" y="10656"/>
                  </a:moveTo>
                  <a:lnTo>
                    <a:pt x="30" y="10656"/>
                  </a:lnTo>
                  <a:cubicBezTo>
                    <a:pt x="21" y="10660"/>
                    <a:pt x="11" y="10664"/>
                    <a:pt x="1" y="10670"/>
                  </a:cubicBezTo>
                  <a:cubicBezTo>
                    <a:pt x="1" y="10670"/>
                    <a:pt x="11" y="10665"/>
                    <a:pt x="30" y="10656"/>
                  </a:cubicBezTo>
                  <a:close/>
                  <a:moveTo>
                    <a:pt x="12554" y="1"/>
                  </a:moveTo>
                  <a:lnTo>
                    <a:pt x="9241" y="305"/>
                  </a:lnTo>
                  <a:lnTo>
                    <a:pt x="5502" y="639"/>
                  </a:lnTo>
                  <a:lnTo>
                    <a:pt x="5442" y="639"/>
                  </a:lnTo>
                  <a:lnTo>
                    <a:pt x="5442" y="700"/>
                  </a:lnTo>
                  <a:cubicBezTo>
                    <a:pt x="5320" y="1034"/>
                    <a:pt x="5138" y="1369"/>
                    <a:pt x="4925" y="1642"/>
                  </a:cubicBezTo>
                  <a:cubicBezTo>
                    <a:pt x="4712" y="1916"/>
                    <a:pt x="4469" y="2159"/>
                    <a:pt x="4165" y="2341"/>
                  </a:cubicBezTo>
                  <a:cubicBezTo>
                    <a:pt x="3618" y="2706"/>
                    <a:pt x="2980" y="2980"/>
                    <a:pt x="2311" y="3071"/>
                  </a:cubicBezTo>
                  <a:lnTo>
                    <a:pt x="2220" y="3071"/>
                  </a:lnTo>
                  <a:lnTo>
                    <a:pt x="2250" y="3162"/>
                  </a:lnTo>
                  <a:cubicBezTo>
                    <a:pt x="2584" y="4287"/>
                    <a:pt x="2676" y="5442"/>
                    <a:pt x="2493" y="6597"/>
                  </a:cubicBezTo>
                  <a:cubicBezTo>
                    <a:pt x="2402" y="7478"/>
                    <a:pt x="2128" y="8329"/>
                    <a:pt x="1673" y="9120"/>
                  </a:cubicBezTo>
                  <a:cubicBezTo>
                    <a:pt x="1399" y="9606"/>
                    <a:pt x="1004" y="10031"/>
                    <a:pt x="518" y="10366"/>
                  </a:cubicBezTo>
                  <a:cubicBezTo>
                    <a:pt x="280" y="10532"/>
                    <a:pt x="98" y="10624"/>
                    <a:pt x="30" y="10656"/>
                  </a:cubicBezTo>
                  <a:lnTo>
                    <a:pt x="30" y="10656"/>
                  </a:lnTo>
                  <a:cubicBezTo>
                    <a:pt x="73" y="10638"/>
                    <a:pt x="103" y="10634"/>
                    <a:pt x="153" y="10609"/>
                  </a:cubicBezTo>
                  <a:cubicBezTo>
                    <a:pt x="305" y="10548"/>
                    <a:pt x="426" y="10487"/>
                    <a:pt x="548" y="10396"/>
                  </a:cubicBezTo>
                  <a:cubicBezTo>
                    <a:pt x="1065" y="10092"/>
                    <a:pt x="1460" y="9667"/>
                    <a:pt x="1764" y="9150"/>
                  </a:cubicBezTo>
                  <a:cubicBezTo>
                    <a:pt x="2250" y="8390"/>
                    <a:pt x="2554" y="7509"/>
                    <a:pt x="2645" y="6627"/>
                  </a:cubicBezTo>
                  <a:cubicBezTo>
                    <a:pt x="2822" y="5479"/>
                    <a:pt x="2742" y="4330"/>
                    <a:pt x="2432" y="3237"/>
                  </a:cubicBezTo>
                  <a:lnTo>
                    <a:pt x="2432" y="3237"/>
                  </a:lnTo>
                  <a:cubicBezTo>
                    <a:pt x="3098" y="3110"/>
                    <a:pt x="3734" y="2873"/>
                    <a:pt x="4287" y="2524"/>
                  </a:cubicBezTo>
                  <a:cubicBezTo>
                    <a:pt x="4591" y="2311"/>
                    <a:pt x="4864" y="2037"/>
                    <a:pt x="5107" y="1764"/>
                  </a:cubicBezTo>
                  <a:cubicBezTo>
                    <a:pt x="5338" y="1475"/>
                    <a:pt x="5514" y="1132"/>
                    <a:pt x="5636" y="785"/>
                  </a:cubicBezTo>
                  <a:lnTo>
                    <a:pt x="5636" y="785"/>
                  </a:lnTo>
                  <a:lnTo>
                    <a:pt x="9302" y="487"/>
                  </a:lnTo>
                  <a:lnTo>
                    <a:pt x="12561" y="191"/>
                  </a:lnTo>
                  <a:lnTo>
                    <a:pt x="12561" y="191"/>
                  </a:lnTo>
                  <a:cubicBezTo>
                    <a:pt x="12862" y="739"/>
                    <a:pt x="13274" y="1201"/>
                    <a:pt x="13770" y="1551"/>
                  </a:cubicBezTo>
                  <a:cubicBezTo>
                    <a:pt x="14252" y="1883"/>
                    <a:pt x="14824" y="2095"/>
                    <a:pt x="15397" y="2157"/>
                  </a:cubicBezTo>
                  <a:lnTo>
                    <a:pt x="15397" y="2157"/>
                  </a:lnTo>
                  <a:cubicBezTo>
                    <a:pt x="16259" y="3260"/>
                    <a:pt x="16997" y="4307"/>
                    <a:pt x="17266" y="5442"/>
                  </a:cubicBezTo>
                  <a:cubicBezTo>
                    <a:pt x="17509" y="6414"/>
                    <a:pt x="17509" y="7448"/>
                    <a:pt x="17296" y="8421"/>
                  </a:cubicBezTo>
                  <a:cubicBezTo>
                    <a:pt x="17144" y="9059"/>
                    <a:pt x="16901" y="9667"/>
                    <a:pt x="16566" y="10244"/>
                  </a:cubicBezTo>
                  <a:cubicBezTo>
                    <a:pt x="16323" y="10639"/>
                    <a:pt x="16171" y="10822"/>
                    <a:pt x="16171" y="10822"/>
                  </a:cubicBezTo>
                  <a:cubicBezTo>
                    <a:pt x="16323" y="10670"/>
                    <a:pt x="16475" y="10487"/>
                    <a:pt x="16597" y="10275"/>
                  </a:cubicBezTo>
                  <a:cubicBezTo>
                    <a:pt x="16931" y="9728"/>
                    <a:pt x="17205" y="9120"/>
                    <a:pt x="17357" y="8451"/>
                  </a:cubicBezTo>
                  <a:cubicBezTo>
                    <a:pt x="17600" y="7478"/>
                    <a:pt x="17600" y="6414"/>
                    <a:pt x="17357" y="5411"/>
                  </a:cubicBezTo>
                  <a:cubicBezTo>
                    <a:pt x="17205" y="4803"/>
                    <a:pt x="16962" y="4226"/>
                    <a:pt x="16627" y="3679"/>
                  </a:cubicBezTo>
                  <a:cubicBezTo>
                    <a:pt x="16262" y="3101"/>
                    <a:pt x="15867" y="2554"/>
                    <a:pt x="15442" y="2007"/>
                  </a:cubicBezTo>
                  <a:lnTo>
                    <a:pt x="15411" y="1977"/>
                  </a:lnTo>
                  <a:lnTo>
                    <a:pt x="15381" y="1977"/>
                  </a:lnTo>
                  <a:cubicBezTo>
                    <a:pt x="14803" y="1946"/>
                    <a:pt x="14256" y="1733"/>
                    <a:pt x="13800" y="1430"/>
                  </a:cubicBezTo>
                  <a:cubicBezTo>
                    <a:pt x="13314" y="1065"/>
                    <a:pt x="12919" y="609"/>
                    <a:pt x="12676" y="62"/>
                  </a:cubicBezTo>
                  <a:lnTo>
                    <a:pt x="1264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6"/>
            <p:cNvSpPr/>
            <p:nvPr/>
          </p:nvSpPr>
          <p:spPr>
            <a:xfrm>
              <a:off x="5775450" y="2618100"/>
              <a:ext cx="132250" cy="191875"/>
            </a:xfrm>
            <a:custGeom>
              <a:avLst/>
              <a:gdLst/>
              <a:ahLst/>
              <a:cxnLst/>
              <a:rect l="l" t="t" r="r" b="b"/>
              <a:pathLst>
                <a:path w="5290" h="7675" extrusionOk="0">
                  <a:moveTo>
                    <a:pt x="4408" y="1"/>
                  </a:moveTo>
                  <a:lnTo>
                    <a:pt x="4408" y="1"/>
                  </a:lnTo>
                  <a:cubicBezTo>
                    <a:pt x="4165" y="1338"/>
                    <a:pt x="3739" y="2706"/>
                    <a:pt x="2767" y="3618"/>
                  </a:cubicBezTo>
                  <a:cubicBezTo>
                    <a:pt x="2250" y="4135"/>
                    <a:pt x="1551" y="4408"/>
                    <a:pt x="1004" y="4864"/>
                  </a:cubicBezTo>
                  <a:cubicBezTo>
                    <a:pt x="456" y="5320"/>
                    <a:pt x="0" y="6050"/>
                    <a:pt x="213" y="6749"/>
                  </a:cubicBezTo>
                  <a:cubicBezTo>
                    <a:pt x="416" y="7307"/>
                    <a:pt x="1043" y="7675"/>
                    <a:pt x="1669" y="7675"/>
                  </a:cubicBezTo>
                  <a:cubicBezTo>
                    <a:pt x="1793" y="7675"/>
                    <a:pt x="1917" y="7660"/>
                    <a:pt x="2037" y="7630"/>
                  </a:cubicBezTo>
                  <a:cubicBezTo>
                    <a:pt x="2767" y="7417"/>
                    <a:pt x="3374" y="6961"/>
                    <a:pt x="3770" y="6323"/>
                  </a:cubicBezTo>
                  <a:cubicBezTo>
                    <a:pt x="5077" y="4469"/>
                    <a:pt x="5289" y="2068"/>
                    <a:pt x="4408" y="1"/>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6"/>
            <p:cNvSpPr/>
            <p:nvPr/>
          </p:nvSpPr>
          <p:spPr>
            <a:xfrm>
              <a:off x="5684275" y="2820425"/>
              <a:ext cx="639075" cy="22725"/>
            </a:xfrm>
            <a:custGeom>
              <a:avLst/>
              <a:gdLst/>
              <a:ahLst/>
              <a:cxnLst/>
              <a:rect l="l" t="t" r="r" b="b"/>
              <a:pathLst>
                <a:path w="25563" h="909" extrusionOk="0">
                  <a:moveTo>
                    <a:pt x="25441" y="1"/>
                  </a:moveTo>
                  <a:cubicBezTo>
                    <a:pt x="25403" y="1"/>
                    <a:pt x="25365" y="8"/>
                    <a:pt x="25320" y="24"/>
                  </a:cubicBezTo>
                  <a:lnTo>
                    <a:pt x="24560" y="84"/>
                  </a:lnTo>
                  <a:cubicBezTo>
                    <a:pt x="23921" y="145"/>
                    <a:pt x="22979" y="236"/>
                    <a:pt x="21824" y="327"/>
                  </a:cubicBezTo>
                  <a:cubicBezTo>
                    <a:pt x="19514" y="510"/>
                    <a:pt x="16323" y="692"/>
                    <a:pt x="12797" y="692"/>
                  </a:cubicBezTo>
                  <a:cubicBezTo>
                    <a:pt x="9271" y="692"/>
                    <a:pt x="6079" y="540"/>
                    <a:pt x="3769" y="388"/>
                  </a:cubicBezTo>
                  <a:cubicBezTo>
                    <a:pt x="2614" y="297"/>
                    <a:pt x="1672" y="206"/>
                    <a:pt x="1033" y="145"/>
                  </a:cubicBezTo>
                  <a:lnTo>
                    <a:pt x="274" y="84"/>
                  </a:lnTo>
                  <a:lnTo>
                    <a:pt x="0" y="84"/>
                  </a:lnTo>
                  <a:cubicBezTo>
                    <a:pt x="91" y="115"/>
                    <a:pt x="182" y="145"/>
                    <a:pt x="274" y="145"/>
                  </a:cubicBezTo>
                  <a:lnTo>
                    <a:pt x="1003" y="236"/>
                  </a:lnTo>
                  <a:cubicBezTo>
                    <a:pt x="1641" y="327"/>
                    <a:pt x="2584" y="419"/>
                    <a:pt x="3739" y="540"/>
                  </a:cubicBezTo>
                  <a:cubicBezTo>
                    <a:pt x="5878" y="737"/>
                    <a:pt x="8774" y="908"/>
                    <a:pt x="12016" y="908"/>
                  </a:cubicBezTo>
                  <a:cubicBezTo>
                    <a:pt x="12274" y="908"/>
                    <a:pt x="12534" y="907"/>
                    <a:pt x="12797" y="905"/>
                  </a:cubicBezTo>
                  <a:cubicBezTo>
                    <a:pt x="16323" y="905"/>
                    <a:pt x="19514" y="692"/>
                    <a:pt x="21824" y="479"/>
                  </a:cubicBezTo>
                  <a:cubicBezTo>
                    <a:pt x="22979" y="358"/>
                    <a:pt x="23921" y="267"/>
                    <a:pt x="24560" y="175"/>
                  </a:cubicBezTo>
                  <a:lnTo>
                    <a:pt x="25320" y="54"/>
                  </a:lnTo>
                  <a:cubicBezTo>
                    <a:pt x="25411" y="54"/>
                    <a:pt x="25472" y="54"/>
                    <a:pt x="25563" y="24"/>
                  </a:cubicBezTo>
                  <a:cubicBezTo>
                    <a:pt x="25517" y="8"/>
                    <a:pt x="25479" y="1"/>
                    <a:pt x="254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6"/>
            <p:cNvSpPr/>
            <p:nvPr/>
          </p:nvSpPr>
          <p:spPr>
            <a:xfrm>
              <a:off x="5736700" y="2832400"/>
              <a:ext cx="17500" cy="62325"/>
            </a:xfrm>
            <a:custGeom>
              <a:avLst/>
              <a:gdLst/>
              <a:ahLst/>
              <a:cxnLst/>
              <a:rect l="l" t="t" r="r" b="b"/>
              <a:pathLst>
                <a:path w="700" h="2493" extrusionOk="0">
                  <a:moveTo>
                    <a:pt x="152" y="0"/>
                  </a:moveTo>
                  <a:cubicBezTo>
                    <a:pt x="0" y="426"/>
                    <a:pt x="0" y="882"/>
                    <a:pt x="122" y="1307"/>
                  </a:cubicBezTo>
                  <a:cubicBezTo>
                    <a:pt x="183" y="1733"/>
                    <a:pt x="365" y="2159"/>
                    <a:pt x="639" y="2493"/>
                  </a:cubicBezTo>
                  <a:cubicBezTo>
                    <a:pt x="699" y="2462"/>
                    <a:pt x="456" y="1946"/>
                    <a:pt x="304" y="1247"/>
                  </a:cubicBezTo>
                  <a:cubicBezTo>
                    <a:pt x="183" y="578"/>
                    <a:pt x="213" y="0"/>
                    <a:pt x="1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6"/>
            <p:cNvSpPr/>
            <p:nvPr/>
          </p:nvSpPr>
          <p:spPr>
            <a:xfrm>
              <a:off x="5795200" y="2834675"/>
              <a:ext cx="9150" cy="50175"/>
            </a:xfrm>
            <a:custGeom>
              <a:avLst/>
              <a:gdLst/>
              <a:ahLst/>
              <a:cxnLst/>
              <a:rect l="l" t="t" r="r" b="b"/>
              <a:pathLst>
                <a:path w="366" h="2007" extrusionOk="0">
                  <a:moveTo>
                    <a:pt x="31" y="1"/>
                  </a:moveTo>
                  <a:lnTo>
                    <a:pt x="31" y="1"/>
                  </a:lnTo>
                  <a:cubicBezTo>
                    <a:pt x="1" y="669"/>
                    <a:pt x="92" y="1368"/>
                    <a:pt x="305" y="2007"/>
                  </a:cubicBezTo>
                  <a:cubicBezTo>
                    <a:pt x="366" y="1672"/>
                    <a:pt x="335" y="1338"/>
                    <a:pt x="274" y="1004"/>
                  </a:cubicBezTo>
                  <a:cubicBezTo>
                    <a:pt x="274" y="639"/>
                    <a:pt x="183" y="305"/>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6"/>
            <p:cNvSpPr/>
            <p:nvPr/>
          </p:nvSpPr>
          <p:spPr>
            <a:xfrm>
              <a:off x="5875000" y="2838475"/>
              <a:ext cx="8375" cy="61575"/>
            </a:xfrm>
            <a:custGeom>
              <a:avLst/>
              <a:gdLst/>
              <a:ahLst/>
              <a:cxnLst/>
              <a:rect l="l" t="t" r="r" b="b"/>
              <a:pathLst>
                <a:path w="335" h="2463" extrusionOk="0">
                  <a:moveTo>
                    <a:pt x="152" y="1"/>
                  </a:moveTo>
                  <a:lnTo>
                    <a:pt x="152" y="1"/>
                  </a:lnTo>
                  <a:cubicBezTo>
                    <a:pt x="0" y="821"/>
                    <a:pt x="31" y="1672"/>
                    <a:pt x="304" y="2463"/>
                  </a:cubicBezTo>
                  <a:cubicBezTo>
                    <a:pt x="335" y="2037"/>
                    <a:pt x="304" y="1642"/>
                    <a:pt x="274" y="1216"/>
                  </a:cubicBezTo>
                  <a:cubicBezTo>
                    <a:pt x="274" y="821"/>
                    <a:pt x="243" y="396"/>
                    <a:pt x="1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6"/>
            <p:cNvSpPr/>
            <p:nvPr/>
          </p:nvSpPr>
          <p:spPr>
            <a:xfrm>
              <a:off x="5938825" y="2841525"/>
              <a:ext cx="8375" cy="51700"/>
            </a:xfrm>
            <a:custGeom>
              <a:avLst/>
              <a:gdLst/>
              <a:ahLst/>
              <a:cxnLst/>
              <a:rect l="l" t="t" r="r" b="b"/>
              <a:pathLst>
                <a:path w="335" h="2068" extrusionOk="0">
                  <a:moveTo>
                    <a:pt x="61" y="0"/>
                  </a:moveTo>
                  <a:cubicBezTo>
                    <a:pt x="1" y="365"/>
                    <a:pt x="1" y="699"/>
                    <a:pt x="61" y="1064"/>
                  </a:cubicBezTo>
                  <a:cubicBezTo>
                    <a:pt x="61" y="1398"/>
                    <a:pt x="153" y="1763"/>
                    <a:pt x="274" y="2067"/>
                  </a:cubicBezTo>
                  <a:cubicBezTo>
                    <a:pt x="335" y="1733"/>
                    <a:pt x="335" y="1368"/>
                    <a:pt x="274" y="1034"/>
                  </a:cubicBezTo>
                  <a:cubicBezTo>
                    <a:pt x="274" y="669"/>
                    <a:pt x="213" y="335"/>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6"/>
            <p:cNvSpPr/>
            <p:nvPr/>
          </p:nvSpPr>
          <p:spPr>
            <a:xfrm>
              <a:off x="6022425" y="2843025"/>
              <a:ext cx="7625" cy="52475"/>
            </a:xfrm>
            <a:custGeom>
              <a:avLst/>
              <a:gdLst/>
              <a:ahLst/>
              <a:cxnLst/>
              <a:rect l="l" t="t" r="r" b="b"/>
              <a:pathLst>
                <a:path w="305" h="2099" extrusionOk="0">
                  <a:moveTo>
                    <a:pt x="152" y="1"/>
                  </a:moveTo>
                  <a:lnTo>
                    <a:pt x="152" y="1"/>
                  </a:lnTo>
                  <a:cubicBezTo>
                    <a:pt x="0" y="700"/>
                    <a:pt x="30" y="1430"/>
                    <a:pt x="274" y="2098"/>
                  </a:cubicBezTo>
                  <a:cubicBezTo>
                    <a:pt x="304" y="1764"/>
                    <a:pt x="304" y="1399"/>
                    <a:pt x="243" y="1034"/>
                  </a:cubicBezTo>
                  <a:cubicBezTo>
                    <a:pt x="274" y="700"/>
                    <a:pt x="213" y="335"/>
                    <a:pt x="1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6"/>
            <p:cNvSpPr/>
            <p:nvPr/>
          </p:nvSpPr>
          <p:spPr>
            <a:xfrm>
              <a:off x="6083200" y="2843025"/>
              <a:ext cx="6875" cy="41075"/>
            </a:xfrm>
            <a:custGeom>
              <a:avLst/>
              <a:gdLst/>
              <a:ahLst/>
              <a:cxnLst/>
              <a:rect l="l" t="t" r="r" b="b"/>
              <a:pathLst>
                <a:path w="275" h="1643" extrusionOk="0">
                  <a:moveTo>
                    <a:pt x="122" y="1"/>
                  </a:moveTo>
                  <a:cubicBezTo>
                    <a:pt x="31" y="244"/>
                    <a:pt x="1" y="548"/>
                    <a:pt x="31" y="822"/>
                  </a:cubicBezTo>
                  <a:cubicBezTo>
                    <a:pt x="1" y="1095"/>
                    <a:pt x="31" y="1369"/>
                    <a:pt x="153" y="1642"/>
                  </a:cubicBezTo>
                  <a:cubicBezTo>
                    <a:pt x="244" y="1369"/>
                    <a:pt x="274" y="1095"/>
                    <a:pt x="244" y="822"/>
                  </a:cubicBezTo>
                  <a:cubicBezTo>
                    <a:pt x="214" y="366"/>
                    <a:pt x="183" y="1"/>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6"/>
            <p:cNvSpPr/>
            <p:nvPr/>
          </p:nvSpPr>
          <p:spPr>
            <a:xfrm>
              <a:off x="6156150" y="2836200"/>
              <a:ext cx="8400" cy="53225"/>
            </a:xfrm>
            <a:custGeom>
              <a:avLst/>
              <a:gdLst/>
              <a:ahLst/>
              <a:cxnLst/>
              <a:rect l="l" t="t" r="r" b="b"/>
              <a:pathLst>
                <a:path w="336" h="2129" extrusionOk="0">
                  <a:moveTo>
                    <a:pt x="153" y="0"/>
                  </a:moveTo>
                  <a:cubicBezTo>
                    <a:pt x="31" y="365"/>
                    <a:pt x="1" y="730"/>
                    <a:pt x="62" y="1064"/>
                  </a:cubicBezTo>
                  <a:cubicBezTo>
                    <a:pt x="62" y="1429"/>
                    <a:pt x="153" y="1794"/>
                    <a:pt x="305" y="2128"/>
                  </a:cubicBezTo>
                  <a:cubicBezTo>
                    <a:pt x="335" y="1763"/>
                    <a:pt x="305" y="1399"/>
                    <a:pt x="274" y="1064"/>
                  </a:cubicBezTo>
                  <a:cubicBezTo>
                    <a:pt x="274" y="700"/>
                    <a:pt x="244" y="365"/>
                    <a:pt x="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6"/>
            <p:cNvSpPr/>
            <p:nvPr/>
          </p:nvSpPr>
          <p:spPr>
            <a:xfrm>
              <a:off x="6215425" y="2827075"/>
              <a:ext cx="8375" cy="54750"/>
            </a:xfrm>
            <a:custGeom>
              <a:avLst/>
              <a:gdLst/>
              <a:ahLst/>
              <a:cxnLst/>
              <a:rect l="l" t="t" r="r" b="b"/>
              <a:pathLst>
                <a:path w="335" h="2190" extrusionOk="0">
                  <a:moveTo>
                    <a:pt x="61" y="1"/>
                  </a:moveTo>
                  <a:cubicBezTo>
                    <a:pt x="1" y="365"/>
                    <a:pt x="1" y="730"/>
                    <a:pt x="61" y="1095"/>
                  </a:cubicBezTo>
                  <a:cubicBezTo>
                    <a:pt x="61" y="1460"/>
                    <a:pt x="153" y="1855"/>
                    <a:pt x="274" y="2189"/>
                  </a:cubicBezTo>
                  <a:cubicBezTo>
                    <a:pt x="335" y="1824"/>
                    <a:pt x="335" y="1460"/>
                    <a:pt x="274" y="1095"/>
                  </a:cubicBezTo>
                  <a:cubicBezTo>
                    <a:pt x="274" y="700"/>
                    <a:pt x="183" y="335"/>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6"/>
            <p:cNvSpPr/>
            <p:nvPr/>
          </p:nvSpPr>
          <p:spPr>
            <a:xfrm>
              <a:off x="6272425" y="2827850"/>
              <a:ext cx="10650" cy="59275"/>
            </a:xfrm>
            <a:custGeom>
              <a:avLst/>
              <a:gdLst/>
              <a:ahLst/>
              <a:cxnLst/>
              <a:rect l="l" t="t" r="r" b="b"/>
              <a:pathLst>
                <a:path w="426" h="2371" extrusionOk="0">
                  <a:moveTo>
                    <a:pt x="395" y="0"/>
                  </a:moveTo>
                  <a:cubicBezTo>
                    <a:pt x="152" y="760"/>
                    <a:pt x="0" y="1581"/>
                    <a:pt x="31" y="2371"/>
                  </a:cubicBezTo>
                  <a:cubicBezTo>
                    <a:pt x="183" y="2006"/>
                    <a:pt x="274" y="1611"/>
                    <a:pt x="304" y="1216"/>
                  </a:cubicBezTo>
                  <a:cubicBezTo>
                    <a:pt x="395" y="821"/>
                    <a:pt x="426" y="395"/>
                    <a:pt x="3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6"/>
            <p:cNvSpPr/>
            <p:nvPr/>
          </p:nvSpPr>
          <p:spPr>
            <a:xfrm>
              <a:off x="5672875" y="2825550"/>
              <a:ext cx="28125" cy="79825"/>
            </a:xfrm>
            <a:custGeom>
              <a:avLst/>
              <a:gdLst/>
              <a:ahLst/>
              <a:cxnLst/>
              <a:rect l="l" t="t" r="r" b="b"/>
              <a:pathLst>
                <a:path w="1125" h="3193" extrusionOk="0">
                  <a:moveTo>
                    <a:pt x="91" y="1"/>
                  </a:moveTo>
                  <a:cubicBezTo>
                    <a:pt x="0" y="578"/>
                    <a:pt x="61" y="1156"/>
                    <a:pt x="274" y="1703"/>
                  </a:cubicBezTo>
                  <a:cubicBezTo>
                    <a:pt x="395" y="2250"/>
                    <a:pt x="699" y="2767"/>
                    <a:pt x="1094" y="3192"/>
                  </a:cubicBezTo>
                  <a:cubicBezTo>
                    <a:pt x="1125" y="3162"/>
                    <a:pt x="760" y="2524"/>
                    <a:pt x="456" y="1642"/>
                  </a:cubicBezTo>
                  <a:cubicBezTo>
                    <a:pt x="182" y="761"/>
                    <a:pt x="152" y="1"/>
                    <a:pt x="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6"/>
            <p:cNvSpPr/>
            <p:nvPr/>
          </p:nvSpPr>
          <p:spPr>
            <a:xfrm>
              <a:off x="5650825" y="2466900"/>
              <a:ext cx="334375" cy="226275"/>
            </a:xfrm>
            <a:custGeom>
              <a:avLst/>
              <a:gdLst/>
              <a:ahLst/>
              <a:cxnLst/>
              <a:rect l="l" t="t" r="r" b="b"/>
              <a:pathLst>
                <a:path w="13375" h="9051" extrusionOk="0">
                  <a:moveTo>
                    <a:pt x="13375" y="0"/>
                  </a:moveTo>
                  <a:cubicBezTo>
                    <a:pt x="11429" y="1824"/>
                    <a:pt x="9484" y="3617"/>
                    <a:pt x="7296" y="5107"/>
                  </a:cubicBezTo>
                  <a:cubicBezTo>
                    <a:pt x="5107" y="6596"/>
                    <a:pt x="2645" y="7781"/>
                    <a:pt x="1" y="8146"/>
                  </a:cubicBezTo>
                  <a:lnTo>
                    <a:pt x="92" y="8237"/>
                  </a:lnTo>
                  <a:cubicBezTo>
                    <a:pt x="483" y="8847"/>
                    <a:pt x="1218" y="9051"/>
                    <a:pt x="1960" y="9051"/>
                  </a:cubicBezTo>
                  <a:cubicBezTo>
                    <a:pt x="2255" y="9051"/>
                    <a:pt x="2551" y="9019"/>
                    <a:pt x="2827" y="8967"/>
                  </a:cubicBezTo>
                  <a:cubicBezTo>
                    <a:pt x="5168" y="8572"/>
                    <a:pt x="7265" y="7234"/>
                    <a:pt x="8967" y="5593"/>
                  </a:cubicBezTo>
                  <a:cubicBezTo>
                    <a:pt x="10669" y="3952"/>
                    <a:pt x="12007" y="1976"/>
                    <a:pt x="13375" y="0"/>
                  </a:cubicBezTo>
                  <a:close/>
                </a:path>
              </a:pathLst>
            </a:custGeom>
            <a:solidFill>
              <a:srgbClr val="203E80">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6"/>
            <p:cNvSpPr/>
            <p:nvPr/>
          </p:nvSpPr>
          <p:spPr>
            <a:xfrm>
              <a:off x="6241275" y="2101375"/>
              <a:ext cx="78275" cy="554750"/>
            </a:xfrm>
            <a:custGeom>
              <a:avLst/>
              <a:gdLst/>
              <a:ahLst/>
              <a:cxnLst/>
              <a:rect l="l" t="t" r="r" b="b"/>
              <a:pathLst>
                <a:path w="3131" h="22190" extrusionOk="0">
                  <a:moveTo>
                    <a:pt x="0" y="1"/>
                  </a:moveTo>
                  <a:cubicBezTo>
                    <a:pt x="0" y="62"/>
                    <a:pt x="0" y="153"/>
                    <a:pt x="30" y="214"/>
                  </a:cubicBezTo>
                  <a:cubicBezTo>
                    <a:pt x="61" y="396"/>
                    <a:pt x="91" y="609"/>
                    <a:pt x="122" y="852"/>
                  </a:cubicBezTo>
                  <a:cubicBezTo>
                    <a:pt x="213" y="1460"/>
                    <a:pt x="365" y="2250"/>
                    <a:pt x="517" y="3253"/>
                  </a:cubicBezTo>
                  <a:cubicBezTo>
                    <a:pt x="790" y="5229"/>
                    <a:pt x="1216" y="7995"/>
                    <a:pt x="1641" y="11065"/>
                  </a:cubicBezTo>
                  <a:cubicBezTo>
                    <a:pt x="2067" y="14135"/>
                    <a:pt x="2432" y="16931"/>
                    <a:pt x="2705" y="18937"/>
                  </a:cubicBezTo>
                  <a:cubicBezTo>
                    <a:pt x="2827" y="19910"/>
                    <a:pt x="2918" y="20731"/>
                    <a:pt x="3009" y="21308"/>
                  </a:cubicBezTo>
                  <a:cubicBezTo>
                    <a:pt x="3040" y="21582"/>
                    <a:pt x="3070" y="21795"/>
                    <a:pt x="3100" y="21947"/>
                  </a:cubicBezTo>
                  <a:cubicBezTo>
                    <a:pt x="3100" y="22038"/>
                    <a:pt x="3100" y="22098"/>
                    <a:pt x="3131" y="22190"/>
                  </a:cubicBezTo>
                  <a:cubicBezTo>
                    <a:pt x="3131" y="22098"/>
                    <a:pt x="3131" y="22038"/>
                    <a:pt x="3131" y="21947"/>
                  </a:cubicBezTo>
                  <a:cubicBezTo>
                    <a:pt x="3100" y="21764"/>
                    <a:pt x="3100" y="21551"/>
                    <a:pt x="3070" y="21308"/>
                  </a:cubicBezTo>
                  <a:cubicBezTo>
                    <a:pt x="3040" y="20731"/>
                    <a:pt x="2948" y="19910"/>
                    <a:pt x="2827" y="18907"/>
                  </a:cubicBezTo>
                  <a:cubicBezTo>
                    <a:pt x="2614" y="16901"/>
                    <a:pt x="2280" y="14104"/>
                    <a:pt x="1824" y="11035"/>
                  </a:cubicBezTo>
                  <a:cubicBezTo>
                    <a:pt x="1398" y="7995"/>
                    <a:pt x="973" y="5199"/>
                    <a:pt x="638" y="3223"/>
                  </a:cubicBezTo>
                  <a:cubicBezTo>
                    <a:pt x="456" y="2220"/>
                    <a:pt x="304" y="1399"/>
                    <a:pt x="182" y="852"/>
                  </a:cubicBezTo>
                  <a:cubicBezTo>
                    <a:pt x="152" y="578"/>
                    <a:pt x="91" y="366"/>
                    <a:pt x="61" y="214"/>
                  </a:cubicBezTo>
                  <a:cubicBezTo>
                    <a:pt x="61" y="122"/>
                    <a:pt x="30" y="6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6"/>
            <p:cNvSpPr/>
            <p:nvPr/>
          </p:nvSpPr>
          <p:spPr>
            <a:xfrm>
              <a:off x="6050525" y="2065675"/>
              <a:ext cx="387225" cy="223425"/>
            </a:xfrm>
            <a:custGeom>
              <a:avLst/>
              <a:gdLst/>
              <a:ahLst/>
              <a:cxnLst/>
              <a:rect l="l" t="t" r="r" b="b"/>
              <a:pathLst>
                <a:path w="15489" h="8937" extrusionOk="0">
                  <a:moveTo>
                    <a:pt x="9337" y="0"/>
                  </a:moveTo>
                  <a:cubicBezTo>
                    <a:pt x="9128" y="0"/>
                    <a:pt x="8895" y="19"/>
                    <a:pt x="8633" y="61"/>
                  </a:cubicBezTo>
                  <a:cubicBezTo>
                    <a:pt x="6961" y="304"/>
                    <a:pt x="3952" y="943"/>
                    <a:pt x="1" y="3617"/>
                  </a:cubicBezTo>
                  <a:lnTo>
                    <a:pt x="2280" y="8937"/>
                  </a:lnTo>
                  <a:lnTo>
                    <a:pt x="6566" y="5988"/>
                  </a:lnTo>
                  <a:lnTo>
                    <a:pt x="9059" y="7994"/>
                  </a:lnTo>
                  <a:cubicBezTo>
                    <a:pt x="9272" y="8170"/>
                    <a:pt x="9526" y="8252"/>
                    <a:pt x="9780" y="8252"/>
                  </a:cubicBezTo>
                  <a:cubicBezTo>
                    <a:pt x="10140" y="8252"/>
                    <a:pt x="10498" y="8085"/>
                    <a:pt x="10730" y="7782"/>
                  </a:cubicBezTo>
                  <a:lnTo>
                    <a:pt x="12281" y="5745"/>
                  </a:lnTo>
                  <a:cubicBezTo>
                    <a:pt x="12281" y="5745"/>
                    <a:pt x="14317" y="8268"/>
                    <a:pt x="14560" y="8268"/>
                  </a:cubicBezTo>
                  <a:cubicBezTo>
                    <a:pt x="14586" y="8271"/>
                    <a:pt x="14611" y="8272"/>
                    <a:pt x="14636" y="8272"/>
                  </a:cubicBezTo>
                  <a:cubicBezTo>
                    <a:pt x="15143" y="8272"/>
                    <a:pt x="15488" y="7698"/>
                    <a:pt x="15199" y="7234"/>
                  </a:cubicBezTo>
                  <a:cubicBezTo>
                    <a:pt x="14925" y="6900"/>
                    <a:pt x="12159" y="2128"/>
                    <a:pt x="12159" y="2128"/>
                  </a:cubicBezTo>
                  <a:cubicBezTo>
                    <a:pt x="12159" y="2128"/>
                    <a:pt x="13922" y="1733"/>
                    <a:pt x="13496" y="1186"/>
                  </a:cubicBezTo>
                  <a:cubicBezTo>
                    <a:pt x="13521" y="1186"/>
                    <a:pt x="13444" y="819"/>
                    <a:pt x="12766" y="819"/>
                  </a:cubicBezTo>
                  <a:cubicBezTo>
                    <a:pt x="12616" y="819"/>
                    <a:pt x="12435" y="838"/>
                    <a:pt x="12220" y="882"/>
                  </a:cubicBezTo>
                  <a:cubicBezTo>
                    <a:pt x="12133" y="897"/>
                    <a:pt x="12052" y="904"/>
                    <a:pt x="11975" y="904"/>
                  </a:cubicBezTo>
                  <a:cubicBezTo>
                    <a:pt x="11101" y="904"/>
                    <a:pt x="10797" y="0"/>
                    <a:pt x="9337"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6"/>
            <p:cNvSpPr/>
            <p:nvPr/>
          </p:nvSpPr>
          <p:spPr>
            <a:xfrm>
              <a:off x="6279250" y="2219925"/>
              <a:ext cx="35000" cy="51700"/>
            </a:xfrm>
            <a:custGeom>
              <a:avLst/>
              <a:gdLst/>
              <a:ahLst/>
              <a:cxnLst/>
              <a:rect l="l" t="t" r="r" b="b"/>
              <a:pathLst>
                <a:path w="1400" h="2068" extrusionOk="0">
                  <a:moveTo>
                    <a:pt x="1" y="1"/>
                  </a:moveTo>
                  <a:cubicBezTo>
                    <a:pt x="92" y="61"/>
                    <a:pt x="214" y="122"/>
                    <a:pt x="335" y="183"/>
                  </a:cubicBezTo>
                  <a:cubicBezTo>
                    <a:pt x="882" y="517"/>
                    <a:pt x="1217" y="1064"/>
                    <a:pt x="1308" y="1672"/>
                  </a:cubicBezTo>
                  <a:cubicBezTo>
                    <a:pt x="1308" y="1824"/>
                    <a:pt x="1308" y="1946"/>
                    <a:pt x="1338" y="2068"/>
                  </a:cubicBezTo>
                  <a:cubicBezTo>
                    <a:pt x="1399" y="1946"/>
                    <a:pt x="1399" y="1794"/>
                    <a:pt x="1399" y="1672"/>
                  </a:cubicBezTo>
                  <a:cubicBezTo>
                    <a:pt x="1369" y="1338"/>
                    <a:pt x="1277" y="1034"/>
                    <a:pt x="1095" y="761"/>
                  </a:cubicBezTo>
                  <a:cubicBezTo>
                    <a:pt x="913" y="487"/>
                    <a:pt x="670" y="274"/>
                    <a:pt x="366" y="122"/>
                  </a:cubicBezTo>
                  <a:cubicBezTo>
                    <a:pt x="244" y="61"/>
                    <a:pt x="122" y="1"/>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6"/>
            <p:cNvSpPr/>
            <p:nvPr/>
          </p:nvSpPr>
          <p:spPr>
            <a:xfrm>
              <a:off x="6302825" y="2194850"/>
              <a:ext cx="34200" cy="42575"/>
            </a:xfrm>
            <a:custGeom>
              <a:avLst/>
              <a:gdLst/>
              <a:ahLst/>
              <a:cxnLst/>
              <a:rect l="l" t="t" r="r" b="b"/>
              <a:pathLst>
                <a:path w="1368" h="1703" extrusionOk="0">
                  <a:moveTo>
                    <a:pt x="0" y="1"/>
                  </a:moveTo>
                  <a:cubicBezTo>
                    <a:pt x="334" y="183"/>
                    <a:pt x="608" y="426"/>
                    <a:pt x="851" y="700"/>
                  </a:cubicBezTo>
                  <a:cubicBezTo>
                    <a:pt x="1064" y="1004"/>
                    <a:pt x="1216" y="1338"/>
                    <a:pt x="1338" y="1703"/>
                  </a:cubicBezTo>
                  <a:cubicBezTo>
                    <a:pt x="1368" y="1581"/>
                    <a:pt x="1338" y="1460"/>
                    <a:pt x="1307" y="1368"/>
                  </a:cubicBezTo>
                  <a:cubicBezTo>
                    <a:pt x="1186" y="821"/>
                    <a:pt x="821" y="365"/>
                    <a:pt x="334" y="122"/>
                  </a:cubicBezTo>
                  <a:cubicBezTo>
                    <a:pt x="243" y="31"/>
                    <a:pt x="122" y="1"/>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6"/>
            <p:cNvSpPr/>
            <p:nvPr/>
          </p:nvSpPr>
          <p:spPr>
            <a:xfrm>
              <a:off x="6329400" y="2169775"/>
              <a:ext cx="22825" cy="39550"/>
            </a:xfrm>
            <a:custGeom>
              <a:avLst/>
              <a:gdLst/>
              <a:ahLst/>
              <a:cxnLst/>
              <a:rect l="l" t="t" r="r" b="b"/>
              <a:pathLst>
                <a:path w="913" h="1582" extrusionOk="0">
                  <a:moveTo>
                    <a:pt x="1" y="1"/>
                  </a:moveTo>
                  <a:lnTo>
                    <a:pt x="1" y="1"/>
                  </a:lnTo>
                  <a:cubicBezTo>
                    <a:pt x="214" y="213"/>
                    <a:pt x="426" y="456"/>
                    <a:pt x="578" y="700"/>
                  </a:cubicBezTo>
                  <a:cubicBezTo>
                    <a:pt x="730" y="973"/>
                    <a:pt x="822" y="1277"/>
                    <a:pt x="882" y="1581"/>
                  </a:cubicBezTo>
                  <a:cubicBezTo>
                    <a:pt x="913" y="1581"/>
                    <a:pt x="913" y="1459"/>
                    <a:pt x="913" y="1308"/>
                  </a:cubicBezTo>
                  <a:cubicBezTo>
                    <a:pt x="852" y="821"/>
                    <a:pt x="609" y="426"/>
                    <a:pt x="244" y="122"/>
                  </a:cubicBezTo>
                  <a:cubicBezTo>
                    <a:pt x="123" y="31"/>
                    <a:pt x="1" y="1"/>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6"/>
            <p:cNvSpPr/>
            <p:nvPr/>
          </p:nvSpPr>
          <p:spPr>
            <a:xfrm>
              <a:off x="5513275" y="1959275"/>
              <a:ext cx="626950" cy="711125"/>
            </a:xfrm>
            <a:custGeom>
              <a:avLst/>
              <a:gdLst/>
              <a:ahLst/>
              <a:cxnLst/>
              <a:rect l="l" t="t" r="r" b="b"/>
              <a:pathLst>
                <a:path w="25078" h="28445" extrusionOk="0">
                  <a:moveTo>
                    <a:pt x="4013" y="1"/>
                  </a:moveTo>
                  <a:cubicBezTo>
                    <a:pt x="4013" y="1"/>
                    <a:pt x="1855" y="1399"/>
                    <a:pt x="1034" y="5320"/>
                  </a:cubicBezTo>
                  <a:cubicBezTo>
                    <a:pt x="487" y="7995"/>
                    <a:pt x="1126" y="16263"/>
                    <a:pt x="366" y="20822"/>
                  </a:cubicBezTo>
                  <a:cubicBezTo>
                    <a:pt x="1" y="23010"/>
                    <a:pt x="639" y="25229"/>
                    <a:pt x="2159" y="26840"/>
                  </a:cubicBezTo>
                  <a:cubicBezTo>
                    <a:pt x="3923" y="27978"/>
                    <a:pt x="5481" y="28445"/>
                    <a:pt x="6873" y="28445"/>
                  </a:cubicBezTo>
                  <a:cubicBezTo>
                    <a:pt x="8047" y="28445"/>
                    <a:pt x="9102" y="28112"/>
                    <a:pt x="10062" y="27570"/>
                  </a:cubicBezTo>
                  <a:cubicBezTo>
                    <a:pt x="16475" y="24013"/>
                    <a:pt x="21491" y="17691"/>
                    <a:pt x="23710" y="14135"/>
                  </a:cubicBezTo>
                  <a:lnTo>
                    <a:pt x="25077" y="12615"/>
                  </a:lnTo>
                  <a:lnTo>
                    <a:pt x="22828" y="6050"/>
                  </a:lnTo>
                  <a:lnTo>
                    <a:pt x="20275" y="7965"/>
                  </a:lnTo>
                  <a:cubicBezTo>
                    <a:pt x="16111" y="9241"/>
                    <a:pt x="11764" y="12858"/>
                    <a:pt x="7357" y="17235"/>
                  </a:cubicBezTo>
                  <a:lnTo>
                    <a:pt x="401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6"/>
            <p:cNvSpPr/>
            <p:nvPr/>
          </p:nvSpPr>
          <p:spPr>
            <a:xfrm>
              <a:off x="5731375" y="2143950"/>
              <a:ext cx="10675" cy="202900"/>
            </a:xfrm>
            <a:custGeom>
              <a:avLst/>
              <a:gdLst/>
              <a:ahLst/>
              <a:cxnLst/>
              <a:rect l="l" t="t" r="r" b="b"/>
              <a:pathLst>
                <a:path w="427" h="8116" extrusionOk="0">
                  <a:moveTo>
                    <a:pt x="92" y="0"/>
                  </a:moveTo>
                  <a:cubicBezTo>
                    <a:pt x="31" y="395"/>
                    <a:pt x="1" y="790"/>
                    <a:pt x="1" y="1185"/>
                  </a:cubicBezTo>
                  <a:cubicBezTo>
                    <a:pt x="1" y="1915"/>
                    <a:pt x="31" y="2918"/>
                    <a:pt x="61" y="4043"/>
                  </a:cubicBezTo>
                  <a:cubicBezTo>
                    <a:pt x="122" y="5167"/>
                    <a:pt x="183" y="6201"/>
                    <a:pt x="244" y="6930"/>
                  </a:cubicBezTo>
                  <a:cubicBezTo>
                    <a:pt x="244" y="7325"/>
                    <a:pt x="304" y="7721"/>
                    <a:pt x="365" y="8116"/>
                  </a:cubicBezTo>
                  <a:cubicBezTo>
                    <a:pt x="396" y="7721"/>
                    <a:pt x="426" y="7325"/>
                    <a:pt x="396" y="6930"/>
                  </a:cubicBezTo>
                  <a:cubicBezTo>
                    <a:pt x="365" y="6170"/>
                    <a:pt x="335" y="5137"/>
                    <a:pt x="274" y="4043"/>
                  </a:cubicBezTo>
                  <a:cubicBezTo>
                    <a:pt x="213" y="2948"/>
                    <a:pt x="183" y="1976"/>
                    <a:pt x="153" y="1185"/>
                  </a:cubicBezTo>
                  <a:cubicBezTo>
                    <a:pt x="153" y="790"/>
                    <a:pt x="122" y="395"/>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6"/>
            <p:cNvSpPr/>
            <p:nvPr/>
          </p:nvSpPr>
          <p:spPr>
            <a:xfrm>
              <a:off x="5567250" y="2108975"/>
              <a:ext cx="575250" cy="563100"/>
            </a:xfrm>
            <a:custGeom>
              <a:avLst/>
              <a:gdLst/>
              <a:ahLst/>
              <a:cxnLst/>
              <a:rect l="l" t="t" r="r" b="b"/>
              <a:pathLst>
                <a:path w="23010" h="22524" extrusionOk="0">
                  <a:moveTo>
                    <a:pt x="20760" y="1"/>
                  </a:moveTo>
                  <a:lnTo>
                    <a:pt x="20639" y="62"/>
                  </a:lnTo>
                  <a:cubicBezTo>
                    <a:pt x="15593" y="3132"/>
                    <a:pt x="11490" y="6141"/>
                    <a:pt x="8572" y="8268"/>
                  </a:cubicBezTo>
                  <a:cubicBezTo>
                    <a:pt x="7113" y="9332"/>
                    <a:pt x="5958" y="10214"/>
                    <a:pt x="5167" y="10791"/>
                  </a:cubicBezTo>
                  <a:cubicBezTo>
                    <a:pt x="4803" y="11095"/>
                    <a:pt x="4499" y="11308"/>
                    <a:pt x="4286" y="11490"/>
                  </a:cubicBezTo>
                  <a:lnTo>
                    <a:pt x="4043" y="11673"/>
                  </a:lnTo>
                  <a:lnTo>
                    <a:pt x="3982" y="11734"/>
                  </a:lnTo>
                  <a:cubicBezTo>
                    <a:pt x="3982" y="11734"/>
                    <a:pt x="4012" y="11703"/>
                    <a:pt x="4073" y="11673"/>
                  </a:cubicBezTo>
                  <a:lnTo>
                    <a:pt x="4316" y="11521"/>
                  </a:lnTo>
                  <a:lnTo>
                    <a:pt x="5228" y="10852"/>
                  </a:lnTo>
                  <a:lnTo>
                    <a:pt x="8632" y="8360"/>
                  </a:lnTo>
                  <a:cubicBezTo>
                    <a:pt x="11563" y="6275"/>
                    <a:pt x="15634" y="3290"/>
                    <a:pt x="20637" y="270"/>
                  </a:cubicBezTo>
                  <a:lnTo>
                    <a:pt x="20637" y="270"/>
                  </a:lnTo>
                  <a:cubicBezTo>
                    <a:pt x="21295" y="2239"/>
                    <a:pt x="22038" y="4352"/>
                    <a:pt x="22783" y="6525"/>
                  </a:cubicBezTo>
                  <a:lnTo>
                    <a:pt x="22783" y="6525"/>
                  </a:lnTo>
                  <a:cubicBezTo>
                    <a:pt x="22543" y="6854"/>
                    <a:pt x="22275" y="7212"/>
                    <a:pt x="22037" y="7600"/>
                  </a:cubicBezTo>
                  <a:cubicBezTo>
                    <a:pt x="19848" y="10579"/>
                    <a:pt x="17478" y="13375"/>
                    <a:pt x="14894" y="16019"/>
                  </a:cubicBezTo>
                  <a:cubicBezTo>
                    <a:pt x="13769" y="17174"/>
                    <a:pt x="12584" y="18269"/>
                    <a:pt x="11338" y="19272"/>
                  </a:cubicBezTo>
                  <a:cubicBezTo>
                    <a:pt x="10243" y="20153"/>
                    <a:pt x="9058" y="20913"/>
                    <a:pt x="7812" y="21551"/>
                  </a:cubicBezTo>
                  <a:cubicBezTo>
                    <a:pt x="6809" y="22098"/>
                    <a:pt x="5654" y="22402"/>
                    <a:pt x="4499" y="22433"/>
                  </a:cubicBezTo>
                  <a:cubicBezTo>
                    <a:pt x="3648" y="22433"/>
                    <a:pt x="2766" y="22250"/>
                    <a:pt x="1976" y="21946"/>
                  </a:cubicBezTo>
                  <a:cubicBezTo>
                    <a:pt x="1459" y="21734"/>
                    <a:pt x="942" y="21460"/>
                    <a:pt x="486" y="21187"/>
                  </a:cubicBezTo>
                  <a:cubicBezTo>
                    <a:pt x="304" y="21065"/>
                    <a:pt x="182" y="21004"/>
                    <a:pt x="122" y="20943"/>
                  </a:cubicBezTo>
                  <a:lnTo>
                    <a:pt x="0" y="20852"/>
                  </a:lnTo>
                  <a:lnTo>
                    <a:pt x="91" y="20943"/>
                  </a:lnTo>
                  <a:cubicBezTo>
                    <a:pt x="152" y="21004"/>
                    <a:pt x="274" y="21095"/>
                    <a:pt x="426" y="21217"/>
                  </a:cubicBezTo>
                  <a:cubicBezTo>
                    <a:pt x="882" y="21521"/>
                    <a:pt x="1368" y="21794"/>
                    <a:pt x="1885" y="22007"/>
                  </a:cubicBezTo>
                  <a:cubicBezTo>
                    <a:pt x="2705" y="22342"/>
                    <a:pt x="3587" y="22524"/>
                    <a:pt x="4468" y="22524"/>
                  </a:cubicBezTo>
                  <a:cubicBezTo>
                    <a:pt x="5654" y="22524"/>
                    <a:pt x="6809" y="22220"/>
                    <a:pt x="7842" y="21673"/>
                  </a:cubicBezTo>
                  <a:cubicBezTo>
                    <a:pt x="9088" y="21035"/>
                    <a:pt x="10274" y="20275"/>
                    <a:pt x="11398" y="19393"/>
                  </a:cubicBezTo>
                  <a:cubicBezTo>
                    <a:pt x="12645" y="18390"/>
                    <a:pt x="13861" y="17296"/>
                    <a:pt x="14985" y="16141"/>
                  </a:cubicBezTo>
                  <a:cubicBezTo>
                    <a:pt x="17599" y="13496"/>
                    <a:pt x="20000" y="10700"/>
                    <a:pt x="22189" y="7691"/>
                  </a:cubicBezTo>
                  <a:lnTo>
                    <a:pt x="22979" y="6597"/>
                  </a:lnTo>
                  <a:lnTo>
                    <a:pt x="23010" y="6566"/>
                  </a:lnTo>
                  <a:lnTo>
                    <a:pt x="23010" y="6506"/>
                  </a:lnTo>
                  <a:cubicBezTo>
                    <a:pt x="22219" y="4287"/>
                    <a:pt x="21490" y="2129"/>
                    <a:pt x="20791" y="92"/>
                  </a:cubicBezTo>
                  <a:lnTo>
                    <a:pt x="207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6"/>
            <p:cNvSpPr/>
            <p:nvPr/>
          </p:nvSpPr>
          <p:spPr>
            <a:xfrm>
              <a:off x="5618150" y="2343000"/>
              <a:ext cx="122375" cy="58625"/>
            </a:xfrm>
            <a:custGeom>
              <a:avLst/>
              <a:gdLst/>
              <a:ahLst/>
              <a:cxnLst/>
              <a:rect l="l" t="t" r="r" b="b"/>
              <a:pathLst>
                <a:path w="4895" h="2345" extrusionOk="0">
                  <a:moveTo>
                    <a:pt x="3974" y="1"/>
                  </a:moveTo>
                  <a:cubicBezTo>
                    <a:pt x="2612" y="1"/>
                    <a:pt x="1317" y="605"/>
                    <a:pt x="457" y="1643"/>
                  </a:cubicBezTo>
                  <a:cubicBezTo>
                    <a:pt x="244" y="1856"/>
                    <a:pt x="92" y="2099"/>
                    <a:pt x="1" y="2342"/>
                  </a:cubicBezTo>
                  <a:cubicBezTo>
                    <a:pt x="2" y="2344"/>
                    <a:pt x="4" y="2344"/>
                    <a:pt x="6" y="2344"/>
                  </a:cubicBezTo>
                  <a:cubicBezTo>
                    <a:pt x="50" y="2344"/>
                    <a:pt x="230" y="2080"/>
                    <a:pt x="548" y="1734"/>
                  </a:cubicBezTo>
                  <a:cubicBezTo>
                    <a:pt x="1460" y="762"/>
                    <a:pt x="2736" y="184"/>
                    <a:pt x="4074" y="154"/>
                  </a:cubicBezTo>
                  <a:cubicBezTo>
                    <a:pt x="4183" y="147"/>
                    <a:pt x="4282" y="145"/>
                    <a:pt x="4372" y="145"/>
                  </a:cubicBezTo>
                  <a:cubicBezTo>
                    <a:pt x="4616" y="145"/>
                    <a:pt x="4783" y="162"/>
                    <a:pt x="4854" y="162"/>
                  </a:cubicBezTo>
                  <a:cubicBezTo>
                    <a:pt x="4881" y="162"/>
                    <a:pt x="4894" y="160"/>
                    <a:pt x="4894" y="154"/>
                  </a:cubicBezTo>
                  <a:cubicBezTo>
                    <a:pt x="4651" y="32"/>
                    <a:pt x="4347" y="2"/>
                    <a:pt x="4074" y="2"/>
                  </a:cubicBezTo>
                  <a:cubicBezTo>
                    <a:pt x="4040" y="1"/>
                    <a:pt x="4007" y="1"/>
                    <a:pt x="39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6"/>
            <p:cNvSpPr/>
            <p:nvPr/>
          </p:nvSpPr>
          <p:spPr>
            <a:xfrm>
              <a:off x="6019375" y="2154575"/>
              <a:ext cx="75250" cy="174050"/>
            </a:xfrm>
            <a:custGeom>
              <a:avLst/>
              <a:gdLst/>
              <a:ahLst/>
              <a:cxnLst/>
              <a:rect l="l" t="t" r="r" b="b"/>
              <a:pathLst>
                <a:path w="3010" h="6962" extrusionOk="0">
                  <a:moveTo>
                    <a:pt x="1" y="1"/>
                  </a:moveTo>
                  <a:lnTo>
                    <a:pt x="1" y="1"/>
                  </a:lnTo>
                  <a:cubicBezTo>
                    <a:pt x="122" y="365"/>
                    <a:pt x="274" y="700"/>
                    <a:pt x="426" y="1034"/>
                  </a:cubicBezTo>
                  <a:lnTo>
                    <a:pt x="1520" y="3466"/>
                  </a:lnTo>
                  <a:cubicBezTo>
                    <a:pt x="1915" y="4408"/>
                    <a:pt x="2250" y="5259"/>
                    <a:pt x="2554" y="5928"/>
                  </a:cubicBezTo>
                  <a:cubicBezTo>
                    <a:pt x="2675" y="6292"/>
                    <a:pt x="2827" y="6627"/>
                    <a:pt x="3010" y="6961"/>
                  </a:cubicBezTo>
                  <a:cubicBezTo>
                    <a:pt x="2949" y="6596"/>
                    <a:pt x="2827" y="6232"/>
                    <a:pt x="2706" y="5897"/>
                  </a:cubicBezTo>
                  <a:cubicBezTo>
                    <a:pt x="2463" y="5259"/>
                    <a:pt x="2128" y="4378"/>
                    <a:pt x="1703" y="3405"/>
                  </a:cubicBezTo>
                  <a:cubicBezTo>
                    <a:pt x="1277" y="2432"/>
                    <a:pt x="852" y="1581"/>
                    <a:pt x="548" y="973"/>
                  </a:cubicBezTo>
                  <a:cubicBezTo>
                    <a:pt x="396" y="639"/>
                    <a:pt x="213" y="305"/>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6"/>
            <p:cNvSpPr/>
            <p:nvPr/>
          </p:nvSpPr>
          <p:spPr>
            <a:xfrm>
              <a:off x="6077125" y="2240450"/>
              <a:ext cx="52450" cy="40300"/>
            </a:xfrm>
            <a:custGeom>
              <a:avLst/>
              <a:gdLst/>
              <a:ahLst/>
              <a:cxnLst/>
              <a:rect l="l" t="t" r="r" b="b"/>
              <a:pathLst>
                <a:path w="2098" h="1612" extrusionOk="0">
                  <a:moveTo>
                    <a:pt x="2098" y="0"/>
                  </a:moveTo>
                  <a:lnTo>
                    <a:pt x="2098" y="0"/>
                  </a:lnTo>
                  <a:cubicBezTo>
                    <a:pt x="1703" y="213"/>
                    <a:pt x="1338" y="456"/>
                    <a:pt x="1034" y="760"/>
                  </a:cubicBezTo>
                  <a:cubicBezTo>
                    <a:pt x="639" y="1003"/>
                    <a:pt x="305" y="1277"/>
                    <a:pt x="1" y="1611"/>
                  </a:cubicBezTo>
                  <a:cubicBezTo>
                    <a:pt x="426" y="1429"/>
                    <a:pt x="821" y="1216"/>
                    <a:pt x="1156" y="912"/>
                  </a:cubicBezTo>
                  <a:cubicBezTo>
                    <a:pt x="1520" y="669"/>
                    <a:pt x="1855" y="365"/>
                    <a:pt x="20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6"/>
            <p:cNvSpPr/>
            <p:nvPr/>
          </p:nvSpPr>
          <p:spPr>
            <a:xfrm>
              <a:off x="6056600" y="2196375"/>
              <a:ext cx="56275" cy="38775"/>
            </a:xfrm>
            <a:custGeom>
              <a:avLst/>
              <a:gdLst/>
              <a:ahLst/>
              <a:cxnLst/>
              <a:rect l="l" t="t" r="r" b="b"/>
              <a:pathLst>
                <a:path w="2251" h="1551" extrusionOk="0">
                  <a:moveTo>
                    <a:pt x="2250" y="0"/>
                  </a:moveTo>
                  <a:lnTo>
                    <a:pt x="2250" y="0"/>
                  </a:lnTo>
                  <a:cubicBezTo>
                    <a:pt x="1825" y="183"/>
                    <a:pt x="1430" y="395"/>
                    <a:pt x="1065" y="699"/>
                  </a:cubicBezTo>
                  <a:cubicBezTo>
                    <a:pt x="670" y="943"/>
                    <a:pt x="305" y="1216"/>
                    <a:pt x="1" y="1551"/>
                  </a:cubicBezTo>
                  <a:cubicBezTo>
                    <a:pt x="822" y="1155"/>
                    <a:pt x="1581" y="608"/>
                    <a:pt x="22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6"/>
            <p:cNvSpPr/>
            <p:nvPr/>
          </p:nvSpPr>
          <p:spPr>
            <a:xfrm>
              <a:off x="6036100" y="2147750"/>
              <a:ext cx="61575" cy="43325"/>
            </a:xfrm>
            <a:custGeom>
              <a:avLst/>
              <a:gdLst/>
              <a:ahLst/>
              <a:cxnLst/>
              <a:rect l="l" t="t" r="r" b="b"/>
              <a:pathLst>
                <a:path w="2463" h="1733" extrusionOk="0">
                  <a:moveTo>
                    <a:pt x="2462" y="0"/>
                  </a:moveTo>
                  <a:cubicBezTo>
                    <a:pt x="2006" y="182"/>
                    <a:pt x="1581" y="456"/>
                    <a:pt x="1186" y="790"/>
                  </a:cubicBezTo>
                  <a:cubicBezTo>
                    <a:pt x="760" y="1033"/>
                    <a:pt x="365" y="1368"/>
                    <a:pt x="0" y="1733"/>
                  </a:cubicBezTo>
                  <a:cubicBezTo>
                    <a:pt x="912" y="1246"/>
                    <a:pt x="1733" y="669"/>
                    <a:pt x="24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6"/>
            <p:cNvSpPr/>
            <p:nvPr/>
          </p:nvSpPr>
          <p:spPr>
            <a:xfrm>
              <a:off x="5685775" y="1920150"/>
              <a:ext cx="291075" cy="83275"/>
            </a:xfrm>
            <a:custGeom>
              <a:avLst/>
              <a:gdLst/>
              <a:ahLst/>
              <a:cxnLst/>
              <a:rect l="l" t="t" r="r" b="b"/>
              <a:pathLst>
                <a:path w="11643" h="3331" extrusionOk="0">
                  <a:moveTo>
                    <a:pt x="2782" y="1"/>
                  </a:moveTo>
                  <a:cubicBezTo>
                    <a:pt x="2455" y="1"/>
                    <a:pt x="2128" y="16"/>
                    <a:pt x="1794" y="46"/>
                  </a:cubicBezTo>
                  <a:cubicBezTo>
                    <a:pt x="1521" y="46"/>
                    <a:pt x="1247" y="77"/>
                    <a:pt x="1034" y="107"/>
                  </a:cubicBezTo>
                  <a:cubicBezTo>
                    <a:pt x="852" y="137"/>
                    <a:pt x="639" y="168"/>
                    <a:pt x="457" y="198"/>
                  </a:cubicBezTo>
                  <a:cubicBezTo>
                    <a:pt x="305" y="229"/>
                    <a:pt x="153" y="259"/>
                    <a:pt x="1" y="320"/>
                  </a:cubicBezTo>
                  <a:cubicBezTo>
                    <a:pt x="1" y="330"/>
                    <a:pt x="18" y="334"/>
                    <a:pt x="52" y="334"/>
                  </a:cubicBezTo>
                  <a:cubicBezTo>
                    <a:pt x="229" y="334"/>
                    <a:pt x="851" y="219"/>
                    <a:pt x="1794" y="168"/>
                  </a:cubicBezTo>
                  <a:cubicBezTo>
                    <a:pt x="2003" y="159"/>
                    <a:pt x="2211" y="155"/>
                    <a:pt x="2419" y="155"/>
                  </a:cubicBezTo>
                  <a:cubicBezTo>
                    <a:pt x="3669" y="155"/>
                    <a:pt x="4916" y="311"/>
                    <a:pt x="6141" y="624"/>
                  </a:cubicBezTo>
                  <a:cubicBezTo>
                    <a:pt x="6901" y="806"/>
                    <a:pt x="7661" y="1080"/>
                    <a:pt x="8420" y="1384"/>
                  </a:cubicBezTo>
                  <a:cubicBezTo>
                    <a:pt x="8998" y="1657"/>
                    <a:pt x="9606" y="1961"/>
                    <a:pt x="10153" y="2326"/>
                  </a:cubicBezTo>
                  <a:cubicBezTo>
                    <a:pt x="11065" y="2885"/>
                    <a:pt x="11579" y="3330"/>
                    <a:pt x="11638" y="3330"/>
                  </a:cubicBezTo>
                  <a:cubicBezTo>
                    <a:pt x="11640" y="3330"/>
                    <a:pt x="11641" y="3330"/>
                    <a:pt x="11642" y="3329"/>
                  </a:cubicBezTo>
                  <a:cubicBezTo>
                    <a:pt x="11521" y="3207"/>
                    <a:pt x="11399" y="3116"/>
                    <a:pt x="11278" y="2995"/>
                  </a:cubicBezTo>
                  <a:cubicBezTo>
                    <a:pt x="11126" y="2873"/>
                    <a:pt x="10974" y="2751"/>
                    <a:pt x="10822" y="2630"/>
                  </a:cubicBezTo>
                  <a:cubicBezTo>
                    <a:pt x="10639" y="2508"/>
                    <a:pt x="10457" y="2326"/>
                    <a:pt x="10214" y="2174"/>
                  </a:cubicBezTo>
                  <a:cubicBezTo>
                    <a:pt x="9636" y="1809"/>
                    <a:pt x="9059" y="1505"/>
                    <a:pt x="8451" y="1232"/>
                  </a:cubicBezTo>
                  <a:cubicBezTo>
                    <a:pt x="7721" y="897"/>
                    <a:pt x="6961" y="624"/>
                    <a:pt x="6171" y="411"/>
                  </a:cubicBezTo>
                  <a:cubicBezTo>
                    <a:pt x="5381" y="229"/>
                    <a:pt x="4591" y="77"/>
                    <a:pt x="3770" y="46"/>
                  </a:cubicBezTo>
                  <a:cubicBezTo>
                    <a:pt x="3436" y="16"/>
                    <a:pt x="3109" y="1"/>
                    <a:pt x="27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6"/>
            <p:cNvSpPr/>
            <p:nvPr/>
          </p:nvSpPr>
          <p:spPr>
            <a:xfrm>
              <a:off x="5969975" y="1892425"/>
              <a:ext cx="212050" cy="106450"/>
            </a:xfrm>
            <a:custGeom>
              <a:avLst/>
              <a:gdLst/>
              <a:ahLst/>
              <a:cxnLst/>
              <a:rect l="l" t="t" r="r" b="b"/>
              <a:pathLst>
                <a:path w="8482" h="4258" extrusionOk="0">
                  <a:moveTo>
                    <a:pt x="8481" y="0"/>
                  </a:moveTo>
                  <a:cubicBezTo>
                    <a:pt x="8329" y="0"/>
                    <a:pt x="8208" y="0"/>
                    <a:pt x="8086" y="31"/>
                  </a:cubicBezTo>
                  <a:cubicBezTo>
                    <a:pt x="7843" y="91"/>
                    <a:pt x="7509" y="152"/>
                    <a:pt x="7083" y="243"/>
                  </a:cubicBezTo>
                  <a:cubicBezTo>
                    <a:pt x="5958" y="517"/>
                    <a:pt x="4895" y="912"/>
                    <a:pt x="3891" y="1429"/>
                  </a:cubicBezTo>
                  <a:cubicBezTo>
                    <a:pt x="2858" y="1945"/>
                    <a:pt x="1916" y="2553"/>
                    <a:pt x="1034" y="3283"/>
                  </a:cubicBezTo>
                  <a:cubicBezTo>
                    <a:pt x="700" y="3556"/>
                    <a:pt x="426" y="3800"/>
                    <a:pt x="274" y="3982"/>
                  </a:cubicBezTo>
                  <a:cubicBezTo>
                    <a:pt x="92" y="4134"/>
                    <a:pt x="1" y="4225"/>
                    <a:pt x="31" y="4256"/>
                  </a:cubicBezTo>
                  <a:cubicBezTo>
                    <a:pt x="31" y="4257"/>
                    <a:pt x="32" y="4257"/>
                    <a:pt x="33" y="4257"/>
                  </a:cubicBezTo>
                  <a:cubicBezTo>
                    <a:pt x="62" y="4257"/>
                    <a:pt x="454" y="3901"/>
                    <a:pt x="1125" y="3404"/>
                  </a:cubicBezTo>
                  <a:cubicBezTo>
                    <a:pt x="2007" y="2705"/>
                    <a:pt x="2980" y="2097"/>
                    <a:pt x="3983" y="1611"/>
                  </a:cubicBezTo>
                  <a:cubicBezTo>
                    <a:pt x="4986" y="1094"/>
                    <a:pt x="6019" y="699"/>
                    <a:pt x="7113" y="365"/>
                  </a:cubicBezTo>
                  <a:cubicBezTo>
                    <a:pt x="7934" y="122"/>
                    <a:pt x="8481" y="31"/>
                    <a:pt x="84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6"/>
            <p:cNvSpPr/>
            <p:nvPr/>
          </p:nvSpPr>
          <p:spPr>
            <a:xfrm>
              <a:off x="6289125" y="1750825"/>
              <a:ext cx="800025" cy="590350"/>
            </a:xfrm>
            <a:custGeom>
              <a:avLst/>
              <a:gdLst/>
              <a:ahLst/>
              <a:cxnLst/>
              <a:rect l="l" t="t" r="r" b="b"/>
              <a:pathLst>
                <a:path w="32001" h="23614" extrusionOk="0">
                  <a:moveTo>
                    <a:pt x="30999" y="0"/>
                  </a:moveTo>
                  <a:cubicBezTo>
                    <a:pt x="30951" y="0"/>
                    <a:pt x="30902" y="3"/>
                    <a:pt x="30853" y="11"/>
                  </a:cubicBezTo>
                  <a:lnTo>
                    <a:pt x="13284" y="2381"/>
                  </a:lnTo>
                  <a:cubicBezTo>
                    <a:pt x="12858" y="2412"/>
                    <a:pt x="12524" y="2746"/>
                    <a:pt x="12463" y="3172"/>
                  </a:cubicBezTo>
                  <a:lnTo>
                    <a:pt x="10336" y="19950"/>
                  </a:lnTo>
                  <a:cubicBezTo>
                    <a:pt x="10275" y="20315"/>
                    <a:pt x="10001" y="20649"/>
                    <a:pt x="9606" y="20740"/>
                  </a:cubicBezTo>
                  <a:lnTo>
                    <a:pt x="1" y="22898"/>
                  </a:lnTo>
                  <a:cubicBezTo>
                    <a:pt x="55" y="23327"/>
                    <a:pt x="438" y="23614"/>
                    <a:pt x="861" y="23614"/>
                  </a:cubicBezTo>
                  <a:cubicBezTo>
                    <a:pt x="918" y="23614"/>
                    <a:pt x="976" y="23608"/>
                    <a:pt x="1034" y="23598"/>
                  </a:cubicBezTo>
                  <a:lnTo>
                    <a:pt x="29029" y="18461"/>
                  </a:lnTo>
                  <a:cubicBezTo>
                    <a:pt x="29424" y="18369"/>
                    <a:pt x="29728" y="18035"/>
                    <a:pt x="29789" y="17640"/>
                  </a:cubicBezTo>
                  <a:lnTo>
                    <a:pt x="31916" y="1044"/>
                  </a:lnTo>
                  <a:cubicBezTo>
                    <a:pt x="32001" y="483"/>
                    <a:pt x="31567" y="0"/>
                    <a:pt x="3099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6"/>
            <p:cNvSpPr/>
            <p:nvPr/>
          </p:nvSpPr>
          <p:spPr>
            <a:xfrm>
              <a:off x="6292175" y="1819475"/>
              <a:ext cx="355650" cy="508375"/>
            </a:xfrm>
            <a:custGeom>
              <a:avLst/>
              <a:gdLst/>
              <a:ahLst/>
              <a:cxnLst/>
              <a:rect l="l" t="t" r="r" b="b"/>
              <a:pathLst>
                <a:path w="14226" h="20335" extrusionOk="0">
                  <a:moveTo>
                    <a:pt x="14226" y="0"/>
                  </a:moveTo>
                  <a:lnTo>
                    <a:pt x="14226" y="0"/>
                  </a:lnTo>
                  <a:cubicBezTo>
                    <a:pt x="14135" y="31"/>
                    <a:pt x="14043" y="91"/>
                    <a:pt x="13983" y="152"/>
                  </a:cubicBezTo>
                  <a:cubicBezTo>
                    <a:pt x="13739" y="304"/>
                    <a:pt x="13557" y="547"/>
                    <a:pt x="13435" y="821"/>
                  </a:cubicBezTo>
                  <a:cubicBezTo>
                    <a:pt x="13253" y="1246"/>
                    <a:pt x="13132" y="1702"/>
                    <a:pt x="13101" y="2158"/>
                  </a:cubicBezTo>
                  <a:cubicBezTo>
                    <a:pt x="13010" y="2705"/>
                    <a:pt x="12949" y="3313"/>
                    <a:pt x="12858" y="3952"/>
                  </a:cubicBezTo>
                  <a:cubicBezTo>
                    <a:pt x="12493" y="6657"/>
                    <a:pt x="11976" y="10335"/>
                    <a:pt x="11429" y="14377"/>
                  </a:cubicBezTo>
                  <a:cubicBezTo>
                    <a:pt x="11277" y="15411"/>
                    <a:pt x="11186" y="16414"/>
                    <a:pt x="11004" y="17356"/>
                  </a:cubicBezTo>
                  <a:cubicBezTo>
                    <a:pt x="10973" y="17569"/>
                    <a:pt x="10882" y="17782"/>
                    <a:pt x="10761" y="17964"/>
                  </a:cubicBezTo>
                  <a:cubicBezTo>
                    <a:pt x="10609" y="18146"/>
                    <a:pt x="10426" y="18268"/>
                    <a:pt x="10214" y="18359"/>
                  </a:cubicBezTo>
                  <a:cubicBezTo>
                    <a:pt x="9788" y="18481"/>
                    <a:pt x="9362" y="18572"/>
                    <a:pt x="8907" y="18633"/>
                  </a:cubicBezTo>
                  <a:lnTo>
                    <a:pt x="4256" y="19484"/>
                  </a:lnTo>
                  <a:lnTo>
                    <a:pt x="1125" y="20092"/>
                  </a:lnTo>
                  <a:lnTo>
                    <a:pt x="274" y="20274"/>
                  </a:lnTo>
                  <a:cubicBezTo>
                    <a:pt x="183" y="20274"/>
                    <a:pt x="92" y="20304"/>
                    <a:pt x="1" y="20335"/>
                  </a:cubicBezTo>
                  <a:cubicBezTo>
                    <a:pt x="92" y="20335"/>
                    <a:pt x="183" y="20335"/>
                    <a:pt x="274" y="20304"/>
                  </a:cubicBezTo>
                  <a:lnTo>
                    <a:pt x="1156" y="20183"/>
                  </a:lnTo>
                  <a:lnTo>
                    <a:pt x="4286" y="19636"/>
                  </a:lnTo>
                  <a:lnTo>
                    <a:pt x="8937" y="18815"/>
                  </a:lnTo>
                  <a:cubicBezTo>
                    <a:pt x="9393" y="18754"/>
                    <a:pt x="9849" y="18663"/>
                    <a:pt x="10305" y="18511"/>
                  </a:cubicBezTo>
                  <a:cubicBezTo>
                    <a:pt x="10517" y="18420"/>
                    <a:pt x="10730" y="18268"/>
                    <a:pt x="10913" y="18086"/>
                  </a:cubicBezTo>
                  <a:cubicBezTo>
                    <a:pt x="11034" y="17873"/>
                    <a:pt x="11156" y="17630"/>
                    <a:pt x="11217" y="17386"/>
                  </a:cubicBezTo>
                  <a:cubicBezTo>
                    <a:pt x="11369" y="16414"/>
                    <a:pt x="11490" y="15441"/>
                    <a:pt x="11612" y="14408"/>
                  </a:cubicBezTo>
                  <a:cubicBezTo>
                    <a:pt x="12159" y="10335"/>
                    <a:pt x="12645" y="6657"/>
                    <a:pt x="12980" y="3982"/>
                  </a:cubicBezTo>
                  <a:cubicBezTo>
                    <a:pt x="13162" y="2645"/>
                    <a:pt x="13223" y="1550"/>
                    <a:pt x="13496" y="851"/>
                  </a:cubicBezTo>
                  <a:cubicBezTo>
                    <a:pt x="13618" y="578"/>
                    <a:pt x="13770" y="365"/>
                    <a:pt x="13983" y="183"/>
                  </a:cubicBezTo>
                  <a:cubicBezTo>
                    <a:pt x="14135" y="61"/>
                    <a:pt x="14226" y="0"/>
                    <a:pt x="142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6"/>
            <p:cNvSpPr/>
            <p:nvPr/>
          </p:nvSpPr>
          <p:spPr>
            <a:xfrm>
              <a:off x="6647800" y="1758675"/>
              <a:ext cx="433925" cy="60825"/>
            </a:xfrm>
            <a:custGeom>
              <a:avLst/>
              <a:gdLst/>
              <a:ahLst/>
              <a:cxnLst/>
              <a:rect l="l" t="t" r="r" b="b"/>
              <a:pathLst>
                <a:path w="17357" h="2433" extrusionOk="0">
                  <a:moveTo>
                    <a:pt x="17174" y="1"/>
                  </a:moveTo>
                  <a:lnTo>
                    <a:pt x="16688" y="31"/>
                  </a:lnTo>
                  <a:cubicBezTo>
                    <a:pt x="16232" y="92"/>
                    <a:pt x="15594" y="152"/>
                    <a:pt x="14803" y="244"/>
                  </a:cubicBezTo>
                  <a:cubicBezTo>
                    <a:pt x="13223" y="426"/>
                    <a:pt x="11065" y="700"/>
                    <a:pt x="8664" y="1095"/>
                  </a:cubicBezTo>
                  <a:lnTo>
                    <a:pt x="2554" y="2037"/>
                  </a:lnTo>
                  <a:lnTo>
                    <a:pt x="700" y="2311"/>
                  </a:lnTo>
                  <a:lnTo>
                    <a:pt x="183" y="2402"/>
                  </a:lnTo>
                  <a:cubicBezTo>
                    <a:pt x="122" y="2402"/>
                    <a:pt x="62" y="2402"/>
                    <a:pt x="1" y="2432"/>
                  </a:cubicBezTo>
                  <a:lnTo>
                    <a:pt x="183" y="2432"/>
                  </a:lnTo>
                  <a:lnTo>
                    <a:pt x="700" y="2402"/>
                  </a:lnTo>
                  <a:cubicBezTo>
                    <a:pt x="1156" y="2341"/>
                    <a:pt x="1764" y="2280"/>
                    <a:pt x="2554" y="2189"/>
                  </a:cubicBezTo>
                  <a:cubicBezTo>
                    <a:pt x="4135" y="1976"/>
                    <a:pt x="6323" y="1672"/>
                    <a:pt x="8694" y="1277"/>
                  </a:cubicBezTo>
                  <a:cubicBezTo>
                    <a:pt x="11095" y="912"/>
                    <a:pt x="13253" y="608"/>
                    <a:pt x="14834" y="365"/>
                  </a:cubicBezTo>
                  <a:lnTo>
                    <a:pt x="16688" y="122"/>
                  </a:lnTo>
                  <a:lnTo>
                    <a:pt x="17174" y="31"/>
                  </a:lnTo>
                  <a:cubicBezTo>
                    <a:pt x="17235" y="31"/>
                    <a:pt x="17296" y="31"/>
                    <a:pt x="173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6"/>
            <p:cNvSpPr/>
            <p:nvPr/>
          </p:nvSpPr>
          <p:spPr>
            <a:xfrm>
              <a:off x="6841575" y="1861250"/>
              <a:ext cx="29675" cy="25625"/>
            </a:xfrm>
            <a:custGeom>
              <a:avLst/>
              <a:gdLst/>
              <a:ahLst/>
              <a:cxnLst/>
              <a:rect l="l" t="t" r="r" b="b"/>
              <a:pathLst>
                <a:path w="1187" h="1025" extrusionOk="0">
                  <a:moveTo>
                    <a:pt x="700" y="1"/>
                  </a:moveTo>
                  <a:cubicBezTo>
                    <a:pt x="244" y="1"/>
                    <a:pt x="1" y="548"/>
                    <a:pt x="335" y="882"/>
                  </a:cubicBezTo>
                  <a:cubicBezTo>
                    <a:pt x="443" y="980"/>
                    <a:pt x="569" y="1024"/>
                    <a:pt x="691" y="1024"/>
                  </a:cubicBezTo>
                  <a:cubicBezTo>
                    <a:pt x="948" y="1024"/>
                    <a:pt x="1186" y="827"/>
                    <a:pt x="1186" y="518"/>
                  </a:cubicBezTo>
                  <a:cubicBezTo>
                    <a:pt x="1186" y="244"/>
                    <a:pt x="973" y="31"/>
                    <a:pt x="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6"/>
            <p:cNvSpPr/>
            <p:nvPr/>
          </p:nvSpPr>
          <p:spPr>
            <a:xfrm>
              <a:off x="6686550" y="2128700"/>
              <a:ext cx="319200" cy="211325"/>
            </a:xfrm>
            <a:custGeom>
              <a:avLst/>
              <a:gdLst/>
              <a:ahLst/>
              <a:cxnLst/>
              <a:rect l="l" t="t" r="r" b="b"/>
              <a:pathLst>
                <a:path w="12768" h="8453" extrusionOk="0">
                  <a:moveTo>
                    <a:pt x="12292" y="0"/>
                  </a:moveTo>
                  <a:cubicBezTo>
                    <a:pt x="11813" y="0"/>
                    <a:pt x="10275" y="3285"/>
                    <a:pt x="10275" y="3285"/>
                  </a:cubicBezTo>
                  <a:lnTo>
                    <a:pt x="9606" y="3498"/>
                  </a:lnTo>
                  <a:cubicBezTo>
                    <a:pt x="9606" y="3498"/>
                    <a:pt x="9667" y="2981"/>
                    <a:pt x="9758" y="2160"/>
                  </a:cubicBezTo>
                  <a:cubicBezTo>
                    <a:pt x="9849" y="1340"/>
                    <a:pt x="9819" y="549"/>
                    <a:pt x="9576" y="336"/>
                  </a:cubicBezTo>
                  <a:cubicBezTo>
                    <a:pt x="9549" y="316"/>
                    <a:pt x="9520" y="306"/>
                    <a:pt x="9489" y="306"/>
                  </a:cubicBezTo>
                  <a:cubicBezTo>
                    <a:pt x="9211" y="306"/>
                    <a:pt x="8816" y="1096"/>
                    <a:pt x="8816" y="1096"/>
                  </a:cubicBezTo>
                  <a:cubicBezTo>
                    <a:pt x="8876" y="762"/>
                    <a:pt x="8451" y="519"/>
                    <a:pt x="8451" y="519"/>
                  </a:cubicBezTo>
                  <a:cubicBezTo>
                    <a:pt x="8447" y="519"/>
                    <a:pt x="8443" y="519"/>
                    <a:pt x="8439" y="519"/>
                  </a:cubicBezTo>
                  <a:cubicBezTo>
                    <a:pt x="7563" y="519"/>
                    <a:pt x="6840" y="3832"/>
                    <a:pt x="6840" y="3832"/>
                  </a:cubicBezTo>
                  <a:lnTo>
                    <a:pt x="6171" y="3832"/>
                  </a:lnTo>
                  <a:cubicBezTo>
                    <a:pt x="6171" y="3832"/>
                    <a:pt x="6658" y="2495"/>
                    <a:pt x="6870" y="1826"/>
                  </a:cubicBezTo>
                  <a:cubicBezTo>
                    <a:pt x="7053" y="1188"/>
                    <a:pt x="6931" y="1096"/>
                    <a:pt x="6627" y="975"/>
                  </a:cubicBezTo>
                  <a:cubicBezTo>
                    <a:pt x="6612" y="970"/>
                    <a:pt x="6596" y="968"/>
                    <a:pt x="6580" y="968"/>
                  </a:cubicBezTo>
                  <a:cubicBezTo>
                    <a:pt x="6269" y="968"/>
                    <a:pt x="5758" y="1771"/>
                    <a:pt x="5411" y="2464"/>
                  </a:cubicBezTo>
                  <a:cubicBezTo>
                    <a:pt x="5047" y="3011"/>
                    <a:pt x="4651" y="3498"/>
                    <a:pt x="4165" y="3923"/>
                  </a:cubicBezTo>
                  <a:cubicBezTo>
                    <a:pt x="4165" y="3923"/>
                    <a:pt x="2341" y="4379"/>
                    <a:pt x="1612" y="4470"/>
                  </a:cubicBezTo>
                  <a:cubicBezTo>
                    <a:pt x="882" y="4561"/>
                    <a:pt x="1" y="6081"/>
                    <a:pt x="1" y="6081"/>
                  </a:cubicBezTo>
                  <a:lnTo>
                    <a:pt x="2615" y="8452"/>
                  </a:lnTo>
                  <a:cubicBezTo>
                    <a:pt x="2615" y="8452"/>
                    <a:pt x="7417" y="5747"/>
                    <a:pt x="8025" y="5473"/>
                  </a:cubicBezTo>
                  <a:cubicBezTo>
                    <a:pt x="8633" y="5200"/>
                    <a:pt x="11582" y="3558"/>
                    <a:pt x="11582" y="3558"/>
                  </a:cubicBezTo>
                  <a:cubicBezTo>
                    <a:pt x="11582" y="3558"/>
                    <a:pt x="12463" y="1461"/>
                    <a:pt x="12615" y="1036"/>
                  </a:cubicBezTo>
                  <a:cubicBezTo>
                    <a:pt x="12767" y="610"/>
                    <a:pt x="12767" y="63"/>
                    <a:pt x="12311" y="2"/>
                  </a:cubicBezTo>
                  <a:cubicBezTo>
                    <a:pt x="12305" y="1"/>
                    <a:pt x="12299" y="0"/>
                    <a:pt x="1229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6"/>
            <p:cNvSpPr/>
            <p:nvPr/>
          </p:nvSpPr>
          <p:spPr>
            <a:xfrm>
              <a:off x="5648775" y="2881800"/>
              <a:ext cx="673050" cy="177325"/>
            </a:xfrm>
            <a:custGeom>
              <a:avLst/>
              <a:gdLst/>
              <a:ahLst/>
              <a:cxnLst/>
              <a:rect l="l" t="t" r="r" b="b"/>
              <a:pathLst>
                <a:path w="26922" h="7093" extrusionOk="0">
                  <a:moveTo>
                    <a:pt x="903" y="0"/>
                  </a:moveTo>
                  <a:cubicBezTo>
                    <a:pt x="903" y="0"/>
                    <a:pt x="356" y="3739"/>
                    <a:pt x="83" y="4955"/>
                  </a:cubicBezTo>
                  <a:cubicBezTo>
                    <a:pt x="1" y="5298"/>
                    <a:pt x="166" y="5378"/>
                    <a:pt x="335" y="5378"/>
                  </a:cubicBezTo>
                  <a:cubicBezTo>
                    <a:pt x="481" y="5378"/>
                    <a:pt x="630" y="5319"/>
                    <a:pt x="630" y="5319"/>
                  </a:cubicBezTo>
                  <a:cubicBezTo>
                    <a:pt x="654" y="4961"/>
                    <a:pt x="959" y="4715"/>
                    <a:pt x="1296" y="4715"/>
                  </a:cubicBezTo>
                  <a:cubicBezTo>
                    <a:pt x="1387" y="4715"/>
                    <a:pt x="1481" y="4733"/>
                    <a:pt x="1572" y="4772"/>
                  </a:cubicBezTo>
                  <a:cubicBezTo>
                    <a:pt x="3301" y="5497"/>
                    <a:pt x="7461" y="7092"/>
                    <a:pt x="10624" y="7092"/>
                  </a:cubicBezTo>
                  <a:cubicBezTo>
                    <a:pt x="10908" y="7092"/>
                    <a:pt x="11185" y="7080"/>
                    <a:pt x="11451" y="7052"/>
                  </a:cubicBezTo>
                  <a:cubicBezTo>
                    <a:pt x="15040" y="6650"/>
                    <a:pt x="17897" y="4525"/>
                    <a:pt x="20356" y="4525"/>
                  </a:cubicBezTo>
                  <a:cubicBezTo>
                    <a:pt x="20687" y="4525"/>
                    <a:pt x="21011" y="4564"/>
                    <a:pt x="21329" y="4651"/>
                  </a:cubicBezTo>
                  <a:cubicBezTo>
                    <a:pt x="23565" y="5260"/>
                    <a:pt x="25142" y="6337"/>
                    <a:pt x="25955" y="6337"/>
                  </a:cubicBezTo>
                  <a:cubicBezTo>
                    <a:pt x="26115" y="6337"/>
                    <a:pt x="26245" y="6296"/>
                    <a:pt x="26344" y="6201"/>
                  </a:cubicBezTo>
                  <a:cubicBezTo>
                    <a:pt x="26922" y="5623"/>
                    <a:pt x="25949" y="213"/>
                    <a:pt x="25949" y="213"/>
                  </a:cubicBezTo>
                  <a:lnTo>
                    <a:pt x="90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6"/>
            <p:cNvSpPr/>
            <p:nvPr/>
          </p:nvSpPr>
          <p:spPr>
            <a:xfrm>
              <a:off x="5661475" y="2961125"/>
              <a:ext cx="648200" cy="68100"/>
            </a:xfrm>
            <a:custGeom>
              <a:avLst/>
              <a:gdLst/>
              <a:ahLst/>
              <a:cxnLst/>
              <a:rect l="l" t="t" r="r" b="b"/>
              <a:pathLst>
                <a:path w="25928" h="2724" extrusionOk="0">
                  <a:moveTo>
                    <a:pt x="399" y="1"/>
                  </a:moveTo>
                  <a:cubicBezTo>
                    <a:pt x="267" y="1"/>
                    <a:pt x="134" y="8"/>
                    <a:pt x="0" y="19"/>
                  </a:cubicBezTo>
                  <a:cubicBezTo>
                    <a:pt x="760" y="49"/>
                    <a:pt x="1520" y="231"/>
                    <a:pt x="2219" y="566"/>
                  </a:cubicBezTo>
                  <a:cubicBezTo>
                    <a:pt x="2645" y="748"/>
                    <a:pt x="3131" y="1022"/>
                    <a:pt x="3678" y="1295"/>
                  </a:cubicBezTo>
                  <a:cubicBezTo>
                    <a:pt x="4955" y="1934"/>
                    <a:pt x="6322" y="2390"/>
                    <a:pt x="7751" y="2602"/>
                  </a:cubicBezTo>
                  <a:cubicBezTo>
                    <a:pt x="8329" y="2683"/>
                    <a:pt x="8913" y="2724"/>
                    <a:pt x="9498" y="2724"/>
                  </a:cubicBezTo>
                  <a:cubicBezTo>
                    <a:pt x="10669" y="2724"/>
                    <a:pt x="11844" y="2562"/>
                    <a:pt x="12979" y="2238"/>
                  </a:cubicBezTo>
                  <a:cubicBezTo>
                    <a:pt x="14772" y="1782"/>
                    <a:pt x="16414" y="1143"/>
                    <a:pt x="17994" y="900"/>
                  </a:cubicBezTo>
                  <a:cubicBezTo>
                    <a:pt x="18551" y="811"/>
                    <a:pt x="19091" y="755"/>
                    <a:pt x="19638" y="755"/>
                  </a:cubicBezTo>
                  <a:cubicBezTo>
                    <a:pt x="19839" y="755"/>
                    <a:pt x="20040" y="762"/>
                    <a:pt x="20244" y="779"/>
                  </a:cubicBezTo>
                  <a:cubicBezTo>
                    <a:pt x="20912" y="839"/>
                    <a:pt x="21551" y="961"/>
                    <a:pt x="22189" y="1113"/>
                  </a:cubicBezTo>
                  <a:cubicBezTo>
                    <a:pt x="23131" y="1356"/>
                    <a:pt x="24043" y="1660"/>
                    <a:pt x="24925" y="1994"/>
                  </a:cubicBezTo>
                  <a:lnTo>
                    <a:pt x="25654" y="2268"/>
                  </a:lnTo>
                  <a:cubicBezTo>
                    <a:pt x="25745" y="2298"/>
                    <a:pt x="25836" y="2329"/>
                    <a:pt x="25928" y="2359"/>
                  </a:cubicBezTo>
                  <a:cubicBezTo>
                    <a:pt x="25836" y="2298"/>
                    <a:pt x="25776" y="2268"/>
                    <a:pt x="25685" y="2238"/>
                  </a:cubicBezTo>
                  <a:lnTo>
                    <a:pt x="24955" y="1934"/>
                  </a:lnTo>
                  <a:cubicBezTo>
                    <a:pt x="24074" y="1538"/>
                    <a:pt x="23162" y="1235"/>
                    <a:pt x="22250" y="961"/>
                  </a:cubicBezTo>
                  <a:cubicBezTo>
                    <a:pt x="21581" y="809"/>
                    <a:pt x="20943" y="687"/>
                    <a:pt x="20274" y="627"/>
                  </a:cubicBezTo>
                  <a:cubicBezTo>
                    <a:pt x="20021" y="606"/>
                    <a:pt x="19767" y="596"/>
                    <a:pt x="19514" y="596"/>
                  </a:cubicBezTo>
                  <a:cubicBezTo>
                    <a:pt x="19008" y="596"/>
                    <a:pt x="18501" y="637"/>
                    <a:pt x="17994" y="718"/>
                  </a:cubicBezTo>
                  <a:cubicBezTo>
                    <a:pt x="16383" y="961"/>
                    <a:pt x="14712" y="1599"/>
                    <a:pt x="12949" y="2055"/>
                  </a:cubicBezTo>
                  <a:cubicBezTo>
                    <a:pt x="11815" y="2381"/>
                    <a:pt x="10652" y="2540"/>
                    <a:pt x="9492" y="2540"/>
                  </a:cubicBezTo>
                  <a:cubicBezTo>
                    <a:pt x="7512" y="2540"/>
                    <a:pt x="5541" y="2075"/>
                    <a:pt x="3739" y="1174"/>
                  </a:cubicBezTo>
                  <a:cubicBezTo>
                    <a:pt x="3192" y="900"/>
                    <a:pt x="2705" y="657"/>
                    <a:pt x="2249" y="475"/>
                  </a:cubicBezTo>
                  <a:cubicBezTo>
                    <a:pt x="1854" y="292"/>
                    <a:pt x="1459" y="171"/>
                    <a:pt x="1064" y="79"/>
                  </a:cubicBezTo>
                  <a:cubicBezTo>
                    <a:pt x="852" y="22"/>
                    <a:pt x="628" y="1"/>
                    <a:pt x="39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6"/>
            <p:cNvSpPr/>
            <p:nvPr/>
          </p:nvSpPr>
          <p:spPr>
            <a:xfrm>
              <a:off x="5662225" y="2926625"/>
              <a:ext cx="647450" cy="61300"/>
            </a:xfrm>
            <a:custGeom>
              <a:avLst/>
              <a:gdLst/>
              <a:ahLst/>
              <a:cxnLst/>
              <a:rect l="l" t="t" r="r" b="b"/>
              <a:pathLst>
                <a:path w="25898" h="2452" extrusionOk="0">
                  <a:moveTo>
                    <a:pt x="608" y="1"/>
                  </a:moveTo>
                  <a:cubicBezTo>
                    <a:pt x="487" y="1"/>
                    <a:pt x="365" y="31"/>
                    <a:pt x="274" y="31"/>
                  </a:cubicBezTo>
                  <a:cubicBezTo>
                    <a:pt x="183" y="31"/>
                    <a:pt x="92" y="31"/>
                    <a:pt x="1" y="61"/>
                  </a:cubicBezTo>
                  <a:lnTo>
                    <a:pt x="608" y="61"/>
                  </a:lnTo>
                  <a:lnTo>
                    <a:pt x="1064" y="92"/>
                  </a:lnTo>
                  <a:cubicBezTo>
                    <a:pt x="1460" y="122"/>
                    <a:pt x="1855" y="213"/>
                    <a:pt x="2280" y="304"/>
                  </a:cubicBezTo>
                  <a:cubicBezTo>
                    <a:pt x="2797" y="456"/>
                    <a:pt x="3314" y="639"/>
                    <a:pt x="3800" y="852"/>
                  </a:cubicBezTo>
                  <a:lnTo>
                    <a:pt x="5624" y="1611"/>
                  </a:lnTo>
                  <a:cubicBezTo>
                    <a:pt x="6353" y="1915"/>
                    <a:pt x="7083" y="2159"/>
                    <a:pt x="7812" y="2311"/>
                  </a:cubicBezTo>
                  <a:cubicBezTo>
                    <a:pt x="8257" y="2406"/>
                    <a:pt x="8702" y="2451"/>
                    <a:pt x="9147" y="2451"/>
                  </a:cubicBezTo>
                  <a:cubicBezTo>
                    <a:pt x="9553" y="2451"/>
                    <a:pt x="9959" y="2413"/>
                    <a:pt x="10365" y="2341"/>
                  </a:cubicBezTo>
                  <a:cubicBezTo>
                    <a:pt x="11247" y="2159"/>
                    <a:pt x="12128" y="1885"/>
                    <a:pt x="12949" y="1520"/>
                  </a:cubicBezTo>
                  <a:cubicBezTo>
                    <a:pt x="13770" y="1186"/>
                    <a:pt x="14621" y="882"/>
                    <a:pt x="15502" y="639"/>
                  </a:cubicBezTo>
                  <a:cubicBezTo>
                    <a:pt x="16212" y="448"/>
                    <a:pt x="16946" y="330"/>
                    <a:pt x="17705" y="330"/>
                  </a:cubicBezTo>
                  <a:cubicBezTo>
                    <a:pt x="17791" y="330"/>
                    <a:pt x="17878" y="332"/>
                    <a:pt x="17964" y="335"/>
                  </a:cubicBezTo>
                  <a:cubicBezTo>
                    <a:pt x="19363" y="456"/>
                    <a:pt x="20761" y="730"/>
                    <a:pt x="22098" y="1186"/>
                  </a:cubicBezTo>
                  <a:lnTo>
                    <a:pt x="24864" y="2007"/>
                  </a:lnTo>
                  <a:lnTo>
                    <a:pt x="25624" y="2219"/>
                  </a:lnTo>
                  <a:cubicBezTo>
                    <a:pt x="25715" y="2250"/>
                    <a:pt x="25806" y="2280"/>
                    <a:pt x="25898" y="2280"/>
                  </a:cubicBezTo>
                  <a:cubicBezTo>
                    <a:pt x="25806" y="2250"/>
                    <a:pt x="25715" y="2189"/>
                    <a:pt x="25655" y="2159"/>
                  </a:cubicBezTo>
                  <a:lnTo>
                    <a:pt x="24895" y="1915"/>
                  </a:lnTo>
                  <a:lnTo>
                    <a:pt x="22129" y="1034"/>
                  </a:lnTo>
                  <a:cubicBezTo>
                    <a:pt x="20791" y="548"/>
                    <a:pt x="19393" y="244"/>
                    <a:pt x="17964" y="152"/>
                  </a:cubicBezTo>
                  <a:cubicBezTo>
                    <a:pt x="17858" y="149"/>
                    <a:pt x="17752" y="147"/>
                    <a:pt x="17645" y="147"/>
                  </a:cubicBezTo>
                  <a:cubicBezTo>
                    <a:pt x="16901" y="147"/>
                    <a:pt x="16160" y="240"/>
                    <a:pt x="15442" y="426"/>
                  </a:cubicBezTo>
                  <a:cubicBezTo>
                    <a:pt x="14560" y="700"/>
                    <a:pt x="13709" y="973"/>
                    <a:pt x="12888" y="1338"/>
                  </a:cubicBezTo>
                  <a:cubicBezTo>
                    <a:pt x="12068" y="1672"/>
                    <a:pt x="11186" y="1946"/>
                    <a:pt x="10335" y="2128"/>
                  </a:cubicBezTo>
                  <a:cubicBezTo>
                    <a:pt x="9925" y="2219"/>
                    <a:pt x="9507" y="2265"/>
                    <a:pt x="9089" y="2265"/>
                  </a:cubicBezTo>
                  <a:cubicBezTo>
                    <a:pt x="8671" y="2265"/>
                    <a:pt x="8253" y="2219"/>
                    <a:pt x="7843" y="2128"/>
                  </a:cubicBezTo>
                  <a:cubicBezTo>
                    <a:pt x="6292" y="1794"/>
                    <a:pt x="4985" y="1125"/>
                    <a:pt x="3861" y="700"/>
                  </a:cubicBezTo>
                  <a:cubicBezTo>
                    <a:pt x="3344" y="487"/>
                    <a:pt x="2827" y="335"/>
                    <a:pt x="2280" y="183"/>
                  </a:cubicBezTo>
                  <a:cubicBezTo>
                    <a:pt x="1885" y="92"/>
                    <a:pt x="1490" y="31"/>
                    <a:pt x="106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6"/>
            <p:cNvSpPr/>
            <p:nvPr/>
          </p:nvSpPr>
          <p:spPr>
            <a:xfrm>
              <a:off x="5669825" y="2892325"/>
              <a:ext cx="633025" cy="45350"/>
            </a:xfrm>
            <a:custGeom>
              <a:avLst/>
              <a:gdLst/>
              <a:ahLst/>
              <a:cxnLst/>
              <a:rect l="l" t="t" r="r" b="b"/>
              <a:pathLst>
                <a:path w="25321" h="1814" extrusionOk="0">
                  <a:moveTo>
                    <a:pt x="1674" y="1"/>
                  </a:moveTo>
                  <a:cubicBezTo>
                    <a:pt x="1442" y="1"/>
                    <a:pt x="1209" y="12"/>
                    <a:pt x="973" y="35"/>
                  </a:cubicBezTo>
                  <a:cubicBezTo>
                    <a:pt x="730" y="35"/>
                    <a:pt x="487" y="96"/>
                    <a:pt x="244" y="187"/>
                  </a:cubicBezTo>
                  <a:cubicBezTo>
                    <a:pt x="152" y="187"/>
                    <a:pt x="61" y="248"/>
                    <a:pt x="0" y="278"/>
                  </a:cubicBezTo>
                  <a:cubicBezTo>
                    <a:pt x="335" y="187"/>
                    <a:pt x="639" y="126"/>
                    <a:pt x="973" y="96"/>
                  </a:cubicBezTo>
                  <a:cubicBezTo>
                    <a:pt x="1127" y="86"/>
                    <a:pt x="1282" y="81"/>
                    <a:pt x="1438" y="81"/>
                  </a:cubicBezTo>
                  <a:cubicBezTo>
                    <a:pt x="2201" y="81"/>
                    <a:pt x="2971" y="203"/>
                    <a:pt x="3678" y="430"/>
                  </a:cubicBezTo>
                  <a:cubicBezTo>
                    <a:pt x="4256" y="613"/>
                    <a:pt x="4864" y="795"/>
                    <a:pt x="5502" y="977"/>
                  </a:cubicBezTo>
                  <a:cubicBezTo>
                    <a:pt x="6232" y="1190"/>
                    <a:pt x="6961" y="1312"/>
                    <a:pt x="7691" y="1312"/>
                  </a:cubicBezTo>
                  <a:cubicBezTo>
                    <a:pt x="7786" y="1315"/>
                    <a:pt x="7881" y="1317"/>
                    <a:pt x="7977" y="1317"/>
                  </a:cubicBezTo>
                  <a:cubicBezTo>
                    <a:pt x="9446" y="1317"/>
                    <a:pt x="11021" y="898"/>
                    <a:pt x="12675" y="613"/>
                  </a:cubicBezTo>
                  <a:cubicBezTo>
                    <a:pt x="13648" y="450"/>
                    <a:pt x="14632" y="363"/>
                    <a:pt x="15613" y="363"/>
                  </a:cubicBezTo>
                  <a:cubicBezTo>
                    <a:pt x="16288" y="363"/>
                    <a:pt x="16961" y="404"/>
                    <a:pt x="17630" y="491"/>
                  </a:cubicBezTo>
                  <a:cubicBezTo>
                    <a:pt x="18359" y="582"/>
                    <a:pt x="19059" y="734"/>
                    <a:pt x="19758" y="886"/>
                  </a:cubicBezTo>
                  <a:cubicBezTo>
                    <a:pt x="20426" y="1069"/>
                    <a:pt x="21034" y="1281"/>
                    <a:pt x="21581" y="1433"/>
                  </a:cubicBezTo>
                  <a:cubicBezTo>
                    <a:pt x="22316" y="1687"/>
                    <a:pt x="23093" y="1813"/>
                    <a:pt x="23859" y="1813"/>
                  </a:cubicBezTo>
                  <a:cubicBezTo>
                    <a:pt x="24012" y="1813"/>
                    <a:pt x="24165" y="1808"/>
                    <a:pt x="24317" y="1798"/>
                  </a:cubicBezTo>
                  <a:cubicBezTo>
                    <a:pt x="24682" y="1768"/>
                    <a:pt x="24986" y="1707"/>
                    <a:pt x="25320" y="1585"/>
                  </a:cubicBezTo>
                  <a:lnTo>
                    <a:pt x="25320" y="1585"/>
                  </a:lnTo>
                  <a:cubicBezTo>
                    <a:pt x="24986" y="1646"/>
                    <a:pt x="24651" y="1707"/>
                    <a:pt x="24317" y="1737"/>
                  </a:cubicBezTo>
                  <a:cubicBezTo>
                    <a:pt x="23405" y="1737"/>
                    <a:pt x="22493" y="1585"/>
                    <a:pt x="21642" y="1281"/>
                  </a:cubicBezTo>
                  <a:cubicBezTo>
                    <a:pt x="21065" y="1129"/>
                    <a:pt x="20457" y="917"/>
                    <a:pt x="19818" y="734"/>
                  </a:cubicBezTo>
                  <a:cubicBezTo>
                    <a:pt x="19089" y="552"/>
                    <a:pt x="18390" y="400"/>
                    <a:pt x="17660" y="309"/>
                  </a:cubicBezTo>
                  <a:cubicBezTo>
                    <a:pt x="16948" y="218"/>
                    <a:pt x="16230" y="171"/>
                    <a:pt x="15514" y="171"/>
                  </a:cubicBezTo>
                  <a:cubicBezTo>
                    <a:pt x="14549" y="171"/>
                    <a:pt x="13587" y="256"/>
                    <a:pt x="12645" y="430"/>
                  </a:cubicBezTo>
                  <a:cubicBezTo>
                    <a:pt x="10942" y="724"/>
                    <a:pt x="9353" y="1131"/>
                    <a:pt x="7849" y="1131"/>
                  </a:cubicBezTo>
                  <a:cubicBezTo>
                    <a:pt x="7796" y="1131"/>
                    <a:pt x="7743" y="1130"/>
                    <a:pt x="7691" y="1129"/>
                  </a:cubicBezTo>
                  <a:cubicBezTo>
                    <a:pt x="6171" y="1129"/>
                    <a:pt x="4864" y="582"/>
                    <a:pt x="3709" y="309"/>
                  </a:cubicBezTo>
                  <a:cubicBezTo>
                    <a:pt x="3048" y="103"/>
                    <a:pt x="2369" y="1"/>
                    <a:pt x="16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6"/>
            <p:cNvSpPr/>
            <p:nvPr/>
          </p:nvSpPr>
          <p:spPr>
            <a:xfrm>
              <a:off x="1526900" y="3857550"/>
              <a:ext cx="439225" cy="268975"/>
            </a:xfrm>
            <a:custGeom>
              <a:avLst/>
              <a:gdLst/>
              <a:ahLst/>
              <a:cxnLst/>
              <a:rect l="l" t="t" r="r" b="b"/>
              <a:pathLst>
                <a:path w="17569" h="10759" extrusionOk="0">
                  <a:moveTo>
                    <a:pt x="9019" y="1"/>
                  </a:moveTo>
                  <a:cubicBezTo>
                    <a:pt x="5176" y="1"/>
                    <a:pt x="1420" y="2321"/>
                    <a:pt x="0" y="6412"/>
                  </a:cubicBezTo>
                  <a:lnTo>
                    <a:pt x="1155" y="10758"/>
                  </a:lnTo>
                  <a:cubicBezTo>
                    <a:pt x="1611" y="9299"/>
                    <a:pt x="2523" y="7840"/>
                    <a:pt x="3921" y="7232"/>
                  </a:cubicBezTo>
                  <a:cubicBezTo>
                    <a:pt x="4481" y="6992"/>
                    <a:pt x="5071" y="6894"/>
                    <a:pt x="5671" y="6894"/>
                  </a:cubicBezTo>
                  <a:cubicBezTo>
                    <a:pt x="6665" y="6894"/>
                    <a:pt x="7684" y="7164"/>
                    <a:pt x="8632" y="7506"/>
                  </a:cubicBezTo>
                  <a:cubicBezTo>
                    <a:pt x="10122" y="8083"/>
                    <a:pt x="11611" y="8813"/>
                    <a:pt x="13222" y="8904"/>
                  </a:cubicBezTo>
                  <a:cubicBezTo>
                    <a:pt x="13309" y="8909"/>
                    <a:pt x="13396" y="8911"/>
                    <a:pt x="13483" y="8911"/>
                  </a:cubicBezTo>
                  <a:cubicBezTo>
                    <a:pt x="15022" y="8911"/>
                    <a:pt x="16653" y="8154"/>
                    <a:pt x="17113" y="6716"/>
                  </a:cubicBezTo>
                  <a:cubicBezTo>
                    <a:pt x="17569" y="5257"/>
                    <a:pt x="16687" y="3737"/>
                    <a:pt x="15593" y="2673"/>
                  </a:cubicBezTo>
                  <a:cubicBezTo>
                    <a:pt x="13702" y="851"/>
                    <a:pt x="11345" y="1"/>
                    <a:pt x="90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6"/>
            <p:cNvSpPr/>
            <p:nvPr/>
          </p:nvSpPr>
          <p:spPr>
            <a:xfrm>
              <a:off x="1179625" y="3827200"/>
              <a:ext cx="652000" cy="480925"/>
            </a:xfrm>
            <a:custGeom>
              <a:avLst/>
              <a:gdLst/>
              <a:ahLst/>
              <a:cxnLst/>
              <a:rect l="l" t="t" r="r" b="b"/>
              <a:pathLst>
                <a:path w="26080" h="19237" extrusionOk="0">
                  <a:moveTo>
                    <a:pt x="17582" y="1"/>
                  </a:moveTo>
                  <a:cubicBezTo>
                    <a:pt x="14252" y="1"/>
                    <a:pt x="10930" y="803"/>
                    <a:pt x="7903" y="2398"/>
                  </a:cubicBezTo>
                  <a:cubicBezTo>
                    <a:pt x="5046" y="3917"/>
                    <a:pt x="2462" y="6258"/>
                    <a:pt x="1307" y="9267"/>
                  </a:cubicBezTo>
                  <a:cubicBezTo>
                    <a:pt x="122" y="12306"/>
                    <a:pt x="0" y="16197"/>
                    <a:pt x="2371" y="18416"/>
                  </a:cubicBezTo>
                  <a:cubicBezTo>
                    <a:pt x="3727" y="18972"/>
                    <a:pt x="5133" y="19236"/>
                    <a:pt x="6518" y="19236"/>
                  </a:cubicBezTo>
                  <a:cubicBezTo>
                    <a:pt x="10657" y="19236"/>
                    <a:pt x="14607" y="16877"/>
                    <a:pt x="16475" y="12914"/>
                  </a:cubicBezTo>
                  <a:cubicBezTo>
                    <a:pt x="17539" y="10635"/>
                    <a:pt x="17812" y="8051"/>
                    <a:pt x="19119" y="5923"/>
                  </a:cubicBezTo>
                  <a:cubicBezTo>
                    <a:pt x="20609" y="3461"/>
                    <a:pt x="23223" y="1942"/>
                    <a:pt x="26080" y="1820"/>
                  </a:cubicBezTo>
                  <a:cubicBezTo>
                    <a:pt x="23368" y="605"/>
                    <a:pt x="20472" y="1"/>
                    <a:pt x="175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6"/>
            <p:cNvSpPr/>
            <p:nvPr/>
          </p:nvSpPr>
          <p:spPr>
            <a:xfrm>
              <a:off x="1115800" y="2984025"/>
              <a:ext cx="426325" cy="968475"/>
            </a:xfrm>
            <a:custGeom>
              <a:avLst/>
              <a:gdLst/>
              <a:ahLst/>
              <a:cxnLst/>
              <a:rect l="l" t="t" r="r" b="b"/>
              <a:pathLst>
                <a:path w="17053" h="38739" extrusionOk="0">
                  <a:moveTo>
                    <a:pt x="5609" y="0"/>
                  </a:moveTo>
                  <a:cubicBezTo>
                    <a:pt x="4390" y="0"/>
                    <a:pt x="3201" y="351"/>
                    <a:pt x="2249" y="1139"/>
                  </a:cubicBezTo>
                  <a:cubicBezTo>
                    <a:pt x="426" y="2659"/>
                    <a:pt x="0" y="5334"/>
                    <a:pt x="304" y="7705"/>
                  </a:cubicBezTo>
                  <a:cubicBezTo>
                    <a:pt x="608" y="10076"/>
                    <a:pt x="1520" y="12325"/>
                    <a:pt x="1885" y="14696"/>
                  </a:cubicBezTo>
                  <a:cubicBezTo>
                    <a:pt x="2523" y="18647"/>
                    <a:pt x="1611" y="22690"/>
                    <a:pt x="1216" y="26702"/>
                  </a:cubicBezTo>
                  <a:cubicBezTo>
                    <a:pt x="821" y="30714"/>
                    <a:pt x="1185" y="35669"/>
                    <a:pt x="3769" y="38739"/>
                  </a:cubicBezTo>
                  <a:lnTo>
                    <a:pt x="4043" y="38739"/>
                  </a:lnTo>
                  <a:cubicBezTo>
                    <a:pt x="9787" y="36976"/>
                    <a:pt x="13709" y="31808"/>
                    <a:pt x="15380" y="26003"/>
                  </a:cubicBezTo>
                  <a:cubicBezTo>
                    <a:pt x="17052" y="20228"/>
                    <a:pt x="16323" y="13936"/>
                    <a:pt x="14256" y="8252"/>
                  </a:cubicBezTo>
                  <a:cubicBezTo>
                    <a:pt x="13344" y="5699"/>
                    <a:pt x="12067" y="3085"/>
                    <a:pt x="9879" y="1443"/>
                  </a:cubicBezTo>
                  <a:cubicBezTo>
                    <a:pt x="8669" y="536"/>
                    <a:pt x="7116" y="0"/>
                    <a:pt x="560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6"/>
            <p:cNvSpPr/>
            <p:nvPr/>
          </p:nvSpPr>
          <p:spPr>
            <a:xfrm>
              <a:off x="1178850" y="3878775"/>
              <a:ext cx="416450" cy="701400"/>
            </a:xfrm>
            <a:custGeom>
              <a:avLst/>
              <a:gdLst/>
              <a:ahLst/>
              <a:cxnLst/>
              <a:rect l="l" t="t" r="r" b="b"/>
              <a:pathLst>
                <a:path w="16658" h="28056" extrusionOk="0">
                  <a:moveTo>
                    <a:pt x="16658" y="0"/>
                  </a:moveTo>
                  <a:lnTo>
                    <a:pt x="16567" y="31"/>
                  </a:lnTo>
                  <a:lnTo>
                    <a:pt x="16354" y="122"/>
                  </a:lnTo>
                  <a:lnTo>
                    <a:pt x="15412" y="486"/>
                  </a:lnTo>
                  <a:cubicBezTo>
                    <a:pt x="15016" y="699"/>
                    <a:pt x="14500" y="912"/>
                    <a:pt x="13953" y="1216"/>
                  </a:cubicBezTo>
                  <a:cubicBezTo>
                    <a:pt x="13436" y="1550"/>
                    <a:pt x="12797" y="1885"/>
                    <a:pt x="12159" y="2341"/>
                  </a:cubicBezTo>
                  <a:cubicBezTo>
                    <a:pt x="10609" y="3344"/>
                    <a:pt x="9180" y="4559"/>
                    <a:pt x="7904" y="5897"/>
                  </a:cubicBezTo>
                  <a:cubicBezTo>
                    <a:pt x="6323" y="7508"/>
                    <a:pt x="4955" y="9332"/>
                    <a:pt x="3831" y="11307"/>
                  </a:cubicBezTo>
                  <a:cubicBezTo>
                    <a:pt x="2736" y="13283"/>
                    <a:pt x="1885" y="15411"/>
                    <a:pt x="1338" y="17630"/>
                  </a:cubicBezTo>
                  <a:cubicBezTo>
                    <a:pt x="913" y="19423"/>
                    <a:pt x="578" y="21247"/>
                    <a:pt x="335" y="23070"/>
                  </a:cubicBezTo>
                  <a:cubicBezTo>
                    <a:pt x="153" y="24651"/>
                    <a:pt x="62" y="25928"/>
                    <a:pt x="31" y="26809"/>
                  </a:cubicBezTo>
                  <a:cubicBezTo>
                    <a:pt x="1" y="27235"/>
                    <a:pt x="1" y="27569"/>
                    <a:pt x="1" y="27812"/>
                  </a:cubicBezTo>
                  <a:lnTo>
                    <a:pt x="1" y="28055"/>
                  </a:lnTo>
                  <a:cubicBezTo>
                    <a:pt x="31" y="27994"/>
                    <a:pt x="31" y="27903"/>
                    <a:pt x="31" y="27812"/>
                  </a:cubicBezTo>
                  <a:cubicBezTo>
                    <a:pt x="31" y="27539"/>
                    <a:pt x="62" y="27204"/>
                    <a:pt x="92" y="26779"/>
                  </a:cubicBezTo>
                  <a:cubicBezTo>
                    <a:pt x="153" y="25897"/>
                    <a:pt x="244" y="24651"/>
                    <a:pt x="457" y="23070"/>
                  </a:cubicBezTo>
                  <a:cubicBezTo>
                    <a:pt x="730" y="21247"/>
                    <a:pt x="1065" y="19453"/>
                    <a:pt x="1521" y="17660"/>
                  </a:cubicBezTo>
                  <a:cubicBezTo>
                    <a:pt x="2068" y="15472"/>
                    <a:pt x="2888" y="13405"/>
                    <a:pt x="3983" y="11429"/>
                  </a:cubicBezTo>
                  <a:cubicBezTo>
                    <a:pt x="5107" y="9484"/>
                    <a:pt x="6445" y="7660"/>
                    <a:pt x="8025" y="6049"/>
                  </a:cubicBezTo>
                  <a:cubicBezTo>
                    <a:pt x="9302" y="4711"/>
                    <a:pt x="10700" y="3526"/>
                    <a:pt x="12220" y="2493"/>
                  </a:cubicBezTo>
                  <a:cubicBezTo>
                    <a:pt x="12889" y="2006"/>
                    <a:pt x="13466" y="1642"/>
                    <a:pt x="14013" y="1338"/>
                  </a:cubicBezTo>
                  <a:cubicBezTo>
                    <a:pt x="14560" y="1034"/>
                    <a:pt x="15047" y="790"/>
                    <a:pt x="15442" y="578"/>
                  </a:cubicBezTo>
                  <a:lnTo>
                    <a:pt x="16354" y="152"/>
                  </a:lnTo>
                  <a:lnTo>
                    <a:pt x="16597" y="31"/>
                  </a:lnTo>
                  <a:lnTo>
                    <a:pt x="166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6"/>
            <p:cNvSpPr/>
            <p:nvPr/>
          </p:nvSpPr>
          <p:spPr>
            <a:xfrm>
              <a:off x="498000" y="3649275"/>
              <a:ext cx="431650" cy="289975"/>
            </a:xfrm>
            <a:custGeom>
              <a:avLst/>
              <a:gdLst/>
              <a:ahLst/>
              <a:cxnLst/>
              <a:rect l="l" t="t" r="r" b="b"/>
              <a:pathLst>
                <a:path w="17266" h="11599" extrusionOk="0">
                  <a:moveTo>
                    <a:pt x="16004" y="4208"/>
                  </a:moveTo>
                  <a:lnTo>
                    <a:pt x="17265" y="4682"/>
                  </a:lnTo>
                  <a:cubicBezTo>
                    <a:pt x="16889" y="4411"/>
                    <a:pt x="16457" y="4261"/>
                    <a:pt x="16004" y="4208"/>
                  </a:cubicBezTo>
                  <a:close/>
                  <a:moveTo>
                    <a:pt x="4803" y="1"/>
                  </a:moveTo>
                  <a:cubicBezTo>
                    <a:pt x="0" y="2888"/>
                    <a:pt x="0" y="5533"/>
                    <a:pt x="821" y="8056"/>
                  </a:cubicBezTo>
                  <a:cubicBezTo>
                    <a:pt x="1462" y="10077"/>
                    <a:pt x="3523" y="11599"/>
                    <a:pt x="5592" y="11599"/>
                  </a:cubicBezTo>
                  <a:cubicBezTo>
                    <a:pt x="6074" y="11599"/>
                    <a:pt x="6557" y="11516"/>
                    <a:pt x="7022" y="11338"/>
                  </a:cubicBezTo>
                  <a:cubicBezTo>
                    <a:pt x="8420" y="10822"/>
                    <a:pt x="9423" y="9606"/>
                    <a:pt x="10274" y="8390"/>
                  </a:cubicBezTo>
                  <a:cubicBezTo>
                    <a:pt x="11125" y="7174"/>
                    <a:pt x="11915" y="5897"/>
                    <a:pt x="13131" y="5016"/>
                  </a:cubicBezTo>
                  <a:cubicBezTo>
                    <a:pt x="13854" y="4510"/>
                    <a:pt x="14760" y="4186"/>
                    <a:pt x="15625" y="4186"/>
                  </a:cubicBezTo>
                  <a:cubicBezTo>
                    <a:pt x="15752" y="4186"/>
                    <a:pt x="15879" y="4193"/>
                    <a:pt x="16004" y="4208"/>
                  </a:cubicBezTo>
                  <a:lnTo>
                    <a:pt x="16004" y="4208"/>
                  </a:lnTo>
                  <a:lnTo>
                    <a:pt x="48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6"/>
            <p:cNvSpPr/>
            <p:nvPr/>
          </p:nvSpPr>
          <p:spPr>
            <a:xfrm>
              <a:off x="527625" y="3565325"/>
              <a:ext cx="590475" cy="383500"/>
            </a:xfrm>
            <a:custGeom>
              <a:avLst/>
              <a:gdLst/>
              <a:ahLst/>
              <a:cxnLst/>
              <a:rect l="l" t="t" r="r" b="b"/>
              <a:pathLst>
                <a:path w="23619" h="15340" extrusionOk="0">
                  <a:moveTo>
                    <a:pt x="14837" y="0"/>
                  </a:moveTo>
                  <a:cubicBezTo>
                    <a:pt x="14499" y="0"/>
                    <a:pt x="14163" y="6"/>
                    <a:pt x="13831" y="15"/>
                  </a:cubicBezTo>
                  <a:cubicBezTo>
                    <a:pt x="11186" y="106"/>
                    <a:pt x="8512" y="319"/>
                    <a:pt x="6050" y="1231"/>
                  </a:cubicBezTo>
                  <a:cubicBezTo>
                    <a:pt x="3587" y="2143"/>
                    <a:pt x="1034" y="4119"/>
                    <a:pt x="1" y="6550"/>
                  </a:cubicBezTo>
                  <a:cubicBezTo>
                    <a:pt x="848" y="5352"/>
                    <a:pt x="2564" y="4744"/>
                    <a:pt x="4188" y="4744"/>
                  </a:cubicBezTo>
                  <a:cubicBezTo>
                    <a:pt x="4954" y="4744"/>
                    <a:pt x="5700" y="4879"/>
                    <a:pt x="6323" y="5152"/>
                  </a:cubicBezTo>
                  <a:cubicBezTo>
                    <a:pt x="8299" y="6034"/>
                    <a:pt x="9758" y="7736"/>
                    <a:pt x="11034" y="9468"/>
                  </a:cubicBezTo>
                  <a:cubicBezTo>
                    <a:pt x="12311" y="11201"/>
                    <a:pt x="13557" y="12994"/>
                    <a:pt x="15351" y="14210"/>
                  </a:cubicBezTo>
                  <a:cubicBezTo>
                    <a:pt x="16403" y="14906"/>
                    <a:pt x="17697" y="15340"/>
                    <a:pt x="18943" y="15340"/>
                  </a:cubicBezTo>
                  <a:cubicBezTo>
                    <a:pt x="19819" y="15340"/>
                    <a:pt x="20671" y="15125"/>
                    <a:pt x="21399" y="14635"/>
                  </a:cubicBezTo>
                  <a:cubicBezTo>
                    <a:pt x="22554" y="13754"/>
                    <a:pt x="23284" y="12477"/>
                    <a:pt x="23466" y="11049"/>
                  </a:cubicBezTo>
                  <a:cubicBezTo>
                    <a:pt x="23618" y="9651"/>
                    <a:pt x="23527" y="8222"/>
                    <a:pt x="23193" y="6854"/>
                  </a:cubicBezTo>
                  <a:cubicBezTo>
                    <a:pt x="22767" y="4848"/>
                    <a:pt x="22068" y="2720"/>
                    <a:pt x="20457" y="1444"/>
                  </a:cubicBezTo>
                  <a:cubicBezTo>
                    <a:pt x="18896" y="221"/>
                    <a:pt x="16844" y="0"/>
                    <a:pt x="1483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6"/>
            <p:cNvSpPr/>
            <p:nvPr/>
          </p:nvSpPr>
          <p:spPr>
            <a:xfrm>
              <a:off x="769275" y="3578600"/>
              <a:ext cx="310075" cy="897475"/>
            </a:xfrm>
            <a:custGeom>
              <a:avLst/>
              <a:gdLst/>
              <a:ahLst/>
              <a:cxnLst/>
              <a:rect l="l" t="t" r="r" b="b"/>
              <a:pathLst>
                <a:path w="12403" h="35899" extrusionOk="0">
                  <a:moveTo>
                    <a:pt x="1" y="1"/>
                  </a:moveTo>
                  <a:cubicBezTo>
                    <a:pt x="1" y="1"/>
                    <a:pt x="31" y="31"/>
                    <a:pt x="92" y="62"/>
                  </a:cubicBezTo>
                  <a:lnTo>
                    <a:pt x="396" y="183"/>
                  </a:lnTo>
                  <a:lnTo>
                    <a:pt x="852" y="366"/>
                  </a:lnTo>
                  <a:cubicBezTo>
                    <a:pt x="1034" y="426"/>
                    <a:pt x="1247" y="548"/>
                    <a:pt x="1490" y="639"/>
                  </a:cubicBezTo>
                  <a:cubicBezTo>
                    <a:pt x="2797" y="1278"/>
                    <a:pt x="4013" y="2098"/>
                    <a:pt x="5107" y="3101"/>
                  </a:cubicBezTo>
                  <a:cubicBezTo>
                    <a:pt x="5837" y="3800"/>
                    <a:pt x="6505" y="4530"/>
                    <a:pt x="7144" y="5320"/>
                  </a:cubicBezTo>
                  <a:cubicBezTo>
                    <a:pt x="7843" y="6262"/>
                    <a:pt x="8451" y="7235"/>
                    <a:pt x="8998" y="8269"/>
                  </a:cubicBezTo>
                  <a:cubicBezTo>
                    <a:pt x="9575" y="9393"/>
                    <a:pt x="10092" y="10579"/>
                    <a:pt x="10457" y="11794"/>
                  </a:cubicBezTo>
                  <a:cubicBezTo>
                    <a:pt x="10852" y="13101"/>
                    <a:pt x="11125" y="14469"/>
                    <a:pt x="11277" y="15837"/>
                  </a:cubicBezTo>
                  <a:cubicBezTo>
                    <a:pt x="11642" y="18633"/>
                    <a:pt x="11825" y="21339"/>
                    <a:pt x="11946" y="23770"/>
                  </a:cubicBezTo>
                  <a:cubicBezTo>
                    <a:pt x="12098" y="26232"/>
                    <a:pt x="12159" y="28451"/>
                    <a:pt x="12220" y="30305"/>
                  </a:cubicBezTo>
                  <a:cubicBezTo>
                    <a:pt x="12280" y="32129"/>
                    <a:pt x="12311" y="33649"/>
                    <a:pt x="12341" y="34682"/>
                  </a:cubicBezTo>
                  <a:cubicBezTo>
                    <a:pt x="12372" y="35199"/>
                    <a:pt x="12402" y="35594"/>
                    <a:pt x="12402" y="35898"/>
                  </a:cubicBezTo>
                  <a:lnTo>
                    <a:pt x="12402" y="34713"/>
                  </a:lnTo>
                  <a:cubicBezTo>
                    <a:pt x="12372" y="33679"/>
                    <a:pt x="12372" y="32159"/>
                    <a:pt x="12341" y="30305"/>
                  </a:cubicBezTo>
                  <a:cubicBezTo>
                    <a:pt x="12280" y="28451"/>
                    <a:pt x="12220" y="26232"/>
                    <a:pt x="12098" y="23770"/>
                  </a:cubicBezTo>
                  <a:cubicBezTo>
                    <a:pt x="11977" y="21308"/>
                    <a:pt x="11825" y="18603"/>
                    <a:pt x="11429" y="15807"/>
                  </a:cubicBezTo>
                  <a:cubicBezTo>
                    <a:pt x="11277" y="14439"/>
                    <a:pt x="11034" y="13071"/>
                    <a:pt x="10669" y="11734"/>
                  </a:cubicBezTo>
                  <a:cubicBezTo>
                    <a:pt x="10274" y="10518"/>
                    <a:pt x="9758" y="9332"/>
                    <a:pt x="9150" y="8177"/>
                  </a:cubicBezTo>
                  <a:cubicBezTo>
                    <a:pt x="8603" y="7144"/>
                    <a:pt x="7964" y="6171"/>
                    <a:pt x="7265" y="5259"/>
                  </a:cubicBezTo>
                  <a:cubicBezTo>
                    <a:pt x="6627" y="4439"/>
                    <a:pt x="5928" y="3679"/>
                    <a:pt x="5198" y="3010"/>
                  </a:cubicBezTo>
                  <a:cubicBezTo>
                    <a:pt x="4104" y="2007"/>
                    <a:pt x="2858" y="1186"/>
                    <a:pt x="1520" y="578"/>
                  </a:cubicBezTo>
                  <a:cubicBezTo>
                    <a:pt x="1277" y="457"/>
                    <a:pt x="1064" y="366"/>
                    <a:pt x="882" y="305"/>
                  </a:cubicBezTo>
                  <a:lnTo>
                    <a:pt x="396" y="122"/>
                  </a:lnTo>
                  <a:lnTo>
                    <a:pt x="122" y="31"/>
                  </a:lnTo>
                  <a:cubicBezTo>
                    <a:pt x="61" y="31"/>
                    <a:pt x="31"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6"/>
            <p:cNvSpPr/>
            <p:nvPr/>
          </p:nvSpPr>
          <p:spPr>
            <a:xfrm>
              <a:off x="1098300" y="3211575"/>
              <a:ext cx="201400" cy="1329075"/>
            </a:xfrm>
            <a:custGeom>
              <a:avLst/>
              <a:gdLst/>
              <a:ahLst/>
              <a:cxnLst/>
              <a:rect l="l" t="t" r="r" b="b"/>
              <a:pathLst>
                <a:path w="8056" h="53163" extrusionOk="0">
                  <a:moveTo>
                    <a:pt x="7357" y="1"/>
                  </a:moveTo>
                  <a:cubicBezTo>
                    <a:pt x="7357" y="1"/>
                    <a:pt x="7326" y="31"/>
                    <a:pt x="7357" y="153"/>
                  </a:cubicBezTo>
                  <a:cubicBezTo>
                    <a:pt x="7387" y="244"/>
                    <a:pt x="7387" y="396"/>
                    <a:pt x="7387" y="548"/>
                  </a:cubicBezTo>
                  <a:cubicBezTo>
                    <a:pt x="7387" y="943"/>
                    <a:pt x="7417" y="1460"/>
                    <a:pt x="7478" y="2129"/>
                  </a:cubicBezTo>
                  <a:cubicBezTo>
                    <a:pt x="7539" y="3496"/>
                    <a:pt x="7691" y="5502"/>
                    <a:pt x="7752" y="7934"/>
                  </a:cubicBezTo>
                  <a:cubicBezTo>
                    <a:pt x="7873" y="10822"/>
                    <a:pt x="7843" y="13679"/>
                    <a:pt x="7600" y="16566"/>
                  </a:cubicBezTo>
                  <a:cubicBezTo>
                    <a:pt x="7478" y="18238"/>
                    <a:pt x="7235" y="19940"/>
                    <a:pt x="6931" y="21582"/>
                  </a:cubicBezTo>
                  <a:cubicBezTo>
                    <a:pt x="6566" y="23375"/>
                    <a:pt x="6110" y="25138"/>
                    <a:pt x="5533" y="26871"/>
                  </a:cubicBezTo>
                  <a:cubicBezTo>
                    <a:pt x="4408" y="30427"/>
                    <a:pt x="3071" y="33740"/>
                    <a:pt x="2068" y="36840"/>
                  </a:cubicBezTo>
                  <a:cubicBezTo>
                    <a:pt x="1126" y="39576"/>
                    <a:pt x="518" y="42433"/>
                    <a:pt x="214" y="45290"/>
                  </a:cubicBezTo>
                  <a:cubicBezTo>
                    <a:pt x="1" y="47236"/>
                    <a:pt x="92" y="49181"/>
                    <a:pt x="426" y="51096"/>
                  </a:cubicBezTo>
                  <a:cubicBezTo>
                    <a:pt x="518" y="51643"/>
                    <a:pt x="639" y="52129"/>
                    <a:pt x="791" y="52646"/>
                  </a:cubicBezTo>
                  <a:cubicBezTo>
                    <a:pt x="852" y="52798"/>
                    <a:pt x="882" y="52920"/>
                    <a:pt x="913" y="53041"/>
                  </a:cubicBezTo>
                  <a:cubicBezTo>
                    <a:pt x="913" y="53072"/>
                    <a:pt x="943" y="53132"/>
                    <a:pt x="974" y="53163"/>
                  </a:cubicBezTo>
                  <a:cubicBezTo>
                    <a:pt x="943" y="53102"/>
                    <a:pt x="943" y="53072"/>
                    <a:pt x="943" y="53011"/>
                  </a:cubicBezTo>
                  <a:cubicBezTo>
                    <a:pt x="913" y="52920"/>
                    <a:pt x="882" y="52798"/>
                    <a:pt x="852" y="52616"/>
                  </a:cubicBezTo>
                  <a:cubicBezTo>
                    <a:pt x="730" y="52281"/>
                    <a:pt x="639" y="51765"/>
                    <a:pt x="518" y="51096"/>
                  </a:cubicBezTo>
                  <a:cubicBezTo>
                    <a:pt x="214" y="49181"/>
                    <a:pt x="183" y="47236"/>
                    <a:pt x="396" y="45321"/>
                  </a:cubicBezTo>
                  <a:cubicBezTo>
                    <a:pt x="700" y="42463"/>
                    <a:pt x="1338" y="39637"/>
                    <a:pt x="2281" y="36931"/>
                  </a:cubicBezTo>
                  <a:cubicBezTo>
                    <a:pt x="3253" y="33831"/>
                    <a:pt x="4621" y="30518"/>
                    <a:pt x="5746" y="26962"/>
                  </a:cubicBezTo>
                  <a:cubicBezTo>
                    <a:pt x="6323" y="25199"/>
                    <a:pt x="6779" y="23436"/>
                    <a:pt x="7144" y="21642"/>
                  </a:cubicBezTo>
                  <a:cubicBezTo>
                    <a:pt x="7448" y="19971"/>
                    <a:pt x="7691" y="18269"/>
                    <a:pt x="7813" y="16566"/>
                  </a:cubicBezTo>
                  <a:cubicBezTo>
                    <a:pt x="8025" y="13709"/>
                    <a:pt x="8056" y="10822"/>
                    <a:pt x="7934" y="7934"/>
                  </a:cubicBezTo>
                  <a:cubicBezTo>
                    <a:pt x="7813" y="5472"/>
                    <a:pt x="7661" y="3496"/>
                    <a:pt x="7539" y="2129"/>
                  </a:cubicBezTo>
                  <a:cubicBezTo>
                    <a:pt x="7478" y="1460"/>
                    <a:pt x="7448" y="943"/>
                    <a:pt x="7417" y="548"/>
                  </a:cubicBezTo>
                  <a:cubicBezTo>
                    <a:pt x="7387" y="396"/>
                    <a:pt x="7387" y="244"/>
                    <a:pt x="7387" y="153"/>
                  </a:cubicBezTo>
                  <a:cubicBezTo>
                    <a:pt x="7387" y="92"/>
                    <a:pt x="7357" y="62"/>
                    <a:pt x="73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6"/>
            <p:cNvSpPr/>
            <p:nvPr/>
          </p:nvSpPr>
          <p:spPr>
            <a:xfrm>
              <a:off x="842225" y="4485925"/>
              <a:ext cx="579075" cy="109450"/>
            </a:xfrm>
            <a:custGeom>
              <a:avLst/>
              <a:gdLst/>
              <a:ahLst/>
              <a:cxnLst/>
              <a:rect l="l" t="t" r="r" b="b"/>
              <a:pathLst>
                <a:path w="23163" h="4378" extrusionOk="0">
                  <a:moveTo>
                    <a:pt x="1" y="0"/>
                  </a:moveTo>
                  <a:lnTo>
                    <a:pt x="517" y="4377"/>
                  </a:lnTo>
                  <a:lnTo>
                    <a:pt x="23162" y="4377"/>
                  </a:lnTo>
                  <a:lnTo>
                    <a:pt x="231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6"/>
            <p:cNvSpPr/>
            <p:nvPr/>
          </p:nvSpPr>
          <p:spPr>
            <a:xfrm>
              <a:off x="915925" y="4582425"/>
              <a:ext cx="444575" cy="326775"/>
            </a:xfrm>
            <a:custGeom>
              <a:avLst/>
              <a:gdLst/>
              <a:ahLst/>
              <a:cxnLst/>
              <a:rect l="l" t="t" r="r" b="b"/>
              <a:pathLst>
                <a:path w="17783" h="13071" extrusionOk="0">
                  <a:moveTo>
                    <a:pt x="1" y="0"/>
                  </a:moveTo>
                  <a:lnTo>
                    <a:pt x="2828" y="13071"/>
                  </a:lnTo>
                  <a:lnTo>
                    <a:pt x="15138" y="13071"/>
                  </a:lnTo>
                  <a:lnTo>
                    <a:pt x="1778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6"/>
            <p:cNvSpPr/>
            <p:nvPr/>
          </p:nvSpPr>
          <p:spPr>
            <a:xfrm>
              <a:off x="865775" y="4591550"/>
              <a:ext cx="555525" cy="5325"/>
            </a:xfrm>
            <a:custGeom>
              <a:avLst/>
              <a:gdLst/>
              <a:ahLst/>
              <a:cxnLst/>
              <a:rect l="l" t="t" r="r" b="b"/>
              <a:pathLst>
                <a:path w="22221" h="213" extrusionOk="0">
                  <a:moveTo>
                    <a:pt x="11095" y="0"/>
                  </a:moveTo>
                  <a:cubicBezTo>
                    <a:pt x="4955" y="0"/>
                    <a:pt x="1" y="31"/>
                    <a:pt x="1" y="91"/>
                  </a:cubicBezTo>
                  <a:cubicBezTo>
                    <a:pt x="1" y="122"/>
                    <a:pt x="4955" y="183"/>
                    <a:pt x="11095" y="213"/>
                  </a:cubicBezTo>
                  <a:cubicBezTo>
                    <a:pt x="17235" y="213"/>
                    <a:pt x="22220" y="183"/>
                    <a:pt x="22220" y="152"/>
                  </a:cubicBezTo>
                  <a:cubicBezTo>
                    <a:pt x="22220" y="91"/>
                    <a:pt x="17235" y="31"/>
                    <a:pt x="110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6"/>
            <p:cNvSpPr/>
            <p:nvPr/>
          </p:nvSpPr>
          <p:spPr>
            <a:xfrm>
              <a:off x="949375" y="4710850"/>
              <a:ext cx="374650" cy="46675"/>
            </a:xfrm>
            <a:custGeom>
              <a:avLst/>
              <a:gdLst/>
              <a:ahLst/>
              <a:cxnLst/>
              <a:rect l="l" t="t" r="r" b="b"/>
              <a:pathLst>
                <a:path w="14986" h="1867" extrusionOk="0">
                  <a:moveTo>
                    <a:pt x="10578" y="0"/>
                  </a:moveTo>
                  <a:cubicBezTo>
                    <a:pt x="9545" y="0"/>
                    <a:pt x="8511" y="183"/>
                    <a:pt x="7539" y="547"/>
                  </a:cubicBezTo>
                  <a:cubicBezTo>
                    <a:pt x="6505" y="912"/>
                    <a:pt x="5532" y="1307"/>
                    <a:pt x="4621" y="1520"/>
                  </a:cubicBezTo>
                  <a:cubicBezTo>
                    <a:pt x="4110" y="1638"/>
                    <a:pt x="3575" y="1705"/>
                    <a:pt x="3038" y="1705"/>
                  </a:cubicBezTo>
                  <a:cubicBezTo>
                    <a:pt x="2744" y="1705"/>
                    <a:pt x="2449" y="1685"/>
                    <a:pt x="2158" y="1642"/>
                  </a:cubicBezTo>
                  <a:cubicBezTo>
                    <a:pt x="1611" y="1581"/>
                    <a:pt x="1064" y="1429"/>
                    <a:pt x="548" y="1216"/>
                  </a:cubicBezTo>
                  <a:cubicBezTo>
                    <a:pt x="183" y="1034"/>
                    <a:pt x="0" y="912"/>
                    <a:pt x="0" y="912"/>
                  </a:cubicBezTo>
                  <a:lnTo>
                    <a:pt x="0" y="912"/>
                  </a:lnTo>
                  <a:cubicBezTo>
                    <a:pt x="31" y="973"/>
                    <a:pt x="61" y="1003"/>
                    <a:pt x="122" y="1034"/>
                  </a:cubicBezTo>
                  <a:cubicBezTo>
                    <a:pt x="244" y="1125"/>
                    <a:pt x="365" y="1216"/>
                    <a:pt x="487" y="1277"/>
                  </a:cubicBezTo>
                  <a:cubicBezTo>
                    <a:pt x="1003" y="1520"/>
                    <a:pt x="1551" y="1702"/>
                    <a:pt x="2128" y="1794"/>
                  </a:cubicBezTo>
                  <a:cubicBezTo>
                    <a:pt x="2456" y="1842"/>
                    <a:pt x="2794" y="1867"/>
                    <a:pt x="3134" y="1867"/>
                  </a:cubicBezTo>
                  <a:cubicBezTo>
                    <a:pt x="3644" y="1867"/>
                    <a:pt x="4159" y="1812"/>
                    <a:pt x="4651" y="1702"/>
                  </a:cubicBezTo>
                  <a:cubicBezTo>
                    <a:pt x="5593" y="1490"/>
                    <a:pt x="6535" y="1095"/>
                    <a:pt x="7569" y="730"/>
                  </a:cubicBezTo>
                  <a:cubicBezTo>
                    <a:pt x="8542" y="365"/>
                    <a:pt x="9545" y="183"/>
                    <a:pt x="10578" y="183"/>
                  </a:cubicBezTo>
                  <a:cubicBezTo>
                    <a:pt x="11399" y="213"/>
                    <a:pt x="12219" y="365"/>
                    <a:pt x="12979" y="669"/>
                  </a:cubicBezTo>
                  <a:cubicBezTo>
                    <a:pt x="13709" y="973"/>
                    <a:pt x="14378" y="1338"/>
                    <a:pt x="14985" y="1824"/>
                  </a:cubicBezTo>
                  <a:cubicBezTo>
                    <a:pt x="14985" y="1824"/>
                    <a:pt x="14955" y="1763"/>
                    <a:pt x="14864" y="1702"/>
                  </a:cubicBezTo>
                  <a:cubicBezTo>
                    <a:pt x="14773" y="1581"/>
                    <a:pt x="14651" y="1490"/>
                    <a:pt x="14530" y="1399"/>
                  </a:cubicBezTo>
                  <a:cubicBezTo>
                    <a:pt x="14074" y="1064"/>
                    <a:pt x="13587" y="760"/>
                    <a:pt x="13040" y="547"/>
                  </a:cubicBezTo>
                  <a:cubicBezTo>
                    <a:pt x="12250" y="213"/>
                    <a:pt x="11429" y="31"/>
                    <a:pt x="1057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6"/>
            <p:cNvSpPr/>
            <p:nvPr/>
          </p:nvSpPr>
          <p:spPr>
            <a:xfrm>
              <a:off x="957725" y="4732875"/>
              <a:ext cx="361750" cy="48800"/>
            </a:xfrm>
            <a:custGeom>
              <a:avLst/>
              <a:gdLst/>
              <a:ahLst/>
              <a:cxnLst/>
              <a:rect l="l" t="t" r="r" b="b"/>
              <a:pathLst>
                <a:path w="14470" h="1952" extrusionOk="0">
                  <a:moveTo>
                    <a:pt x="10244" y="1"/>
                  </a:moveTo>
                  <a:cubicBezTo>
                    <a:pt x="9241" y="1"/>
                    <a:pt x="8238" y="153"/>
                    <a:pt x="7296" y="518"/>
                  </a:cubicBezTo>
                  <a:cubicBezTo>
                    <a:pt x="6293" y="852"/>
                    <a:pt x="5350" y="1247"/>
                    <a:pt x="4469" y="1490"/>
                  </a:cubicBezTo>
                  <a:cubicBezTo>
                    <a:pt x="3787" y="1681"/>
                    <a:pt x="3080" y="1799"/>
                    <a:pt x="2348" y="1799"/>
                  </a:cubicBezTo>
                  <a:cubicBezTo>
                    <a:pt x="2265" y="1799"/>
                    <a:pt x="2182" y="1797"/>
                    <a:pt x="2098" y="1794"/>
                  </a:cubicBezTo>
                  <a:cubicBezTo>
                    <a:pt x="1581" y="1764"/>
                    <a:pt x="1034" y="1642"/>
                    <a:pt x="548" y="1429"/>
                  </a:cubicBezTo>
                  <a:cubicBezTo>
                    <a:pt x="221" y="1293"/>
                    <a:pt x="41" y="1182"/>
                    <a:pt x="7" y="1182"/>
                  </a:cubicBezTo>
                  <a:cubicBezTo>
                    <a:pt x="3" y="1182"/>
                    <a:pt x="1" y="1183"/>
                    <a:pt x="1" y="1186"/>
                  </a:cubicBezTo>
                  <a:cubicBezTo>
                    <a:pt x="31" y="1217"/>
                    <a:pt x="92" y="1247"/>
                    <a:pt x="122" y="1277"/>
                  </a:cubicBezTo>
                  <a:cubicBezTo>
                    <a:pt x="244" y="1369"/>
                    <a:pt x="365" y="1429"/>
                    <a:pt x="487" y="1521"/>
                  </a:cubicBezTo>
                  <a:cubicBezTo>
                    <a:pt x="1004" y="1764"/>
                    <a:pt x="1551" y="1916"/>
                    <a:pt x="2098" y="1946"/>
                  </a:cubicBezTo>
                  <a:cubicBezTo>
                    <a:pt x="2201" y="1950"/>
                    <a:pt x="2303" y="1952"/>
                    <a:pt x="2406" y="1952"/>
                  </a:cubicBezTo>
                  <a:cubicBezTo>
                    <a:pt x="3123" y="1952"/>
                    <a:pt x="3838" y="1859"/>
                    <a:pt x="4530" y="1673"/>
                  </a:cubicBezTo>
                  <a:cubicBezTo>
                    <a:pt x="5411" y="1429"/>
                    <a:pt x="6353" y="1034"/>
                    <a:pt x="7356" y="700"/>
                  </a:cubicBezTo>
                  <a:cubicBezTo>
                    <a:pt x="8268" y="366"/>
                    <a:pt x="9241" y="183"/>
                    <a:pt x="10244" y="183"/>
                  </a:cubicBezTo>
                  <a:cubicBezTo>
                    <a:pt x="11034" y="183"/>
                    <a:pt x="11825" y="366"/>
                    <a:pt x="12585" y="669"/>
                  </a:cubicBezTo>
                  <a:cubicBezTo>
                    <a:pt x="13253" y="973"/>
                    <a:pt x="13892" y="1338"/>
                    <a:pt x="14469" y="1794"/>
                  </a:cubicBezTo>
                  <a:cubicBezTo>
                    <a:pt x="14469" y="1794"/>
                    <a:pt x="14439" y="1764"/>
                    <a:pt x="14378" y="1673"/>
                  </a:cubicBezTo>
                  <a:cubicBezTo>
                    <a:pt x="14287" y="1581"/>
                    <a:pt x="14165" y="1490"/>
                    <a:pt x="14044" y="1399"/>
                  </a:cubicBezTo>
                  <a:cubicBezTo>
                    <a:pt x="12949" y="518"/>
                    <a:pt x="11642" y="31"/>
                    <a:pt x="102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6"/>
            <p:cNvSpPr/>
            <p:nvPr/>
          </p:nvSpPr>
          <p:spPr>
            <a:xfrm>
              <a:off x="942525" y="4684175"/>
              <a:ext cx="386825" cy="50250"/>
            </a:xfrm>
            <a:custGeom>
              <a:avLst/>
              <a:gdLst/>
              <a:ahLst/>
              <a:cxnLst/>
              <a:rect l="l" t="t" r="r" b="b"/>
              <a:pathLst>
                <a:path w="15473" h="2010" extrusionOk="0">
                  <a:moveTo>
                    <a:pt x="10715" y="0"/>
                  </a:moveTo>
                  <a:cubicBezTo>
                    <a:pt x="9728" y="0"/>
                    <a:pt x="8744" y="184"/>
                    <a:pt x="7813" y="551"/>
                  </a:cubicBezTo>
                  <a:cubicBezTo>
                    <a:pt x="6809" y="915"/>
                    <a:pt x="5806" y="1250"/>
                    <a:pt x="4803" y="1554"/>
                  </a:cubicBezTo>
                  <a:cubicBezTo>
                    <a:pt x="4354" y="1634"/>
                    <a:pt x="3905" y="1672"/>
                    <a:pt x="3456" y="1672"/>
                  </a:cubicBezTo>
                  <a:cubicBezTo>
                    <a:pt x="3054" y="1672"/>
                    <a:pt x="2652" y="1641"/>
                    <a:pt x="2250" y="1584"/>
                  </a:cubicBezTo>
                  <a:cubicBezTo>
                    <a:pt x="1673" y="1523"/>
                    <a:pt x="1095" y="1371"/>
                    <a:pt x="578" y="1128"/>
                  </a:cubicBezTo>
                  <a:cubicBezTo>
                    <a:pt x="245" y="989"/>
                    <a:pt x="39" y="851"/>
                    <a:pt x="6" y="851"/>
                  </a:cubicBezTo>
                  <a:cubicBezTo>
                    <a:pt x="2" y="851"/>
                    <a:pt x="1" y="852"/>
                    <a:pt x="1" y="855"/>
                  </a:cubicBezTo>
                  <a:cubicBezTo>
                    <a:pt x="1" y="855"/>
                    <a:pt x="31" y="885"/>
                    <a:pt x="122" y="946"/>
                  </a:cubicBezTo>
                  <a:cubicBezTo>
                    <a:pt x="274" y="1037"/>
                    <a:pt x="396" y="1128"/>
                    <a:pt x="548" y="1189"/>
                  </a:cubicBezTo>
                  <a:cubicBezTo>
                    <a:pt x="1065" y="1462"/>
                    <a:pt x="1642" y="1645"/>
                    <a:pt x="2220" y="1736"/>
                  </a:cubicBezTo>
                  <a:cubicBezTo>
                    <a:pt x="2645" y="1812"/>
                    <a:pt x="3086" y="1850"/>
                    <a:pt x="3527" y="1850"/>
                  </a:cubicBezTo>
                  <a:cubicBezTo>
                    <a:pt x="3967" y="1850"/>
                    <a:pt x="4408" y="1812"/>
                    <a:pt x="4834" y="1736"/>
                  </a:cubicBezTo>
                  <a:cubicBezTo>
                    <a:pt x="5867" y="1462"/>
                    <a:pt x="6870" y="1128"/>
                    <a:pt x="7873" y="733"/>
                  </a:cubicBezTo>
                  <a:cubicBezTo>
                    <a:pt x="8846" y="368"/>
                    <a:pt x="9910" y="186"/>
                    <a:pt x="10943" y="186"/>
                  </a:cubicBezTo>
                  <a:cubicBezTo>
                    <a:pt x="11794" y="247"/>
                    <a:pt x="12645" y="459"/>
                    <a:pt x="13436" y="794"/>
                  </a:cubicBezTo>
                  <a:cubicBezTo>
                    <a:pt x="13983" y="1037"/>
                    <a:pt x="14469" y="1310"/>
                    <a:pt x="14956" y="1645"/>
                  </a:cubicBezTo>
                  <a:cubicBezTo>
                    <a:pt x="15290" y="1888"/>
                    <a:pt x="15472" y="2010"/>
                    <a:pt x="15472" y="2010"/>
                  </a:cubicBezTo>
                  <a:cubicBezTo>
                    <a:pt x="15472" y="2010"/>
                    <a:pt x="15442" y="1979"/>
                    <a:pt x="15381" y="1888"/>
                  </a:cubicBezTo>
                  <a:cubicBezTo>
                    <a:pt x="15259" y="1766"/>
                    <a:pt x="15138" y="1675"/>
                    <a:pt x="15016" y="1554"/>
                  </a:cubicBezTo>
                  <a:cubicBezTo>
                    <a:pt x="14530" y="1219"/>
                    <a:pt x="14013" y="915"/>
                    <a:pt x="13497" y="672"/>
                  </a:cubicBezTo>
                  <a:cubicBezTo>
                    <a:pt x="12676" y="307"/>
                    <a:pt x="11825" y="64"/>
                    <a:pt x="10943" y="3"/>
                  </a:cubicBezTo>
                  <a:cubicBezTo>
                    <a:pt x="10867" y="1"/>
                    <a:pt x="10791" y="0"/>
                    <a:pt x="107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584"/>
        <p:cNvGrpSpPr/>
        <p:nvPr/>
      </p:nvGrpSpPr>
      <p:grpSpPr>
        <a:xfrm>
          <a:off x="0" y="0"/>
          <a:ext cx="0" cy="0"/>
          <a:chOff x="0" y="0"/>
          <a:chExt cx="0" cy="0"/>
        </a:xfrm>
      </p:grpSpPr>
      <p:sp>
        <p:nvSpPr>
          <p:cNvPr id="3585" name="Google Shape;3585;p7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3"/>
                </a:solidFill>
              </a:rPr>
              <a:t>Resources</a:t>
            </a:r>
            <a:endParaRPr>
              <a:solidFill>
                <a:schemeClr val="accent3"/>
              </a:solidFill>
            </a:endParaRPr>
          </a:p>
        </p:txBody>
      </p:sp>
      <p:sp>
        <p:nvSpPr>
          <p:cNvPr id="3586" name="Google Shape;3586;p77"/>
          <p:cNvSpPr txBox="1">
            <a:spLocks noGrp="1"/>
          </p:cNvSpPr>
          <p:nvPr>
            <p:ph type="subTitle" idx="4294967295"/>
          </p:nvPr>
        </p:nvSpPr>
        <p:spPr>
          <a:xfrm>
            <a:off x="1201525" y="1418114"/>
            <a:ext cx="3370500" cy="2945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chemeClr val="accent6"/>
                </a:solidFill>
              </a:rPr>
              <a:t>Stories:</a:t>
            </a:r>
            <a:endParaRPr sz="1200" b="1">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Blog post</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To the stars</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Social ideas</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Live collaboration</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About us page</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Target</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Mobile Marketing</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Make it rain</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Experts</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Market Launch</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Social Dashboard</a:t>
            </a:r>
            <a:endParaRPr sz="1200">
              <a:solidFill>
                <a:schemeClr val="accent3"/>
              </a:solidFill>
            </a:endParaRPr>
          </a:p>
          <a:p>
            <a:pPr marL="0" lvl="0" indent="0" algn="l" rtl="0">
              <a:spcBef>
                <a:spcPts val="0"/>
              </a:spcBef>
              <a:spcAft>
                <a:spcPts val="0"/>
              </a:spcAft>
              <a:buNone/>
            </a:pPr>
            <a:endParaRPr sz="1200"/>
          </a:p>
        </p:txBody>
      </p:sp>
      <p:sp>
        <p:nvSpPr>
          <p:cNvPr id="3587" name="Google Shape;3587;p77"/>
          <p:cNvSpPr txBox="1">
            <a:spLocks noGrp="1"/>
          </p:cNvSpPr>
          <p:nvPr>
            <p:ph type="subTitle" idx="4294967295"/>
          </p:nvPr>
        </p:nvSpPr>
        <p:spPr>
          <a:xfrm>
            <a:off x="4572000" y="1418114"/>
            <a:ext cx="3370500" cy="29451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1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Connected</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1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Profile pic</a:t>
            </a:r>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1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Mention</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1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Word of mouth</a:t>
            </a:r>
            <a:endParaRPr sz="1200">
              <a:solidFill>
                <a:schemeClr val="accent3"/>
              </a:solidFill>
            </a:endParaRPr>
          </a:p>
          <a:p>
            <a:pPr marL="457200" lvl="0" indent="-304800" algn="l" rtl="0">
              <a:lnSpc>
                <a:spcPct val="115000"/>
              </a:lnSpc>
              <a:spcBef>
                <a:spcPts val="0"/>
              </a:spcBef>
              <a:spcAft>
                <a:spcPts val="0"/>
              </a:spcAft>
              <a:buClr>
                <a:schemeClr val="accent3"/>
              </a:buClr>
              <a:buSzPts val="1200"/>
              <a:buChar char="●"/>
            </a:pPr>
            <a:r>
              <a:rPr lang="en" sz="1200">
                <a:solidFill>
                  <a:schemeClr val="accent3"/>
                </a:solidFill>
                <a:uFill>
                  <a:noFill/>
                </a:uFill>
                <a:hlinkClick r:id="rId1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World map</a:t>
            </a:r>
            <a:endParaRPr b="1">
              <a:solidFill>
                <a:schemeClr val="accent6"/>
              </a:solidFill>
            </a:endParaRPr>
          </a:p>
          <a:p>
            <a:pPr marL="0" lvl="0" indent="0" algn="l" rtl="0">
              <a:lnSpc>
                <a:spcPct val="115000"/>
              </a:lnSpc>
              <a:spcBef>
                <a:spcPts val="0"/>
              </a:spcBef>
              <a:spcAft>
                <a:spcPts val="0"/>
              </a:spcAft>
              <a:buNone/>
            </a:pPr>
            <a:endParaRPr b="1">
              <a:solidFill>
                <a:schemeClr val="accent6"/>
              </a:solidFill>
            </a:endParaRPr>
          </a:p>
          <a:p>
            <a:pPr marL="0" lvl="0" indent="0" algn="l" rtl="0">
              <a:lnSpc>
                <a:spcPct val="150000"/>
              </a:lnSpc>
              <a:spcBef>
                <a:spcPts val="0"/>
              </a:spcBef>
              <a:spcAft>
                <a:spcPts val="0"/>
              </a:spcAft>
              <a:buNone/>
            </a:pPr>
            <a:r>
              <a:rPr lang="en" b="1">
                <a:solidFill>
                  <a:schemeClr val="accent6"/>
                </a:solidFill>
              </a:rPr>
              <a:t>Photos:</a:t>
            </a:r>
            <a:endParaRPr b="1">
              <a:solidFill>
                <a:schemeClr val="accent6"/>
              </a:solidFill>
            </a:endParaRPr>
          </a:p>
          <a:p>
            <a:pPr marL="457200" lvl="0" indent="-304800" algn="l" rtl="0">
              <a:spcBef>
                <a:spcPts val="0"/>
              </a:spcBef>
              <a:spcAft>
                <a:spcPts val="0"/>
              </a:spcAft>
              <a:buClr>
                <a:schemeClr val="accent3"/>
              </a:buClr>
              <a:buSzPts val="1200"/>
              <a:buChar char="●"/>
            </a:pPr>
            <a:r>
              <a:rPr lang="en" sz="1200">
                <a:solidFill>
                  <a:schemeClr val="accent3"/>
                </a:solidFill>
                <a:uFill>
                  <a:noFill/>
                </a:uFill>
                <a:hlinkClick r:id="rId1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Coworkers using devices at work</a:t>
            </a:r>
            <a:endParaRPr sz="1200">
              <a:solidFill>
                <a:schemeClr val="accent3"/>
              </a:solidFill>
            </a:endParaRPr>
          </a:p>
          <a:p>
            <a:pPr marL="457200" lvl="0" indent="-304800" algn="l" rtl="0">
              <a:spcBef>
                <a:spcPts val="0"/>
              </a:spcBef>
              <a:spcAft>
                <a:spcPts val="0"/>
              </a:spcAft>
              <a:buClr>
                <a:schemeClr val="accent3"/>
              </a:buClr>
              <a:buSzPts val="1200"/>
              <a:buChar char="●"/>
            </a:pPr>
            <a:r>
              <a:rPr lang="en" sz="1200">
                <a:solidFill>
                  <a:schemeClr val="accent3"/>
                </a:solidFill>
                <a:uFill>
                  <a:noFill/>
                </a:uFill>
                <a:hlinkClick r:id="rId2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Phone with apps and laptop</a:t>
            </a:r>
            <a:endParaRPr sz="1200">
              <a:solidFill>
                <a:schemeClr val="accent3"/>
              </a:solidFill>
            </a:endParaRPr>
          </a:p>
          <a:p>
            <a:pPr marL="0" lvl="0" indent="0" algn="l" rtl="0">
              <a:spcBef>
                <a:spcPts val="0"/>
              </a:spcBef>
              <a:spcAft>
                <a:spcPts val="0"/>
              </a:spcAft>
              <a:buNone/>
            </a:pPr>
            <a:endParaRPr sz="120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91"/>
        <p:cNvGrpSpPr/>
        <p:nvPr/>
      </p:nvGrpSpPr>
      <p:grpSpPr>
        <a:xfrm>
          <a:off x="0" y="0"/>
          <a:ext cx="0" cy="0"/>
          <a:chOff x="0" y="0"/>
          <a:chExt cx="0" cy="0"/>
        </a:xfrm>
      </p:grpSpPr>
      <p:sp>
        <p:nvSpPr>
          <p:cNvPr id="3592" name="Google Shape;3592;p78"/>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3593" name="Google Shape;3593;p78"/>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3594" name="Google Shape;3594;p7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98"/>
        <p:cNvGrpSpPr/>
        <p:nvPr/>
      </p:nvGrpSpPr>
      <p:grpSpPr>
        <a:xfrm>
          <a:off x="0" y="0"/>
          <a:ext cx="0" cy="0"/>
          <a:chOff x="0" y="0"/>
          <a:chExt cx="0" cy="0"/>
        </a:xfrm>
      </p:grpSpPr>
      <p:sp>
        <p:nvSpPr>
          <p:cNvPr id="3599" name="Google Shape;3599;p79"/>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3600" name="Google Shape;3600;p79"/>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3601" name="Google Shape;3601;p79"/>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05"/>
        <p:cNvGrpSpPr/>
        <p:nvPr/>
      </p:nvGrpSpPr>
      <p:grpSpPr>
        <a:xfrm>
          <a:off x="0" y="0"/>
          <a:ext cx="0" cy="0"/>
          <a:chOff x="0" y="0"/>
          <a:chExt cx="0" cy="0"/>
        </a:xfrm>
      </p:grpSpPr>
      <p:sp>
        <p:nvSpPr>
          <p:cNvPr id="3606" name="Google Shape;3606;p8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607" name="Google Shape;3607;p8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608" name="Google Shape;3608;p8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Fredoka One</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(https://fonts.google.com/specimen/Fredoka+One)</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Raleway</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https://fonts.google.com/specimen/Raleway</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t>
            </a:r>
            <a:endParaRPr>
              <a:solidFill>
                <a:srgbClr val="FFFFFF"/>
              </a:solidFill>
              <a:latin typeface="Arial"/>
              <a:ea typeface="Arial"/>
              <a:cs typeface="Arial"/>
              <a:sym typeface="Arial"/>
            </a:endParaRPr>
          </a:p>
        </p:txBody>
      </p:sp>
      <p:grpSp>
        <p:nvGrpSpPr>
          <p:cNvPr id="3609" name="Google Shape;3609;p80"/>
          <p:cNvGrpSpPr/>
          <p:nvPr/>
        </p:nvGrpSpPr>
        <p:grpSpPr>
          <a:xfrm>
            <a:off x="1076188" y="3498875"/>
            <a:ext cx="7031125" cy="754200"/>
            <a:chOff x="1076188" y="3498875"/>
            <a:chExt cx="7031125" cy="754200"/>
          </a:xfrm>
        </p:grpSpPr>
        <p:sp>
          <p:nvSpPr>
            <p:cNvPr id="3610" name="Google Shape;3610;p80"/>
            <p:cNvSpPr/>
            <p:nvPr/>
          </p:nvSpPr>
          <p:spPr>
            <a:xfrm>
              <a:off x="3068613" y="3498875"/>
              <a:ext cx="791400" cy="754200"/>
            </a:xfrm>
            <a:prstGeom prst="roundRect">
              <a:avLst>
                <a:gd name="adj" fmla="val 16667"/>
              </a:avLst>
            </a:prstGeom>
            <a:solidFill>
              <a:schemeClr val="accen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0"/>
            <p:cNvSpPr/>
            <p:nvPr/>
          </p:nvSpPr>
          <p:spPr>
            <a:xfrm>
              <a:off x="4130432" y="3498875"/>
              <a:ext cx="791400" cy="754200"/>
            </a:xfrm>
            <a:prstGeom prst="roundRect">
              <a:avLst>
                <a:gd name="adj" fmla="val 16667"/>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0"/>
            <p:cNvSpPr/>
            <p:nvPr/>
          </p:nvSpPr>
          <p:spPr>
            <a:xfrm>
              <a:off x="5192252" y="3498875"/>
              <a:ext cx="791400" cy="754200"/>
            </a:xfrm>
            <a:prstGeom prst="roundRect">
              <a:avLst>
                <a:gd name="adj" fmla="val 16667"/>
              </a:avLst>
            </a:prstGeom>
            <a:solidFill>
              <a:schemeClr val="accent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0"/>
            <p:cNvSpPr/>
            <p:nvPr/>
          </p:nvSpPr>
          <p:spPr>
            <a:xfrm>
              <a:off x="1076188" y="3498875"/>
              <a:ext cx="791400" cy="754200"/>
            </a:xfrm>
            <a:prstGeom prst="roundRect">
              <a:avLst>
                <a:gd name="adj" fmla="val 16667"/>
              </a:avLst>
            </a:prstGeom>
            <a:solidFill>
              <a:schemeClr val="l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0"/>
            <p:cNvSpPr txBox="1"/>
            <p:nvPr/>
          </p:nvSpPr>
          <p:spPr>
            <a:xfrm>
              <a:off x="30686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t>
              </a:r>
              <a:r>
                <a:rPr lang="en" sz="850">
                  <a:solidFill>
                    <a:schemeClr val="lt1"/>
                  </a:solidFill>
                  <a:latin typeface="Helvetica Neue"/>
                  <a:ea typeface="Helvetica Neue"/>
                  <a:cs typeface="Helvetica Neue"/>
                  <a:sym typeface="Helvetica Neue"/>
                </a:rPr>
                <a:t>407BFF</a:t>
              </a:r>
              <a:endParaRPr sz="1000">
                <a:solidFill>
                  <a:schemeClr val="lt1"/>
                </a:solidFill>
              </a:endParaRPr>
            </a:p>
          </p:txBody>
        </p:sp>
        <p:sp>
          <p:nvSpPr>
            <p:cNvPr id="3615" name="Google Shape;3615;p80"/>
            <p:cNvSpPr txBox="1"/>
            <p:nvPr/>
          </p:nvSpPr>
          <p:spPr>
            <a:xfrm>
              <a:off x="41304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t>
              </a:r>
              <a:r>
                <a:rPr lang="en" sz="850">
                  <a:solidFill>
                    <a:schemeClr val="lt1"/>
                  </a:solidFill>
                  <a:latin typeface="Helvetica Neue"/>
                  <a:ea typeface="Helvetica Neue"/>
                  <a:cs typeface="Helvetica Neue"/>
                  <a:sym typeface="Helvetica Neue"/>
                </a:rPr>
                <a:t>263238</a:t>
              </a:r>
              <a:endParaRPr sz="1000">
                <a:solidFill>
                  <a:schemeClr val="lt1"/>
                </a:solidFill>
              </a:endParaRPr>
            </a:p>
          </p:txBody>
        </p:sp>
        <p:sp>
          <p:nvSpPr>
            <p:cNvPr id="3616" name="Google Shape;3616;p80"/>
            <p:cNvSpPr txBox="1"/>
            <p:nvPr/>
          </p:nvSpPr>
          <p:spPr>
            <a:xfrm>
              <a:off x="51922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t>
              </a:r>
              <a:r>
                <a:rPr lang="en" sz="850">
                  <a:solidFill>
                    <a:schemeClr val="lt1"/>
                  </a:solidFill>
                  <a:latin typeface="Helvetica Neue"/>
                  <a:ea typeface="Helvetica Neue"/>
                  <a:cs typeface="Helvetica Neue"/>
                  <a:sym typeface="Helvetica Neue"/>
                </a:rPr>
                <a:t>455A64</a:t>
              </a:r>
              <a:endParaRPr sz="1000">
                <a:solidFill>
                  <a:schemeClr val="lt1"/>
                </a:solidFill>
              </a:endParaRPr>
            </a:p>
          </p:txBody>
        </p:sp>
        <p:sp>
          <p:nvSpPr>
            <p:cNvPr id="3617" name="Google Shape;3617;p80"/>
            <p:cNvSpPr txBox="1"/>
            <p:nvPr/>
          </p:nvSpPr>
          <p:spPr>
            <a:xfrm>
              <a:off x="10761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t>
              </a:r>
              <a:r>
                <a:rPr lang="en" sz="850">
                  <a:solidFill>
                    <a:schemeClr val="dk1"/>
                  </a:solidFill>
                  <a:latin typeface="Helvetica Neue"/>
                  <a:ea typeface="Helvetica Neue"/>
                  <a:cs typeface="Helvetica Neue"/>
                  <a:sym typeface="Helvetica Neue"/>
                </a:rPr>
                <a:t>F5F5F5</a:t>
              </a:r>
              <a:endParaRPr sz="1000">
                <a:solidFill>
                  <a:schemeClr val="dk1"/>
                </a:solidFill>
              </a:endParaRPr>
            </a:p>
          </p:txBody>
        </p:sp>
        <p:sp>
          <p:nvSpPr>
            <p:cNvPr id="3618" name="Google Shape;3618;p80"/>
            <p:cNvSpPr/>
            <p:nvPr/>
          </p:nvSpPr>
          <p:spPr>
            <a:xfrm>
              <a:off x="6254077" y="3498875"/>
              <a:ext cx="791400" cy="754200"/>
            </a:xfrm>
            <a:prstGeom prst="roundRect">
              <a:avLst>
                <a:gd name="adj" fmla="val 16667"/>
              </a:avLst>
            </a:prstGeom>
            <a:solidFill>
              <a:schemeClr val="accent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0"/>
            <p:cNvSpPr txBox="1"/>
            <p:nvPr/>
          </p:nvSpPr>
          <p:spPr>
            <a:xfrm>
              <a:off x="62540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t>
              </a:r>
              <a:r>
                <a:rPr lang="en" sz="850">
                  <a:solidFill>
                    <a:schemeClr val="lt1"/>
                  </a:solidFill>
                  <a:latin typeface="Helvetica Neue"/>
                  <a:ea typeface="Helvetica Neue"/>
                  <a:cs typeface="Helvetica Neue"/>
                  <a:sym typeface="Helvetica Neue"/>
                </a:rPr>
                <a:t>E0E0E0</a:t>
              </a:r>
              <a:endParaRPr sz="850">
                <a:solidFill>
                  <a:schemeClr val="lt1"/>
                </a:solidFill>
                <a:latin typeface="Helvetica Neue"/>
                <a:ea typeface="Helvetica Neue"/>
                <a:cs typeface="Helvetica Neue"/>
                <a:sym typeface="Helvetica Neue"/>
              </a:endParaRPr>
            </a:p>
          </p:txBody>
        </p:sp>
        <p:sp>
          <p:nvSpPr>
            <p:cNvPr id="3620" name="Google Shape;3620;p80"/>
            <p:cNvSpPr/>
            <p:nvPr/>
          </p:nvSpPr>
          <p:spPr>
            <a:xfrm>
              <a:off x="7315902" y="3498875"/>
              <a:ext cx="791400" cy="754200"/>
            </a:xfrm>
            <a:prstGeom prst="roundRect">
              <a:avLst>
                <a:gd name="adj" fmla="val 16667"/>
              </a:avLst>
            </a:prstGeom>
            <a:solidFill>
              <a:schemeClr val="accent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0"/>
            <p:cNvSpPr txBox="1"/>
            <p:nvPr/>
          </p:nvSpPr>
          <p:spPr>
            <a:xfrm>
              <a:off x="73159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t>
              </a:r>
              <a:r>
                <a:rPr lang="en" sz="850">
                  <a:solidFill>
                    <a:schemeClr val="lt1"/>
                  </a:solidFill>
                  <a:latin typeface="Helvetica Neue"/>
                  <a:ea typeface="Helvetica Neue"/>
                  <a:cs typeface="Helvetica Neue"/>
                  <a:sym typeface="Helvetica Neue"/>
                </a:rPr>
                <a:t>203E80</a:t>
              </a:r>
              <a:endParaRPr sz="850">
                <a:solidFill>
                  <a:schemeClr val="lt1"/>
                </a:solidFill>
                <a:latin typeface="Helvetica Neue"/>
                <a:ea typeface="Helvetica Neue"/>
                <a:cs typeface="Helvetica Neue"/>
                <a:sym typeface="Helvetica Neue"/>
              </a:endParaRPr>
            </a:p>
          </p:txBody>
        </p:sp>
        <p:sp>
          <p:nvSpPr>
            <p:cNvPr id="3622" name="Google Shape;3622;p80"/>
            <p:cNvSpPr/>
            <p:nvPr/>
          </p:nvSpPr>
          <p:spPr>
            <a:xfrm>
              <a:off x="2006788" y="3498875"/>
              <a:ext cx="791400" cy="754200"/>
            </a:xfrm>
            <a:prstGeom prst="roundRect">
              <a:avLst>
                <a:gd name="adj" fmla="val 16667"/>
              </a:avLst>
            </a:prstGeom>
            <a:solidFill>
              <a:srgbClr val="6695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0"/>
            <p:cNvSpPr txBox="1"/>
            <p:nvPr/>
          </p:nvSpPr>
          <p:spPr>
            <a:xfrm>
              <a:off x="20067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t>
              </a:r>
              <a:r>
                <a:rPr lang="en" sz="850">
                  <a:solidFill>
                    <a:schemeClr val="lt1"/>
                  </a:solidFill>
                  <a:latin typeface="Helvetica Neue"/>
                  <a:ea typeface="Helvetica Neue"/>
                  <a:cs typeface="Helvetica Neue"/>
                  <a:sym typeface="Helvetica Neue"/>
                </a:rPr>
                <a:t>6695ff</a:t>
              </a:r>
              <a:endParaRPr sz="1000">
                <a:solidFill>
                  <a:schemeClr val="lt1"/>
                </a:solidFill>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27"/>
        <p:cNvGrpSpPr/>
        <p:nvPr/>
      </p:nvGrpSpPr>
      <p:grpSpPr>
        <a:xfrm>
          <a:off x="0" y="0"/>
          <a:ext cx="0" cy="0"/>
          <a:chOff x="0" y="0"/>
          <a:chExt cx="0" cy="0"/>
        </a:xfrm>
      </p:grpSpPr>
      <p:sp>
        <p:nvSpPr>
          <p:cNvPr id="3628" name="Google Shape;3628;p81"/>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3629" name="Google Shape;3629;p81"/>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How it Works.</a:t>
            </a:r>
            <a:endParaRPr>
              <a:solidFill>
                <a:srgbClr val="869FB2"/>
              </a:solidFill>
              <a:latin typeface="Arial"/>
              <a:ea typeface="Arial"/>
              <a:cs typeface="Arial"/>
              <a:sym typeface="Arial"/>
            </a:endParaRPr>
          </a:p>
        </p:txBody>
      </p:sp>
      <p:pic>
        <p:nvPicPr>
          <p:cNvPr id="3630" name="Google Shape;3630;p81"/>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631" name="Google Shape;3631;p81"/>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a:solidFill>
                <a:srgbClr val="869FB2"/>
              </a:solidFill>
            </a:endParaRPr>
          </a:p>
        </p:txBody>
      </p:sp>
      <p:sp>
        <p:nvSpPr>
          <p:cNvPr id="3632" name="Google Shape;3632;p81"/>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a:solidFill>
                <a:srgbClr val="869FB2"/>
              </a:solidFill>
            </a:endParaRPr>
          </a:p>
        </p:txBody>
      </p:sp>
      <p:sp>
        <p:nvSpPr>
          <p:cNvPr id="3633" name="Google Shape;3633;p81"/>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a:solidFill>
                <a:srgbClr val="869FB2"/>
              </a:solidFill>
            </a:endParaRPr>
          </a:p>
        </p:txBody>
      </p:sp>
      <p:sp>
        <p:nvSpPr>
          <p:cNvPr id="3634" name="Google Shape;3634;p81"/>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a:solidFill>
                <a:srgbClr val="869FB2"/>
              </a:solidFill>
            </a:endParaRPr>
          </a:p>
        </p:txBody>
      </p:sp>
      <p:pic>
        <p:nvPicPr>
          <p:cNvPr id="3635" name="Google Shape;3635;p81"/>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636" name="Google Shape;3636;p81"/>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637" name="Google Shape;3637;p81"/>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638" name="Google Shape;3638;p81"/>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639" name="Google Shape;3639;p81"/>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a:solidFill>
                <a:srgbClr val="869FB2"/>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43"/>
        <p:cNvGrpSpPr/>
        <p:nvPr/>
      </p:nvGrpSpPr>
      <p:grpSpPr>
        <a:xfrm>
          <a:off x="0" y="0"/>
          <a:ext cx="0" cy="0"/>
          <a:chOff x="0" y="0"/>
          <a:chExt cx="0" cy="0"/>
        </a:xfrm>
      </p:grpSpPr>
      <p:sp>
        <p:nvSpPr>
          <p:cNvPr id="3644" name="Google Shape;3644;p82"/>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a:solidFill>
                  <a:srgbClr val="FFFFFF"/>
                </a:solidFill>
              </a:rPr>
              <a:t> on Slidesgo.</a:t>
            </a:r>
            <a:endParaRPr sz="1100">
              <a:solidFill>
                <a:srgbClr val="FFFFFF"/>
              </a:solidFill>
            </a:endParaRPr>
          </a:p>
        </p:txBody>
      </p:sp>
      <p:grpSp>
        <p:nvGrpSpPr>
          <p:cNvPr id="3645" name="Google Shape;3645;p82"/>
          <p:cNvGrpSpPr/>
          <p:nvPr/>
        </p:nvGrpSpPr>
        <p:grpSpPr>
          <a:xfrm>
            <a:off x="5156078" y="3085736"/>
            <a:ext cx="474294" cy="551291"/>
            <a:chOff x="4727025" y="1332775"/>
            <a:chExt cx="59900" cy="69625"/>
          </a:xfrm>
        </p:grpSpPr>
        <p:sp>
          <p:nvSpPr>
            <p:cNvPr id="3646" name="Google Shape;3646;p8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82"/>
          <p:cNvGrpSpPr/>
          <p:nvPr/>
        </p:nvGrpSpPr>
        <p:grpSpPr>
          <a:xfrm>
            <a:off x="5769734" y="2314340"/>
            <a:ext cx="555653" cy="557031"/>
            <a:chOff x="4820425" y="1329900"/>
            <a:chExt cx="70175" cy="70350"/>
          </a:xfrm>
        </p:grpSpPr>
        <p:sp>
          <p:nvSpPr>
            <p:cNvPr id="3649" name="Google Shape;3649;p8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82"/>
          <p:cNvGrpSpPr/>
          <p:nvPr/>
        </p:nvGrpSpPr>
        <p:grpSpPr>
          <a:xfrm>
            <a:off x="6396103" y="2318845"/>
            <a:ext cx="582574" cy="533871"/>
            <a:chOff x="4903200" y="1331525"/>
            <a:chExt cx="73575" cy="67425"/>
          </a:xfrm>
        </p:grpSpPr>
        <p:sp>
          <p:nvSpPr>
            <p:cNvPr id="3654" name="Google Shape;3654;p8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82"/>
          <p:cNvGrpSpPr/>
          <p:nvPr/>
        </p:nvGrpSpPr>
        <p:grpSpPr>
          <a:xfrm>
            <a:off x="5755581" y="3078709"/>
            <a:ext cx="583960" cy="565345"/>
            <a:chOff x="4815575" y="1416800"/>
            <a:chExt cx="73750" cy="71400"/>
          </a:xfrm>
        </p:grpSpPr>
        <p:sp>
          <p:nvSpPr>
            <p:cNvPr id="3657" name="Google Shape;3657;p8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0" name="Google Shape;3660;p82"/>
          <p:cNvGrpSpPr/>
          <p:nvPr/>
        </p:nvGrpSpPr>
        <p:grpSpPr>
          <a:xfrm>
            <a:off x="6390362" y="3108896"/>
            <a:ext cx="589898" cy="504970"/>
            <a:chOff x="4902475" y="1418875"/>
            <a:chExt cx="74500" cy="63775"/>
          </a:xfrm>
        </p:grpSpPr>
        <p:sp>
          <p:nvSpPr>
            <p:cNvPr id="3661" name="Google Shape;3661;p8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3" name="Google Shape;3663;p82"/>
          <p:cNvGrpSpPr/>
          <p:nvPr/>
        </p:nvGrpSpPr>
        <p:grpSpPr>
          <a:xfrm>
            <a:off x="5765577" y="3826000"/>
            <a:ext cx="563967" cy="567127"/>
            <a:chOff x="4818100" y="1507675"/>
            <a:chExt cx="71225" cy="71625"/>
          </a:xfrm>
        </p:grpSpPr>
        <p:sp>
          <p:nvSpPr>
            <p:cNvPr id="3664" name="Google Shape;3664;p8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8" name="Google Shape;3668;p82"/>
          <p:cNvGrpSpPr/>
          <p:nvPr/>
        </p:nvGrpSpPr>
        <p:grpSpPr>
          <a:xfrm>
            <a:off x="5079075" y="3829461"/>
            <a:ext cx="628301" cy="588505"/>
            <a:chOff x="4721450" y="1509475"/>
            <a:chExt cx="79350" cy="74325"/>
          </a:xfrm>
        </p:grpSpPr>
        <p:sp>
          <p:nvSpPr>
            <p:cNvPr id="3669" name="Google Shape;3669;p8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82"/>
          <p:cNvGrpSpPr/>
          <p:nvPr/>
        </p:nvGrpSpPr>
        <p:grpSpPr>
          <a:xfrm>
            <a:off x="6424608" y="3814027"/>
            <a:ext cx="557038" cy="562772"/>
            <a:chOff x="4906800" y="1507500"/>
            <a:chExt cx="70350" cy="71075"/>
          </a:xfrm>
        </p:grpSpPr>
        <p:sp>
          <p:nvSpPr>
            <p:cNvPr id="3674" name="Google Shape;3674;p8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9" name="Google Shape;3679;p82"/>
          <p:cNvGrpSpPr/>
          <p:nvPr/>
        </p:nvGrpSpPr>
        <p:grpSpPr>
          <a:xfrm>
            <a:off x="4462216" y="2340963"/>
            <a:ext cx="517934" cy="517934"/>
            <a:chOff x="3736598" y="2170606"/>
            <a:chExt cx="404889" cy="404889"/>
          </a:xfrm>
        </p:grpSpPr>
        <p:sp>
          <p:nvSpPr>
            <p:cNvPr id="3680" name="Google Shape;3680;p8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82"/>
          <p:cNvGrpSpPr/>
          <p:nvPr/>
        </p:nvGrpSpPr>
        <p:grpSpPr>
          <a:xfrm>
            <a:off x="3729277" y="2341061"/>
            <a:ext cx="586986" cy="517740"/>
            <a:chOff x="3161917" y="2170682"/>
            <a:chExt cx="458870" cy="404737"/>
          </a:xfrm>
        </p:grpSpPr>
        <p:sp>
          <p:nvSpPr>
            <p:cNvPr id="3685" name="Google Shape;3685;p8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8" name="Google Shape;3688;p82"/>
          <p:cNvGrpSpPr/>
          <p:nvPr/>
        </p:nvGrpSpPr>
        <p:grpSpPr>
          <a:xfrm>
            <a:off x="3752299" y="3102400"/>
            <a:ext cx="540943" cy="517963"/>
            <a:chOff x="3179914" y="2889488"/>
            <a:chExt cx="422876" cy="404911"/>
          </a:xfrm>
        </p:grpSpPr>
        <p:sp>
          <p:nvSpPr>
            <p:cNvPr id="3689" name="Google Shape;3689;p8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82"/>
          <p:cNvGrpSpPr/>
          <p:nvPr/>
        </p:nvGrpSpPr>
        <p:grpSpPr>
          <a:xfrm>
            <a:off x="4453093" y="3102358"/>
            <a:ext cx="536180" cy="518047"/>
            <a:chOff x="3729467" y="2889422"/>
            <a:chExt cx="419153" cy="404977"/>
          </a:xfrm>
        </p:grpSpPr>
        <p:sp>
          <p:nvSpPr>
            <p:cNvPr id="3696" name="Google Shape;3696;p8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82"/>
          <p:cNvGrpSpPr/>
          <p:nvPr/>
        </p:nvGrpSpPr>
        <p:grpSpPr>
          <a:xfrm>
            <a:off x="1990126" y="3445787"/>
            <a:ext cx="965351" cy="134611"/>
            <a:chOff x="4411970" y="2962952"/>
            <a:chExt cx="706544" cy="104212"/>
          </a:xfrm>
        </p:grpSpPr>
        <p:sp>
          <p:nvSpPr>
            <p:cNvPr id="3704" name="Google Shape;3704;p8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8" name="Google Shape;3708;p82"/>
          <p:cNvGrpSpPr/>
          <p:nvPr/>
        </p:nvGrpSpPr>
        <p:grpSpPr>
          <a:xfrm>
            <a:off x="1990126" y="3041077"/>
            <a:ext cx="960158" cy="289172"/>
            <a:chOff x="4411970" y="2726085"/>
            <a:chExt cx="643107" cy="193659"/>
          </a:xfrm>
        </p:grpSpPr>
        <p:sp>
          <p:nvSpPr>
            <p:cNvPr id="3709" name="Google Shape;3709;p8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2" name="Google Shape;3712;p82"/>
          <p:cNvGrpSpPr/>
          <p:nvPr/>
        </p:nvGrpSpPr>
        <p:grpSpPr>
          <a:xfrm>
            <a:off x="998624" y="3295400"/>
            <a:ext cx="811503" cy="252584"/>
            <a:chOff x="4411970" y="4340222"/>
            <a:chExt cx="779467" cy="242683"/>
          </a:xfrm>
        </p:grpSpPr>
        <p:sp>
          <p:nvSpPr>
            <p:cNvPr id="3713" name="Google Shape;3713;p8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82"/>
          <p:cNvGrpSpPr/>
          <p:nvPr/>
        </p:nvGrpSpPr>
        <p:grpSpPr>
          <a:xfrm>
            <a:off x="1990126" y="2709308"/>
            <a:ext cx="965160" cy="216230"/>
            <a:chOff x="4411970" y="2468674"/>
            <a:chExt cx="747317" cy="167425"/>
          </a:xfrm>
        </p:grpSpPr>
        <p:sp>
          <p:nvSpPr>
            <p:cNvPr id="3717" name="Google Shape;3717;p8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9" name="Google Shape;3719;p8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0" name="Google Shape;3720;p82"/>
          <p:cNvGrpSpPr/>
          <p:nvPr/>
        </p:nvGrpSpPr>
        <p:grpSpPr>
          <a:xfrm>
            <a:off x="997692" y="2334687"/>
            <a:ext cx="1959041" cy="208784"/>
            <a:chOff x="6336019" y="3733725"/>
            <a:chExt cx="2566206" cy="351310"/>
          </a:xfrm>
        </p:grpSpPr>
        <p:sp>
          <p:nvSpPr>
            <p:cNvPr id="3721" name="Google Shape;3721;p8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82"/>
          <p:cNvGrpSpPr/>
          <p:nvPr/>
        </p:nvGrpSpPr>
        <p:grpSpPr>
          <a:xfrm>
            <a:off x="1990126" y="3950602"/>
            <a:ext cx="946551" cy="153200"/>
            <a:chOff x="4404545" y="3301592"/>
            <a:chExt cx="782403" cy="129272"/>
          </a:xfrm>
        </p:grpSpPr>
        <p:sp>
          <p:nvSpPr>
            <p:cNvPr id="3726" name="Google Shape;3726;p8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82"/>
          <p:cNvGrpSpPr/>
          <p:nvPr/>
        </p:nvGrpSpPr>
        <p:grpSpPr>
          <a:xfrm>
            <a:off x="1990126" y="3695937"/>
            <a:ext cx="962257" cy="139127"/>
            <a:chOff x="4411970" y="3131459"/>
            <a:chExt cx="710520" cy="117397"/>
          </a:xfrm>
        </p:grpSpPr>
        <p:sp>
          <p:nvSpPr>
            <p:cNvPr id="3729" name="Google Shape;3729;p8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1" name="Google Shape;3731;p8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2" name="Google Shape;3732;p82"/>
          <p:cNvGrpSpPr/>
          <p:nvPr/>
        </p:nvGrpSpPr>
        <p:grpSpPr>
          <a:xfrm>
            <a:off x="990271" y="3621603"/>
            <a:ext cx="823838" cy="458988"/>
            <a:chOff x="4411970" y="1801825"/>
            <a:chExt cx="734586" cy="409262"/>
          </a:xfrm>
        </p:grpSpPr>
        <p:sp>
          <p:nvSpPr>
            <p:cNvPr id="3733" name="Google Shape;3733;p8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5" name="Google Shape;3735;p82"/>
          <p:cNvGrpSpPr/>
          <p:nvPr/>
        </p:nvGrpSpPr>
        <p:grpSpPr>
          <a:xfrm>
            <a:off x="3095243" y="2339173"/>
            <a:ext cx="521514" cy="521514"/>
            <a:chOff x="5681300" y="2527788"/>
            <a:chExt cx="805800" cy="805800"/>
          </a:xfrm>
        </p:grpSpPr>
        <p:sp>
          <p:nvSpPr>
            <p:cNvPr id="3736" name="Google Shape;3736;p8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8" name="Google Shape;3738;p82"/>
          <p:cNvGrpSpPr/>
          <p:nvPr/>
        </p:nvGrpSpPr>
        <p:grpSpPr>
          <a:xfrm>
            <a:off x="3089483" y="3094865"/>
            <a:ext cx="533033" cy="533033"/>
            <a:chOff x="4049800" y="640400"/>
            <a:chExt cx="858900" cy="858900"/>
          </a:xfrm>
        </p:grpSpPr>
        <p:sp>
          <p:nvSpPr>
            <p:cNvPr id="3739" name="Google Shape;3739;p8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82"/>
          <p:cNvGrpSpPr/>
          <p:nvPr/>
        </p:nvGrpSpPr>
        <p:grpSpPr>
          <a:xfrm>
            <a:off x="3014966" y="3772543"/>
            <a:ext cx="682068" cy="682068"/>
            <a:chOff x="5080188" y="927900"/>
            <a:chExt cx="961200" cy="961200"/>
          </a:xfrm>
        </p:grpSpPr>
        <p:sp>
          <p:nvSpPr>
            <p:cNvPr id="3742" name="Google Shape;3742;p8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0" name="Google Shape;3750;p82"/>
          <p:cNvGrpSpPr/>
          <p:nvPr/>
        </p:nvGrpSpPr>
        <p:grpSpPr>
          <a:xfrm>
            <a:off x="4478465" y="3869234"/>
            <a:ext cx="505650" cy="504006"/>
            <a:chOff x="6039282" y="1042577"/>
            <a:chExt cx="734315" cy="731929"/>
          </a:xfrm>
        </p:grpSpPr>
        <p:sp>
          <p:nvSpPr>
            <p:cNvPr id="3751" name="Google Shape;3751;p8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82"/>
          <p:cNvGrpSpPr/>
          <p:nvPr/>
        </p:nvGrpSpPr>
        <p:grpSpPr>
          <a:xfrm>
            <a:off x="5091067" y="2298862"/>
            <a:ext cx="567744" cy="602136"/>
            <a:chOff x="1825800" y="1651625"/>
            <a:chExt cx="539989" cy="571775"/>
          </a:xfrm>
        </p:grpSpPr>
        <p:sp>
          <p:nvSpPr>
            <p:cNvPr id="3773" name="Google Shape;3773;p8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82"/>
          <p:cNvGrpSpPr/>
          <p:nvPr/>
        </p:nvGrpSpPr>
        <p:grpSpPr>
          <a:xfrm>
            <a:off x="3765995" y="3855579"/>
            <a:ext cx="508123" cy="507955"/>
            <a:chOff x="1897577" y="2802432"/>
            <a:chExt cx="492176" cy="492014"/>
          </a:xfrm>
        </p:grpSpPr>
        <p:sp>
          <p:nvSpPr>
            <p:cNvPr id="3778" name="Google Shape;3778;p8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82"/>
          <p:cNvGrpSpPr/>
          <p:nvPr/>
        </p:nvGrpSpPr>
        <p:grpSpPr>
          <a:xfrm>
            <a:off x="997525" y="4169123"/>
            <a:ext cx="809227" cy="200842"/>
            <a:chOff x="2013045" y="4813233"/>
            <a:chExt cx="921986" cy="228854"/>
          </a:xfrm>
        </p:grpSpPr>
        <p:sp>
          <p:nvSpPr>
            <p:cNvPr id="3791" name="Google Shape;3791;p8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82"/>
          <p:cNvGrpSpPr/>
          <p:nvPr/>
        </p:nvGrpSpPr>
        <p:grpSpPr>
          <a:xfrm>
            <a:off x="1005985" y="2656004"/>
            <a:ext cx="792421" cy="269941"/>
            <a:chOff x="1046767" y="4756633"/>
            <a:chExt cx="859646" cy="292841"/>
          </a:xfrm>
        </p:grpSpPr>
        <p:sp>
          <p:nvSpPr>
            <p:cNvPr id="3794" name="Google Shape;3794;p8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7" name="Google Shape;3797;p8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1" name="Google Shape;3801;p82"/>
          <p:cNvGrpSpPr/>
          <p:nvPr/>
        </p:nvGrpSpPr>
        <p:grpSpPr>
          <a:xfrm>
            <a:off x="7141841" y="2550562"/>
            <a:ext cx="166473" cy="141497"/>
            <a:chOff x="4660325" y="1866850"/>
            <a:chExt cx="68350" cy="58100"/>
          </a:xfrm>
        </p:grpSpPr>
        <p:sp>
          <p:nvSpPr>
            <p:cNvPr id="3802" name="Google Shape;3802;p8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82"/>
          <p:cNvGrpSpPr/>
          <p:nvPr/>
        </p:nvGrpSpPr>
        <p:grpSpPr>
          <a:xfrm>
            <a:off x="7451186" y="2576286"/>
            <a:ext cx="162515" cy="90049"/>
            <a:chOff x="4791775" y="1877500"/>
            <a:chExt cx="66725" cy="36975"/>
          </a:xfrm>
        </p:grpSpPr>
        <p:sp>
          <p:nvSpPr>
            <p:cNvPr id="3805" name="Google Shape;3805;p8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7" name="Google Shape;3807;p82"/>
          <p:cNvGrpSpPr/>
          <p:nvPr/>
        </p:nvGrpSpPr>
        <p:grpSpPr>
          <a:xfrm>
            <a:off x="7772899" y="2576286"/>
            <a:ext cx="144979" cy="90049"/>
            <a:chOff x="4923925" y="1877500"/>
            <a:chExt cx="59525" cy="36975"/>
          </a:xfrm>
        </p:grpSpPr>
        <p:sp>
          <p:nvSpPr>
            <p:cNvPr id="3808" name="Google Shape;3808;p8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0" name="Google Shape;3810;p82"/>
          <p:cNvGrpSpPr/>
          <p:nvPr/>
        </p:nvGrpSpPr>
        <p:grpSpPr>
          <a:xfrm>
            <a:off x="8067390" y="2558477"/>
            <a:ext cx="141447" cy="125667"/>
            <a:chOff x="5058450" y="1870100"/>
            <a:chExt cx="58075" cy="51600"/>
          </a:xfrm>
        </p:grpSpPr>
        <p:sp>
          <p:nvSpPr>
            <p:cNvPr id="3811" name="Google Shape;3811;p8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3" name="Google Shape;3813;p82"/>
          <p:cNvGrpSpPr/>
          <p:nvPr/>
        </p:nvGrpSpPr>
        <p:grpSpPr>
          <a:xfrm>
            <a:off x="7481905" y="2980885"/>
            <a:ext cx="101077" cy="107645"/>
            <a:chOff x="4811425" y="2065025"/>
            <a:chExt cx="41500" cy="44200"/>
          </a:xfrm>
        </p:grpSpPr>
        <p:sp>
          <p:nvSpPr>
            <p:cNvPr id="3814" name="Google Shape;3814;p8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82"/>
          <p:cNvGrpSpPr/>
          <p:nvPr/>
        </p:nvGrpSpPr>
        <p:grpSpPr>
          <a:xfrm>
            <a:off x="7774342" y="2981098"/>
            <a:ext cx="120867" cy="107218"/>
            <a:chOff x="4929875" y="2065025"/>
            <a:chExt cx="49625" cy="44025"/>
          </a:xfrm>
        </p:grpSpPr>
        <p:sp>
          <p:nvSpPr>
            <p:cNvPr id="3817" name="Google Shape;3817;p8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82"/>
          <p:cNvGrpSpPr/>
          <p:nvPr/>
        </p:nvGrpSpPr>
        <p:grpSpPr>
          <a:xfrm>
            <a:off x="8103011" y="2984112"/>
            <a:ext cx="70206" cy="101191"/>
            <a:chOff x="5083925" y="2066350"/>
            <a:chExt cx="28825" cy="41550"/>
          </a:xfrm>
        </p:grpSpPr>
        <p:sp>
          <p:nvSpPr>
            <p:cNvPr id="3820" name="Google Shape;3820;p8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82"/>
          <p:cNvGrpSpPr/>
          <p:nvPr/>
        </p:nvGrpSpPr>
        <p:grpSpPr>
          <a:xfrm>
            <a:off x="7134565" y="2999759"/>
            <a:ext cx="181026" cy="69896"/>
            <a:chOff x="4659775" y="2072775"/>
            <a:chExt cx="74325" cy="28700"/>
          </a:xfrm>
        </p:grpSpPr>
        <p:sp>
          <p:nvSpPr>
            <p:cNvPr id="3823" name="Google Shape;3823;p8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82"/>
          <p:cNvGrpSpPr/>
          <p:nvPr/>
        </p:nvGrpSpPr>
        <p:grpSpPr>
          <a:xfrm>
            <a:off x="8054421" y="2790324"/>
            <a:ext cx="167387" cy="89197"/>
            <a:chOff x="4662475" y="1976500"/>
            <a:chExt cx="68725" cy="36625"/>
          </a:xfrm>
        </p:grpSpPr>
        <p:sp>
          <p:nvSpPr>
            <p:cNvPr id="3827" name="Google Shape;3827;p8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82"/>
          <p:cNvGrpSpPr/>
          <p:nvPr/>
        </p:nvGrpSpPr>
        <p:grpSpPr>
          <a:xfrm>
            <a:off x="7751326" y="2793764"/>
            <a:ext cx="166899" cy="82317"/>
            <a:chOff x="4920150" y="1977875"/>
            <a:chExt cx="68525" cy="33800"/>
          </a:xfrm>
        </p:grpSpPr>
        <p:sp>
          <p:nvSpPr>
            <p:cNvPr id="3831" name="Google Shape;3831;p8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82"/>
          <p:cNvGrpSpPr/>
          <p:nvPr/>
        </p:nvGrpSpPr>
        <p:grpSpPr>
          <a:xfrm>
            <a:off x="7162483" y="3197682"/>
            <a:ext cx="125190" cy="127859"/>
            <a:chOff x="4676550" y="2160575"/>
            <a:chExt cx="51400" cy="52500"/>
          </a:xfrm>
        </p:grpSpPr>
        <p:sp>
          <p:nvSpPr>
            <p:cNvPr id="3835" name="Google Shape;3835;p8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8" name="Google Shape;3838;p82"/>
          <p:cNvGrpSpPr/>
          <p:nvPr/>
        </p:nvGrpSpPr>
        <p:grpSpPr>
          <a:xfrm>
            <a:off x="7459741" y="3204714"/>
            <a:ext cx="145405" cy="113794"/>
            <a:chOff x="4768325" y="2163475"/>
            <a:chExt cx="59700" cy="46725"/>
          </a:xfrm>
        </p:grpSpPr>
        <p:sp>
          <p:nvSpPr>
            <p:cNvPr id="3839" name="Google Shape;3839;p8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1" name="Google Shape;3841;p8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7" name="Google Shape;3847;p82"/>
          <p:cNvGrpSpPr/>
          <p:nvPr/>
        </p:nvGrpSpPr>
        <p:grpSpPr>
          <a:xfrm>
            <a:off x="7476059" y="3459808"/>
            <a:ext cx="112768" cy="106853"/>
            <a:chOff x="4768575" y="2253950"/>
            <a:chExt cx="46300" cy="43875"/>
          </a:xfrm>
        </p:grpSpPr>
        <p:sp>
          <p:nvSpPr>
            <p:cNvPr id="3848" name="Google Shape;3848;p8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0" name="Google Shape;3850;p82"/>
          <p:cNvGrpSpPr/>
          <p:nvPr/>
        </p:nvGrpSpPr>
        <p:grpSpPr>
          <a:xfrm>
            <a:off x="7775682" y="3948834"/>
            <a:ext cx="118187" cy="146246"/>
            <a:chOff x="4960900" y="2433225"/>
            <a:chExt cx="48525" cy="60050"/>
          </a:xfrm>
        </p:grpSpPr>
        <p:sp>
          <p:nvSpPr>
            <p:cNvPr id="3851" name="Google Shape;3851;p8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82"/>
          <p:cNvGrpSpPr/>
          <p:nvPr/>
        </p:nvGrpSpPr>
        <p:grpSpPr>
          <a:xfrm>
            <a:off x="7464247" y="4212895"/>
            <a:ext cx="136394" cy="143810"/>
            <a:chOff x="4854075" y="2527625"/>
            <a:chExt cx="56000" cy="59050"/>
          </a:xfrm>
        </p:grpSpPr>
        <p:sp>
          <p:nvSpPr>
            <p:cNvPr id="3854" name="Google Shape;3854;p8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6" name="Google Shape;3856;p8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9" name="Google Shape;3859;p82"/>
          <p:cNvGrpSpPr/>
          <p:nvPr/>
        </p:nvGrpSpPr>
        <p:grpSpPr>
          <a:xfrm>
            <a:off x="8088458" y="3676639"/>
            <a:ext cx="99312" cy="160797"/>
            <a:chOff x="5059700" y="2334775"/>
            <a:chExt cx="40775" cy="66025"/>
          </a:xfrm>
        </p:grpSpPr>
        <p:sp>
          <p:nvSpPr>
            <p:cNvPr id="3860" name="Google Shape;3860;p8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82"/>
          <p:cNvGrpSpPr/>
          <p:nvPr/>
        </p:nvGrpSpPr>
        <p:grpSpPr>
          <a:xfrm>
            <a:off x="8045622" y="3941771"/>
            <a:ext cx="184984" cy="160371"/>
            <a:chOff x="5037700" y="2430325"/>
            <a:chExt cx="75950" cy="65850"/>
          </a:xfrm>
        </p:grpSpPr>
        <p:sp>
          <p:nvSpPr>
            <p:cNvPr id="3870" name="Google Shape;3870;p8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82"/>
          <p:cNvGrpSpPr/>
          <p:nvPr/>
        </p:nvGrpSpPr>
        <p:grpSpPr>
          <a:xfrm>
            <a:off x="7465128" y="3708223"/>
            <a:ext cx="173014" cy="97629"/>
            <a:chOff x="4756975" y="2341800"/>
            <a:chExt cx="91975" cy="51925"/>
          </a:xfrm>
        </p:grpSpPr>
        <p:sp>
          <p:nvSpPr>
            <p:cNvPr id="3873" name="Google Shape;3873;p8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3" name="Google Shape;3893;p82"/>
          <p:cNvGrpSpPr/>
          <p:nvPr/>
        </p:nvGrpSpPr>
        <p:grpSpPr>
          <a:xfrm>
            <a:off x="7732065" y="4196920"/>
            <a:ext cx="212497" cy="175761"/>
            <a:chOff x="4943575" y="2516350"/>
            <a:chExt cx="98675" cy="81700"/>
          </a:xfrm>
        </p:grpSpPr>
        <p:sp>
          <p:nvSpPr>
            <p:cNvPr id="3894" name="Google Shape;3894;p8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2" name="Google Shape;3972;p8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980"/>
        <p:cNvGrpSpPr/>
        <p:nvPr/>
      </p:nvGrpSpPr>
      <p:grpSpPr>
        <a:xfrm>
          <a:off x="0" y="0"/>
          <a:ext cx="0" cy="0"/>
          <a:chOff x="0" y="0"/>
          <a:chExt cx="0" cy="0"/>
        </a:xfrm>
      </p:grpSpPr>
      <p:grpSp>
        <p:nvGrpSpPr>
          <p:cNvPr id="3981" name="Google Shape;3981;p83"/>
          <p:cNvGrpSpPr/>
          <p:nvPr/>
        </p:nvGrpSpPr>
        <p:grpSpPr>
          <a:xfrm>
            <a:off x="745571" y="1168666"/>
            <a:ext cx="2492868" cy="1379876"/>
            <a:chOff x="2654821" y="2311071"/>
            <a:chExt cx="2279715" cy="1262120"/>
          </a:xfrm>
        </p:grpSpPr>
        <p:grpSp>
          <p:nvGrpSpPr>
            <p:cNvPr id="3982" name="Google Shape;3982;p83"/>
            <p:cNvGrpSpPr/>
            <p:nvPr/>
          </p:nvGrpSpPr>
          <p:grpSpPr>
            <a:xfrm>
              <a:off x="4034269" y="2840745"/>
              <a:ext cx="40212" cy="36437"/>
              <a:chOff x="4293400" y="2574725"/>
              <a:chExt cx="84425" cy="80100"/>
            </a:xfrm>
          </p:grpSpPr>
          <p:sp>
            <p:nvSpPr>
              <p:cNvPr id="3983" name="Google Shape;3983;p8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984" name="Google Shape;3984;p8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 name="Google Shape;3985;p83"/>
            <p:cNvGrpSpPr/>
            <p:nvPr/>
          </p:nvGrpSpPr>
          <p:grpSpPr>
            <a:xfrm>
              <a:off x="3894606" y="2334874"/>
              <a:ext cx="913198" cy="518984"/>
              <a:chOff x="4000175" y="1462675"/>
              <a:chExt cx="1917275" cy="1140875"/>
            </a:xfrm>
          </p:grpSpPr>
          <p:sp>
            <p:nvSpPr>
              <p:cNvPr id="3986" name="Google Shape;3986;p8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987" name="Google Shape;3987;p83"/>
              <p:cNvGrpSpPr/>
              <p:nvPr/>
            </p:nvGrpSpPr>
            <p:grpSpPr>
              <a:xfrm>
                <a:off x="4000175" y="1462675"/>
                <a:ext cx="1917275" cy="1140875"/>
                <a:chOff x="4000175" y="1462675"/>
                <a:chExt cx="1917275" cy="1140875"/>
              </a:xfrm>
            </p:grpSpPr>
            <p:sp>
              <p:nvSpPr>
                <p:cNvPr id="3988" name="Google Shape;3988;p8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989" name="Google Shape;3989;p8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993" name="Google Shape;3993;p8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4" name="Google Shape;3994;p83"/>
            <p:cNvGrpSpPr/>
            <p:nvPr/>
          </p:nvGrpSpPr>
          <p:grpSpPr>
            <a:xfrm>
              <a:off x="3875768" y="2846704"/>
              <a:ext cx="44796" cy="47366"/>
              <a:chOff x="3960625" y="2587825"/>
              <a:chExt cx="94050" cy="104125"/>
            </a:xfrm>
          </p:grpSpPr>
          <p:sp>
            <p:nvSpPr>
              <p:cNvPr id="3995" name="Google Shape;3995;p8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996" name="Google Shape;3996;p8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83"/>
            <p:cNvGrpSpPr/>
            <p:nvPr/>
          </p:nvGrpSpPr>
          <p:grpSpPr>
            <a:xfrm>
              <a:off x="3782759" y="2807162"/>
              <a:ext cx="82686" cy="85487"/>
              <a:chOff x="3765350" y="2500900"/>
              <a:chExt cx="173600" cy="187925"/>
            </a:xfrm>
          </p:grpSpPr>
          <p:sp>
            <p:nvSpPr>
              <p:cNvPr id="3998" name="Google Shape;3998;p8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999" name="Google Shape;3999;p8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83"/>
            <p:cNvGrpSpPr/>
            <p:nvPr/>
          </p:nvGrpSpPr>
          <p:grpSpPr>
            <a:xfrm>
              <a:off x="3775674" y="2798496"/>
              <a:ext cx="40545" cy="23564"/>
              <a:chOff x="3750475" y="2481850"/>
              <a:chExt cx="85125" cy="51800"/>
            </a:xfrm>
          </p:grpSpPr>
          <p:sp>
            <p:nvSpPr>
              <p:cNvPr id="4005" name="Google Shape;4005;p8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007" name="Google Shape;4007;p83"/>
            <p:cNvGrpSpPr/>
            <p:nvPr/>
          </p:nvGrpSpPr>
          <p:grpSpPr>
            <a:xfrm>
              <a:off x="3716946" y="2776024"/>
              <a:ext cx="81971" cy="76912"/>
              <a:chOff x="3627175" y="2432450"/>
              <a:chExt cx="172100" cy="169075"/>
            </a:xfrm>
          </p:grpSpPr>
          <p:sp>
            <p:nvSpPr>
              <p:cNvPr id="4008" name="Google Shape;4008;p8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010" name="Google Shape;4010;p8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011" name="Google Shape;4011;p83"/>
            <p:cNvGrpSpPr/>
            <p:nvPr/>
          </p:nvGrpSpPr>
          <p:grpSpPr>
            <a:xfrm>
              <a:off x="3685682" y="2845624"/>
              <a:ext cx="29311" cy="45055"/>
              <a:chOff x="3561536" y="2585450"/>
              <a:chExt cx="61539" cy="99045"/>
            </a:xfrm>
          </p:grpSpPr>
          <p:sp>
            <p:nvSpPr>
              <p:cNvPr id="4012" name="Google Shape;4012;p8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014" name="Google Shape;4014;p83"/>
            <p:cNvGrpSpPr/>
            <p:nvPr/>
          </p:nvGrpSpPr>
          <p:grpSpPr>
            <a:xfrm>
              <a:off x="3849905" y="2572252"/>
              <a:ext cx="74339" cy="119559"/>
              <a:chOff x="3906325" y="1984500"/>
              <a:chExt cx="156075" cy="262825"/>
            </a:xfrm>
          </p:grpSpPr>
          <p:sp>
            <p:nvSpPr>
              <p:cNvPr id="4015" name="Google Shape;4015;p8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016" name="Google Shape;4016;p8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83"/>
            <p:cNvGrpSpPr/>
            <p:nvPr/>
          </p:nvGrpSpPr>
          <p:grpSpPr>
            <a:xfrm>
              <a:off x="2654821" y="2414345"/>
              <a:ext cx="667570" cy="558731"/>
              <a:chOff x="1397225" y="1637375"/>
              <a:chExt cx="1401575" cy="1228250"/>
            </a:xfrm>
          </p:grpSpPr>
          <p:sp>
            <p:nvSpPr>
              <p:cNvPr id="4018" name="Google Shape;4018;p8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019" name="Google Shape;4019;p83"/>
              <p:cNvGrpSpPr/>
              <p:nvPr/>
            </p:nvGrpSpPr>
            <p:grpSpPr>
              <a:xfrm>
                <a:off x="1397225" y="1637375"/>
                <a:ext cx="1398775" cy="1228250"/>
                <a:chOff x="1397225" y="1637375"/>
                <a:chExt cx="1398775" cy="1228250"/>
              </a:xfrm>
            </p:grpSpPr>
            <p:sp>
              <p:nvSpPr>
                <p:cNvPr id="4020" name="Google Shape;4020;p8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2" name="Google Shape;4022;p83"/>
            <p:cNvGrpSpPr/>
            <p:nvPr/>
          </p:nvGrpSpPr>
          <p:grpSpPr>
            <a:xfrm>
              <a:off x="3230417" y="3103734"/>
              <a:ext cx="282982" cy="280332"/>
              <a:chOff x="2605700" y="3152850"/>
              <a:chExt cx="594125" cy="616250"/>
            </a:xfrm>
          </p:grpSpPr>
          <p:sp>
            <p:nvSpPr>
              <p:cNvPr id="4023" name="Google Shape;4023;p8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024" name="Google Shape;4024;p8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025" name="Google Shape;4025;p83"/>
            <p:cNvGrpSpPr/>
            <p:nvPr/>
          </p:nvGrpSpPr>
          <p:grpSpPr>
            <a:xfrm>
              <a:off x="3265985" y="3226989"/>
              <a:ext cx="87151" cy="346202"/>
              <a:chOff x="2680375" y="3423800"/>
              <a:chExt cx="182975" cy="761050"/>
            </a:xfrm>
          </p:grpSpPr>
          <p:sp>
            <p:nvSpPr>
              <p:cNvPr id="4026" name="Google Shape;4026;p8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027" name="Google Shape;4027;p8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8" name="Google Shape;4028;p83"/>
            <p:cNvGrpSpPr/>
            <p:nvPr/>
          </p:nvGrpSpPr>
          <p:grpSpPr>
            <a:xfrm>
              <a:off x="3855466" y="3289811"/>
              <a:ext cx="112514" cy="94210"/>
              <a:chOff x="3918000" y="3561900"/>
              <a:chExt cx="236225" cy="207100"/>
            </a:xfrm>
          </p:grpSpPr>
          <p:sp>
            <p:nvSpPr>
              <p:cNvPr id="4029" name="Google Shape;4029;p8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030" name="Google Shape;4030;p8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1" name="Google Shape;4031;p8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034" name="Google Shape;4034;p83"/>
            <p:cNvGrpSpPr/>
            <p:nvPr/>
          </p:nvGrpSpPr>
          <p:grpSpPr>
            <a:xfrm>
              <a:off x="2905224" y="2311071"/>
              <a:ext cx="596721" cy="528992"/>
              <a:chOff x="1922950" y="1410350"/>
              <a:chExt cx="1252825" cy="1162875"/>
            </a:xfrm>
          </p:grpSpPr>
          <p:sp>
            <p:nvSpPr>
              <p:cNvPr id="4035" name="Google Shape;4035;p8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051" name="Google Shape;4051;p8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071" name="Google Shape;4071;p8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072" name="Google Shape;4072;p8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3" name="Google Shape;4073;p83"/>
            <p:cNvGrpSpPr/>
            <p:nvPr/>
          </p:nvGrpSpPr>
          <p:grpSpPr>
            <a:xfrm>
              <a:off x="3280929" y="3294542"/>
              <a:ext cx="109894" cy="272224"/>
              <a:chOff x="2711750" y="3572300"/>
              <a:chExt cx="230725" cy="598425"/>
            </a:xfrm>
          </p:grpSpPr>
          <p:sp>
            <p:nvSpPr>
              <p:cNvPr id="4074" name="Google Shape;4074;p8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6" name="Google Shape;4076;p8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7" name="Google Shape;4077;p83"/>
            <p:cNvGrpSpPr/>
            <p:nvPr/>
          </p:nvGrpSpPr>
          <p:grpSpPr>
            <a:xfrm>
              <a:off x="3790439" y="2408636"/>
              <a:ext cx="73017" cy="75684"/>
              <a:chOff x="3781475" y="1624825"/>
              <a:chExt cx="153300" cy="166375"/>
            </a:xfrm>
          </p:grpSpPr>
          <p:sp>
            <p:nvSpPr>
              <p:cNvPr id="4078" name="Google Shape;4078;p8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2" name="Google Shape;4082;p8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9" name="Google Shape;4089;p83"/>
            <p:cNvGrpSpPr/>
            <p:nvPr/>
          </p:nvGrpSpPr>
          <p:grpSpPr>
            <a:xfrm>
              <a:off x="4403342" y="3107749"/>
              <a:ext cx="316680" cy="101374"/>
              <a:chOff x="5068275" y="3161675"/>
              <a:chExt cx="664875" cy="222850"/>
            </a:xfrm>
          </p:grpSpPr>
          <p:sp>
            <p:nvSpPr>
              <p:cNvPr id="4090" name="Google Shape;4090;p8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4" name="Google Shape;4094;p8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3" name="Google Shape;4123;p83"/>
            <p:cNvGrpSpPr/>
            <p:nvPr/>
          </p:nvGrpSpPr>
          <p:grpSpPr>
            <a:xfrm>
              <a:off x="3697513" y="2707266"/>
              <a:ext cx="59549" cy="79733"/>
              <a:chOff x="3586375" y="2281300"/>
              <a:chExt cx="125025" cy="175275"/>
            </a:xfrm>
          </p:grpSpPr>
          <p:sp>
            <p:nvSpPr>
              <p:cNvPr id="4124" name="Google Shape;4124;p8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6" name="Google Shape;4126;p8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7" name="Google Shape;4127;p83"/>
            <p:cNvGrpSpPr/>
            <p:nvPr/>
          </p:nvGrpSpPr>
          <p:grpSpPr>
            <a:xfrm>
              <a:off x="4513224" y="3221724"/>
              <a:ext cx="274563" cy="280321"/>
              <a:chOff x="5298975" y="3412225"/>
              <a:chExt cx="576450" cy="616225"/>
            </a:xfrm>
          </p:grpSpPr>
          <p:sp>
            <p:nvSpPr>
              <p:cNvPr id="4128" name="Google Shape;4128;p8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29" name="Google Shape;4129;p8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0" name="Google Shape;4130;p83"/>
            <p:cNvGrpSpPr/>
            <p:nvPr/>
          </p:nvGrpSpPr>
          <p:grpSpPr>
            <a:xfrm>
              <a:off x="4824403" y="3421846"/>
              <a:ext cx="110132" cy="130647"/>
              <a:chOff x="5952300" y="3852150"/>
              <a:chExt cx="231225" cy="287200"/>
            </a:xfrm>
          </p:grpSpPr>
          <p:sp>
            <p:nvSpPr>
              <p:cNvPr id="4131" name="Google Shape;4131;p8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3" name="Google Shape;4133;p8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1" name="Google Shape;4141;p83"/>
            <p:cNvGrpSpPr/>
            <p:nvPr/>
          </p:nvGrpSpPr>
          <p:grpSpPr>
            <a:xfrm>
              <a:off x="4295710" y="3079670"/>
              <a:ext cx="14968" cy="27135"/>
              <a:chOff x="4842300" y="3099950"/>
              <a:chExt cx="31425" cy="59650"/>
            </a:xfrm>
          </p:grpSpPr>
          <p:sp>
            <p:nvSpPr>
              <p:cNvPr id="4142" name="Google Shape;4142;p8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6" name="Google Shape;4146;p8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4" name="Google Shape;4154;p83"/>
            <p:cNvGrpSpPr/>
            <p:nvPr/>
          </p:nvGrpSpPr>
          <p:grpSpPr>
            <a:xfrm>
              <a:off x="3831056" y="2816010"/>
              <a:ext cx="37378" cy="27612"/>
              <a:chOff x="3866750" y="2520350"/>
              <a:chExt cx="78475" cy="60700"/>
            </a:xfrm>
          </p:grpSpPr>
          <p:sp>
            <p:nvSpPr>
              <p:cNvPr id="4155" name="Google Shape;4155;p8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9" name="Google Shape;4159;p8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76" name="Google Shape;4176;p8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88" name="Google Shape;4188;p8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1" name="Google Shape;4201;p83"/>
            <p:cNvGrpSpPr/>
            <p:nvPr/>
          </p:nvGrpSpPr>
          <p:grpSpPr>
            <a:xfrm>
              <a:off x="3632736" y="3051591"/>
              <a:ext cx="63288" cy="45217"/>
              <a:chOff x="3450375" y="3038225"/>
              <a:chExt cx="132875" cy="99400"/>
            </a:xfrm>
          </p:grpSpPr>
          <p:sp>
            <p:nvSpPr>
              <p:cNvPr id="4202" name="Google Shape;4202;p8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4" name="Google Shape;4204;p8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13" name="Google Shape;4213;p8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23" name="Google Shape;4223;p8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229" name="Google Shape;4229;p8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83"/>
          <p:cNvGrpSpPr/>
          <p:nvPr/>
        </p:nvGrpSpPr>
        <p:grpSpPr>
          <a:xfrm>
            <a:off x="3554131" y="1233340"/>
            <a:ext cx="2078182" cy="1366558"/>
            <a:chOff x="235800" y="830650"/>
            <a:chExt cx="6978450" cy="4588844"/>
          </a:xfrm>
        </p:grpSpPr>
        <p:sp>
          <p:nvSpPr>
            <p:cNvPr id="4240" name="Google Shape;4240;p8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83"/>
          <p:cNvGrpSpPr/>
          <p:nvPr/>
        </p:nvGrpSpPr>
        <p:grpSpPr>
          <a:xfrm>
            <a:off x="742628" y="3064442"/>
            <a:ext cx="2622876" cy="1333540"/>
            <a:chOff x="238125" y="1038125"/>
            <a:chExt cx="7146800" cy="3633625"/>
          </a:xfrm>
        </p:grpSpPr>
        <p:sp>
          <p:nvSpPr>
            <p:cNvPr id="4247" name="Google Shape;4247;p8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9" name="Google Shape;5819;p83"/>
          <p:cNvGrpSpPr/>
          <p:nvPr/>
        </p:nvGrpSpPr>
        <p:grpSpPr>
          <a:xfrm>
            <a:off x="5857556" y="1206552"/>
            <a:ext cx="2590840" cy="1380235"/>
            <a:chOff x="233350" y="949250"/>
            <a:chExt cx="7137300" cy="3802300"/>
          </a:xfrm>
        </p:grpSpPr>
        <p:sp>
          <p:nvSpPr>
            <p:cNvPr id="5820" name="Google Shape;5820;p8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83"/>
          <p:cNvGrpSpPr/>
          <p:nvPr/>
        </p:nvGrpSpPr>
        <p:grpSpPr>
          <a:xfrm>
            <a:off x="7671985" y="3251325"/>
            <a:ext cx="104231" cy="320340"/>
            <a:chOff x="7564426" y="3224343"/>
            <a:chExt cx="119985" cy="368801"/>
          </a:xfrm>
        </p:grpSpPr>
        <p:sp>
          <p:nvSpPr>
            <p:cNvPr id="5872" name="Google Shape;5872;p8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83"/>
          <p:cNvGrpSpPr/>
          <p:nvPr/>
        </p:nvGrpSpPr>
        <p:grpSpPr>
          <a:xfrm>
            <a:off x="7371473" y="3245427"/>
            <a:ext cx="189489" cy="332132"/>
            <a:chOff x="8370831" y="3202002"/>
            <a:chExt cx="218129" cy="382376"/>
          </a:xfrm>
        </p:grpSpPr>
        <p:sp>
          <p:nvSpPr>
            <p:cNvPr id="5875" name="Google Shape;5875;p8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83"/>
          <p:cNvGrpSpPr/>
          <p:nvPr/>
        </p:nvGrpSpPr>
        <p:grpSpPr>
          <a:xfrm>
            <a:off x="8094863" y="3656559"/>
            <a:ext cx="309429" cy="267000"/>
            <a:chOff x="6742064" y="3750480"/>
            <a:chExt cx="399315" cy="344560"/>
          </a:xfrm>
        </p:grpSpPr>
        <p:sp>
          <p:nvSpPr>
            <p:cNvPr id="5878" name="Google Shape;5878;p8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83"/>
          <p:cNvGrpSpPr/>
          <p:nvPr/>
        </p:nvGrpSpPr>
        <p:grpSpPr>
          <a:xfrm>
            <a:off x="7633882" y="4007606"/>
            <a:ext cx="180437" cy="281608"/>
            <a:chOff x="7248525" y="3739696"/>
            <a:chExt cx="230531" cy="359790"/>
          </a:xfrm>
        </p:grpSpPr>
        <p:sp>
          <p:nvSpPr>
            <p:cNvPr id="5881" name="Google Shape;5881;p8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83"/>
          <p:cNvGrpSpPr/>
          <p:nvPr/>
        </p:nvGrpSpPr>
        <p:grpSpPr>
          <a:xfrm>
            <a:off x="7879801" y="3650830"/>
            <a:ext cx="162896" cy="278710"/>
            <a:chOff x="7601242" y="3729267"/>
            <a:chExt cx="222566" cy="380803"/>
          </a:xfrm>
        </p:grpSpPr>
        <p:sp>
          <p:nvSpPr>
            <p:cNvPr id="5884" name="Google Shape;5884;p8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6" name="Google Shape;5886;p83"/>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7" name="Google Shape;5887;p83"/>
          <p:cNvGrpSpPr/>
          <p:nvPr/>
        </p:nvGrpSpPr>
        <p:grpSpPr>
          <a:xfrm>
            <a:off x="7369446" y="3651971"/>
            <a:ext cx="193543" cy="275990"/>
            <a:chOff x="8304647" y="3738687"/>
            <a:chExt cx="225076" cy="320956"/>
          </a:xfrm>
        </p:grpSpPr>
        <p:sp>
          <p:nvSpPr>
            <p:cNvPr id="5888" name="Google Shape;5888;p8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83"/>
          <p:cNvGrpSpPr/>
          <p:nvPr/>
        </p:nvGrpSpPr>
        <p:grpSpPr>
          <a:xfrm>
            <a:off x="7641939" y="3651971"/>
            <a:ext cx="178492" cy="275990"/>
            <a:chOff x="8615101" y="3738687"/>
            <a:chExt cx="207573" cy="320956"/>
          </a:xfrm>
        </p:grpSpPr>
        <p:sp>
          <p:nvSpPr>
            <p:cNvPr id="5892" name="Google Shape;5892;p8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5" name="Google Shape;5895;p83"/>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6" name="Google Shape;5896;p83"/>
          <p:cNvGrpSpPr/>
          <p:nvPr/>
        </p:nvGrpSpPr>
        <p:grpSpPr>
          <a:xfrm>
            <a:off x="6036644" y="3773459"/>
            <a:ext cx="557670" cy="511283"/>
            <a:chOff x="6015419" y="3716859"/>
            <a:chExt cx="557671" cy="511283"/>
          </a:xfrm>
        </p:grpSpPr>
        <p:sp>
          <p:nvSpPr>
            <p:cNvPr id="5897" name="Google Shape;5897;p8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8" name="Google Shape;5898;p83"/>
            <p:cNvGrpSpPr/>
            <p:nvPr/>
          </p:nvGrpSpPr>
          <p:grpSpPr>
            <a:xfrm>
              <a:off x="6036094" y="3716980"/>
              <a:ext cx="529860" cy="510468"/>
              <a:chOff x="6036094" y="3716980"/>
              <a:chExt cx="529860" cy="510468"/>
            </a:xfrm>
          </p:grpSpPr>
          <p:sp>
            <p:nvSpPr>
              <p:cNvPr id="5899" name="Google Shape;5899;p8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9" name="Google Shape;5909;p83"/>
          <p:cNvGrpSpPr/>
          <p:nvPr/>
        </p:nvGrpSpPr>
        <p:grpSpPr>
          <a:xfrm>
            <a:off x="6665529" y="3130228"/>
            <a:ext cx="576302" cy="511871"/>
            <a:chOff x="6644304" y="3073628"/>
            <a:chExt cx="576302" cy="511871"/>
          </a:xfrm>
        </p:grpSpPr>
        <p:sp>
          <p:nvSpPr>
            <p:cNvPr id="5910" name="Google Shape;5910;p8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1" name="Google Shape;5911;p83"/>
            <p:cNvGrpSpPr/>
            <p:nvPr/>
          </p:nvGrpSpPr>
          <p:grpSpPr>
            <a:xfrm>
              <a:off x="6712169" y="3085440"/>
              <a:ext cx="481622" cy="494913"/>
              <a:chOff x="6712169" y="3085440"/>
              <a:chExt cx="481622" cy="494913"/>
            </a:xfrm>
          </p:grpSpPr>
          <p:sp>
            <p:nvSpPr>
              <p:cNvPr id="5912" name="Google Shape;5912;p8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7" name="Google Shape;5917;p8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0" name="Google Shape;5920;p83"/>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1" name="Google Shape;5921;p83"/>
          <p:cNvGrpSpPr/>
          <p:nvPr/>
        </p:nvGrpSpPr>
        <p:grpSpPr>
          <a:xfrm>
            <a:off x="6673379" y="3773223"/>
            <a:ext cx="560631" cy="511352"/>
            <a:chOff x="6652154" y="3716623"/>
            <a:chExt cx="560631" cy="511352"/>
          </a:xfrm>
        </p:grpSpPr>
        <p:sp>
          <p:nvSpPr>
            <p:cNvPr id="5922" name="Google Shape;5922;p8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3" name="Google Shape;5923;p83"/>
            <p:cNvGrpSpPr/>
            <p:nvPr/>
          </p:nvGrpSpPr>
          <p:grpSpPr>
            <a:xfrm>
              <a:off x="6669657" y="3716715"/>
              <a:ext cx="466779" cy="464290"/>
              <a:chOff x="6669657" y="3716715"/>
              <a:chExt cx="466779" cy="464290"/>
            </a:xfrm>
          </p:grpSpPr>
          <p:sp>
            <p:nvSpPr>
              <p:cNvPr id="5924" name="Google Shape;5924;p8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37" name="Google Shape;5937;p83"/>
          <p:cNvGrpSpPr/>
          <p:nvPr/>
        </p:nvGrpSpPr>
        <p:grpSpPr>
          <a:xfrm>
            <a:off x="7867470" y="4054631"/>
            <a:ext cx="187557" cy="187557"/>
            <a:chOff x="8565775" y="671075"/>
            <a:chExt cx="441000" cy="441000"/>
          </a:xfrm>
        </p:grpSpPr>
        <p:sp>
          <p:nvSpPr>
            <p:cNvPr id="5938" name="Google Shape;5938;p8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0" name="Google Shape;5940;p83"/>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3"/>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2" name="Google Shape;5942;p83"/>
          <p:cNvGrpSpPr/>
          <p:nvPr/>
        </p:nvGrpSpPr>
        <p:grpSpPr>
          <a:xfrm>
            <a:off x="6021325" y="3132850"/>
            <a:ext cx="587871" cy="512373"/>
            <a:chOff x="6000100" y="3076250"/>
            <a:chExt cx="587871" cy="512373"/>
          </a:xfrm>
        </p:grpSpPr>
        <p:sp>
          <p:nvSpPr>
            <p:cNvPr id="5943" name="Google Shape;5943;p8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4" name="Google Shape;5944;p83"/>
            <p:cNvGrpSpPr/>
            <p:nvPr/>
          </p:nvGrpSpPr>
          <p:grpSpPr>
            <a:xfrm>
              <a:off x="6031360" y="3076713"/>
              <a:ext cx="539107" cy="480965"/>
              <a:chOff x="6031360" y="3076713"/>
              <a:chExt cx="539107" cy="480965"/>
            </a:xfrm>
          </p:grpSpPr>
          <p:sp>
            <p:nvSpPr>
              <p:cNvPr id="5945" name="Google Shape;5945;p8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2" name="Google Shape;5952;p83"/>
          <p:cNvGrpSpPr/>
          <p:nvPr/>
        </p:nvGrpSpPr>
        <p:grpSpPr>
          <a:xfrm>
            <a:off x="3597785" y="3065882"/>
            <a:ext cx="2241344" cy="1330656"/>
            <a:chOff x="3597785" y="3065882"/>
            <a:chExt cx="2241344" cy="1330656"/>
          </a:xfrm>
        </p:grpSpPr>
        <p:grpSp>
          <p:nvGrpSpPr>
            <p:cNvPr id="5953" name="Google Shape;5953;p83"/>
            <p:cNvGrpSpPr/>
            <p:nvPr/>
          </p:nvGrpSpPr>
          <p:grpSpPr>
            <a:xfrm>
              <a:off x="5296908" y="3937355"/>
              <a:ext cx="143198" cy="32380"/>
              <a:chOff x="5296908" y="3937355"/>
              <a:chExt cx="143198" cy="32380"/>
            </a:xfrm>
          </p:grpSpPr>
          <p:sp>
            <p:nvSpPr>
              <p:cNvPr id="5954" name="Google Shape;5954;p8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5" name="Google Shape;5955;p83"/>
              <p:cNvGrpSpPr/>
              <p:nvPr/>
            </p:nvGrpSpPr>
            <p:grpSpPr>
              <a:xfrm>
                <a:off x="5402331" y="3937355"/>
                <a:ext cx="37776" cy="32380"/>
                <a:chOff x="5402331" y="3937355"/>
                <a:chExt cx="37776" cy="32380"/>
              </a:xfrm>
            </p:grpSpPr>
            <p:sp>
              <p:nvSpPr>
                <p:cNvPr id="5956" name="Google Shape;5956;p8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83"/>
              <p:cNvGrpSpPr/>
              <p:nvPr/>
            </p:nvGrpSpPr>
            <p:grpSpPr>
              <a:xfrm>
                <a:off x="5296908" y="3937355"/>
                <a:ext cx="37783" cy="32380"/>
                <a:chOff x="5296908" y="3937355"/>
                <a:chExt cx="37783" cy="32380"/>
              </a:xfrm>
            </p:grpSpPr>
            <p:sp>
              <p:nvSpPr>
                <p:cNvPr id="5959" name="Google Shape;5959;p8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61" name="Google Shape;5961;p83"/>
            <p:cNvGrpSpPr/>
            <p:nvPr/>
          </p:nvGrpSpPr>
          <p:grpSpPr>
            <a:xfrm>
              <a:off x="4724163" y="3119631"/>
              <a:ext cx="120838" cy="84218"/>
              <a:chOff x="4724163" y="3119631"/>
              <a:chExt cx="120838" cy="84218"/>
            </a:xfrm>
          </p:grpSpPr>
          <p:grpSp>
            <p:nvGrpSpPr>
              <p:cNvPr id="5962" name="Google Shape;5962;p83"/>
              <p:cNvGrpSpPr/>
              <p:nvPr/>
            </p:nvGrpSpPr>
            <p:grpSpPr>
              <a:xfrm>
                <a:off x="4746712" y="3132773"/>
                <a:ext cx="86869" cy="56424"/>
                <a:chOff x="4746712" y="3132773"/>
                <a:chExt cx="86869" cy="56424"/>
              </a:xfrm>
            </p:grpSpPr>
            <p:sp>
              <p:nvSpPr>
                <p:cNvPr id="5963" name="Google Shape;5963;p8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83"/>
              <p:cNvGrpSpPr/>
              <p:nvPr/>
            </p:nvGrpSpPr>
            <p:grpSpPr>
              <a:xfrm>
                <a:off x="4773634" y="3143336"/>
                <a:ext cx="37776" cy="32451"/>
                <a:chOff x="4773634" y="3143336"/>
                <a:chExt cx="37776" cy="32451"/>
              </a:xfrm>
            </p:grpSpPr>
            <p:sp>
              <p:nvSpPr>
                <p:cNvPr id="5966" name="Google Shape;5966;p8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83"/>
              <p:cNvGrpSpPr/>
              <p:nvPr/>
            </p:nvGrpSpPr>
            <p:grpSpPr>
              <a:xfrm>
                <a:off x="4724163" y="3131248"/>
                <a:ext cx="37776" cy="32459"/>
                <a:chOff x="4724163" y="3131248"/>
                <a:chExt cx="37776" cy="32459"/>
              </a:xfrm>
            </p:grpSpPr>
            <p:sp>
              <p:nvSpPr>
                <p:cNvPr id="5969" name="Google Shape;5969;p8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83"/>
              <p:cNvGrpSpPr/>
              <p:nvPr/>
            </p:nvGrpSpPr>
            <p:grpSpPr>
              <a:xfrm>
                <a:off x="4755081" y="3176054"/>
                <a:ext cx="32357" cy="27795"/>
                <a:chOff x="4755081" y="3176054"/>
                <a:chExt cx="32357" cy="27795"/>
              </a:xfrm>
            </p:grpSpPr>
            <p:sp>
              <p:nvSpPr>
                <p:cNvPr id="5972" name="Google Shape;5972;p8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83"/>
              <p:cNvGrpSpPr/>
              <p:nvPr/>
            </p:nvGrpSpPr>
            <p:grpSpPr>
              <a:xfrm>
                <a:off x="4812550" y="3119631"/>
                <a:ext cx="32451" cy="27803"/>
                <a:chOff x="4812550" y="3119631"/>
                <a:chExt cx="32451" cy="27803"/>
              </a:xfrm>
            </p:grpSpPr>
            <p:sp>
              <p:nvSpPr>
                <p:cNvPr id="5975" name="Google Shape;5975;p8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77" name="Google Shape;5977;p83"/>
            <p:cNvGrpSpPr/>
            <p:nvPr/>
          </p:nvGrpSpPr>
          <p:grpSpPr>
            <a:xfrm>
              <a:off x="5382826" y="4027197"/>
              <a:ext cx="268967" cy="250422"/>
              <a:chOff x="5382826" y="4027197"/>
              <a:chExt cx="268967" cy="250422"/>
            </a:xfrm>
          </p:grpSpPr>
          <p:grpSp>
            <p:nvGrpSpPr>
              <p:cNvPr id="5978" name="Google Shape;5978;p83"/>
              <p:cNvGrpSpPr/>
              <p:nvPr/>
            </p:nvGrpSpPr>
            <p:grpSpPr>
              <a:xfrm>
                <a:off x="5405280" y="4042510"/>
                <a:ext cx="237570" cy="218647"/>
                <a:chOff x="5405280" y="4042510"/>
                <a:chExt cx="237570" cy="218647"/>
              </a:xfrm>
            </p:grpSpPr>
            <p:sp>
              <p:nvSpPr>
                <p:cNvPr id="5979" name="Google Shape;5979;p8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83"/>
              <p:cNvGrpSpPr/>
              <p:nvPr/>
            </p:nvGrpSpPr>
            <p:grpSpPr>
              <a:xfrm>
                <a:off x="5382826" y="4125549"/>
                <a:ext cx="37776" cy="32380"/>
                <a:chOff x="5382826" y="4125549"/>
                <a:chExt cx="37776" cy="32380"/>
              </a:xfrm>
            </p:grpSpPr>
            <p:sp>
              <p:nvSpPr>
                <p:cNvPr id="5986" name="Google Shape;5986;p8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83"/>
              <p:cNvGrpSpPr/>
              <p:nvPr/>
            </p:nvGrpSpPr>
            <p:grpSpPr>
              <a:xfrm>
                <a:off x="5475680" y="4195587"/>
                <a:ext cx="37783" cy="32364"/>
                <a:chOff x="5475680" y="4195587"/>
                <a:chExt cx="37783" cy="32364"/>
              </a:xfrm>
            </p:grpSpPr>
            <p:sp>
              <p:nvSpPr>
                <p:cNvPr id="5989" name="Google Shape;5989;p8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83"/>
              <p:cNvGrpSpPr/>
              <p:nvPr/>
            </p:nvGrpSpPr>
            <p:grpSpPr>
              <a:xfrm>
                <a:off x="5532575" y="4027197"/>
                <a:ext cx="33308" cy="32262"/>
                <a:chOff x="5532575" y="4027197"/>
                <a:chExt cx="33308" cy="32262"/>
              </a:xfrm>
            </p:grpSpPr>
            <p:sp>
              <p:nvSpPr>
                <p:cNvPr id="5992" name="Google Shape;5992;p8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83"/>
              <p:cNvGrpSpPr/>
              <p:nvPr/>
            </p:nvGrpSpPr>
            <p:grpSpPr>
              <a:xfrm>
                <a:off x="5590706" y="4245348"/>
                <a:ext cx="33497" cy="32270"/>
                <a:chOff x="5590706" y="4245348"/>
                <a:chExt cx="33497" cy="32270"/>
              </a:xfrm>
            </p:grpSpPr>
            <p:sp>
              <p:nvSpPr>
                <p:cNvPr id="5995" name="Google Shape;5995;p8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83"/>
              <p:cNvGrpSpPr/>
              <p:nvPr/>
            </p:nvGrpSpPr>
            <p:grpSpPr>
              <a:xfrm>
                <a:off x="5618681" y="4109677"/>
                <a:ext cx="33112" cy="32357"/>
                <a:chOff x="5618681" y="4109677"/>
                <a:chExt cx="33112" cy="32357"/>
              </a:xfrm>
            </p:grpSpPr>
            <p:sp>
              <p:nvSpPr>
                <p:cNvPr id="5998" name="Google Shape;5998;p8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83"/>
              <p:cNvGrpSpPr/>
              <p:nvPr/>
            </p:nvGrpSpPr>
            <p:grpSpPr>
              <a:xfrm>
                <a:off x="5479298" y="4128262"/>
                <a:ext cx="31405" cy="26906"/>
                <a:chOff x="5479298" y="4128262"/>
                <a:chExt cx="31405" cy="26906"/>
              </a:xfrm>
            </p:grpSpPr>
            <p:sp>
              <p:nvSpPr>
                <p:cNvPr id="6001" name="Google Shape;6001;p8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83"/>
              <p:cNvGrpSpPr/>
              <p:nvPr/>
            </p:nvGrpSpPr>
            <p:grpSpPr>
              <a:xfrm>
                <a:off x="5582903" y="4180116"/>
                <a:ext cx="31499" cy="26898"/>
                <a:chOff x="5582903" y="4180116"/>
                <a:chExt cx="31499" cy="26898"/>
              </a:xfrm>
            </p:grpSpPr>
            <p:sp>
              <p:nvSpPr>
                <p:cNvPr id="6004" name="Google Shape;6004;p8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06" name="Google Shape;6006;p83"/>
            <p:cNvGrpSpPr/>
            <p:nvPr/>
          </p:nvGrpSpPr>
          <p:grpSpPr>
            <a:xfrm>
              <a:off x="3977681" y="3230323"/>
              <a:ext cx="94584" cy="84085"/>
              <a:chOff x="3977681" y="3230323"/>
              <a:chExt cx="94584" cy="84085"/>
            </a:xfrm>
          </p:grpSpPr>
          <p:grpSp>
            <p:nvGrpSpPr>
              <p:cNvPr id="6007" name="Google Shape;6007;p83"/>
              <p:cNvGrpSpPr/>
              <p:nvPr/>
            </p:nvGrpSpPr>
            <p:grpSpPr>
              <a:xfrm>
                <a:off x="4000135" y="3243041"/>
                <a:ext cx="59570" cy="57186"/>
                <a:chOff x="4000135" y="3243041"/>
                <a:chExt cx="59570" cy="57186"/>
              </a:xfrm>
            </p:grpSpPr>
            <p:sp>
              <p:nvSpPr>
                <p:cNvPr id="6008" name="Google Shape;6008;p8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83"/>
              <p:cNvGrpSpPr/>
              <p:nvPr/>
            </p:nvGrpSpPr>
            <p:grpSpPr>
              <a:xfrm>
                <a:off x="3977681" y="3245872"/>
                <a:ext cx="37783" cy="32380"/>
                <a:chOff x="3977681" y="3245872"/>
                <a:chExt cx="37783" cy="32380"/>
              </a:xfrm>
            </p:grpSpPr>
            <p:sp>
              <p:nvSpPr>
                <p:cNvPr id="6012" name="Google Shape;6012;p8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83"/>
              <p:cNvGrpSpPr/>
              <p:nvPr/>
            </p:nvGrpSpPr>
            <p:grpSpPr>
              <a:xfrm>
                <a:off x="4040860" y="3262672"/>
                <a:ext cx="31405" cy="27001"/>
                <a:chOff x="4040860" y="3262672"/>
                <a:chExt cx="31405" cy="27001"/>
              </a:xfrm>
            </p:grpSpPr>
            <p:sp>
              <p:nvSpPr>
                <p:cNvPr id="6015" name="Google Shape;6015;p8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83"/>
              <p:cNvGrpSpPr/>
              <p:nvPr/>
            </p:nvGrpSpPr>
            <p:grpSpPr>
              <a:xfrm>
                <a:off x="4021072" y="3230323"/>
                <a:ext cx="31397" cy="26906"/>
                <a:chOff x="4021072" y="3230323"/>
                <a:chExt cx="31397" cy="26906"/>
              </a:xfrm>
            </p:grpSpPr>
            <p:sp>
              <p:nvSpPr>
                <p:cNvPr id="6018" name="Google Shape;6018;p8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83"/>
              <p:cNvGrpSpPr/>
              <p:nvPr/>
            </p:nvGrpSpPr>
            <p:grpSpPr>
              <a:xfrm>
                <a:off x="4001472" y="3287462"/>
                <a:ext cx="31499" cy="26945"/>
                <a:chOff x="4001472" y="3287462"/>
                <a:chExt cx="31499" cy="26945"/>
              </a:xfrm>
            </p:grpSpPr>
            <p:sp>
              <p:nvSpPr>
                <p:cNvPr id="6021" name="Google Shape;6021;p8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3" name="Google Shape;6023;p83"/>
            <p:cNvGrpSpPr/>
            <p:nvPr/>
          </p:nvGrpSpPr>
          <p:grpSpPr>
            <a:xfrm>
              <a:off x="4084715" y="3258865"/>
              <a:ext cx="184961" cy="137268"/>
              <a:chOff x="4084715" y="3258865"/>
              <a:chExt cx="184961" cy="137268"/>
            </a:xfrm>
          </p:grpSpPr>
          <p:grpSp>
            <p:nvGrpSpPr>
              <p:cNvPr id="6024" name="Google Shape;6024;p83"/>
              <p:cNvGrpSpPr/>
              <p:nvPr/>
            </p:nvGrpSpPr>
            <p:grpSpPr>
              <a:xfrm>
                <a:off x="4107453" y="3271583"/>
                <a:ext cx="153470" cy="110275"/>
                <a:chOff x="4107453" y="3271583"/>
                <a:chExt cx="153470" cy="110275"/>
              </a:xfrm>
            </p:grpSpPr>
            <p:sp>
              <p:nvSpPr>
                <p:cNvPr id="6025" name="Google Shape;6025;p8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83"/>
              <p:cNvGrpSpPr/>
              <p:nvPr/>
            </p:nvGrpSpPr>
            <p:grpSpPr>
              <a:xfrm>
                <a:off x="4136947" y="3258865"/>
                <a:ext cx="31499" cy="27001"/>
                <a:chOff x="4136947" y="3258865"/>
                <a:chExt cx="31499" cy="27001"/>
              </a:xfrm>
            </p:grpSpPr>
            <p:sp>
              <p:nvSpPr>
                <p:cNvPr id="6030" name="Google Shape;6030;p8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83"/>
              <p:cNvGrpSpPr/>
              <p:nvPr/>
            </p:nvGrpSpPr>
            <p:grpSpPr>
              <a:xfrm>
                <a:off x="4084715" y="3266478"/>
                <a:ext cx="31468" cy="26898"/>
                <a:chOff x="4084715" y="3266478"/>
                <a:chExt cx="31468" cy="26898"/>
              </a:xfrm>
            </p:grpSpPr>
            <p:sp>
              <p:nvSpPr>
                <p:cNvPr id="6033" name="Google Shape;6033;p8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83"/>
              <p:cNvGrpSpPr/>
              <p:nvPr/>
            </p:nvGrpSpPr>
            <p:grpSpPr>
              <a:xfrm>
                <a:off x="4159213" y="3279849"/>
                <a:ext cx="31405" cy="26945"/>
                <a:chOff x="4159213" y="3279849"/>
                <a:chExt cx="31405" cy="26945"/>
              </a:xfrm>
            </p:grpSpPr>
            <p:sp>
              <p:nvSpPr>
                <p:cNvPr id="6036" name="Google Shape;6036;p8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8" name="Google Shape;6038;p83"/>
              <p:cNvGrpSpPr/>
              <p:nvPr/>
            </p:nvGrpSpPr>
            <p:grpSpPr>
              <a:xfrm>
                <a:off x="4201550" y="3266502"/>
                <a:ext cx="31405" cy="26883"/>
                <a:chOff x="4201550" y="3266502"/>
                <a:chExt cx="31405" cy="26883"/>
              </a:xfrm>
            </p:grpSpPr>
            <p:sp>
              <p:nvSpPr>
                <p:cNvPr id="6039" name="Google Shape;6039;p8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83"/>
              <p:cNvGrpSpPr/>
              <p:nvPr/>
            </p:nvGrpSpPr>
            <p:grpSpPr>
              <a:xfrm>
                <a:off x="4201550" y="3338278"/>
                <a:ext cx="31405" cy="26930"/>
                <a:chOff x="4201550" y="3338278"/>
                <a:chExt cx="31405" cy="26930"/>
              </a:xfrm>
            </p:grpSpPr>
            <p:sp>
              <p:nvSpPr>
                <p:cNvPr id="6042" name="Google Shape;6042;p8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83"/>
              <p:cNvGrpSpPr/>
              <p:nvPr/>
            </p:nvGrpSpPr>
            <p:grpSpPr>
              <a:xfrm>
                <a:off x="4238272" y="3369132"/>
                <a:ext cx="31405" cy="27001"/>
                <a:chOff x="4238272" y="3369132"/>
                <a:chExt cx="31405" cy="27001"/>
              </a:xfrm>
            </p:grpSpPr>
            <p:sp>
              <p:nvSpPr>
                <p:cNvPr id="6045" name="Google Shape;6045;p8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7" name="Google Shape;6047;p83"/>
            <p:cNvGrpSpPr/>
            <p:nvPr/>
          </p:nvGrpSpPr>
          <p:grpSpPr>
            <a:xfrm>
              <a:off x="4068639" y="3200169"/>
              <a:ext cx="77643" cy="37272"/>
              <a:chOff x="4068639" y="3200169"/>
              <a:chExt cx="77643" cy="37272"/>
            </a:xfrm>
          </p:grpSpPr>
          <p:sp>
            <p:nvSpPr>
              <p:cNvPr id="6048" name="Google Shape;6048;p8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9" name="Google Shape;6049;p83"/>
              <p:cNvGrpSpPr/>
              <p:nvPr/>
            </p:nvGrpSpPr>
            <p:grpSpPr>
              <a:xfrm>
                <a:off x="4114878" y="3200169"/>
                <a:ext cx="31405" cy="26993"/>
                <a:chOff x="4114878" y="3200169"/>
                <a:chExt cx="31405" cy="26993"/>
              </a:xfrm>
            </p:grpSpPr>
            <p:sp>
              <p:nvSpPr>
                <p:cNvPr id="6050" name="Google Shape;6050;p8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83"/>
              <p:cNvGrpSpPr/>
              <p:nvPr/>
            </p:nvGrpSpPr>
            <p:grpSpPr>
              <a:xfrm>
                <a:off x="4068639" y="3210535"/>
                <a:ext cx="31499" cy="26906"/>
                <a:chOff x="4068639" y="3210535"/>
                <a:chExt cx="31499" cy="26906"/>
              </a:xfrm>
            </p:grpSpPr>
            <p:sp>
              <p:nvSpPr>
                <p:cNvPr id="6053" name="Google Shape;6053;p8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5" name="Google Shape;6055;p83"/>
            <p:cNvGrpSpPr/>
            <p:nvPr/>
          </p:nvGrpSpPr>
          <p:grpSpPr>
            <a:xfrm>
              <a:off x="3869702" y="3066935"/>
              <a:ext cx="382664" cy="190294"/>
              <a:chOff x="3869702" y="3066935"/>
              <a:chExt cx="382664" cy="190294"/>
            </a:xfrm>
          </p:grpSpPr>
          <p:grpSp>
            <p:nvGrpSpPr>
              <p:cNvPr id="6056" name="Google Shape;6056;p83"/>
              <p:cNvGrpSpPr/>
              <p:nvPr/>
            </p:nvGrpSpPr>
            <p:grpSpPr>
              <a:xfrm>
                <a:off x="3888633" y="3082351"/>
                <a:ext cx="351172" cy="160698"/>
                <a:chOff x="3888633" y="3082351"/>
                <a:chExt cx="351172" cy="160698"/>
              </a:xfrm>
            </p:grpSpPr>
            <p:sp>
              <p:nvSpPr>
                <p:cNvPr id="6057" name="Google Shape;6057;p8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83"/>
              <p:cNvGrpSpPr/>
              <p:nvPr/>
            </p:nvGrpSpPr>
            <p:grpSpPr>
              <a:xfrm>
                <a:off x="4143703" y="3066935"/>
                <a:ext cx="37783" cy="32357"/>
                <a:chOff x="4143703" y="3066935"/>
                <a:chExt cx="37783" cy="32357"/>
              </a:xfrm>
            </p:grpSpPr>
            <p:sp>
              <p:nvSpPr>
                <p:cNvPr id="6064" name="Google Shape;6064;p8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83"/>
              <p:cNvGrpSpPr/>
              <p:nvPr/>
            </p:nvGrpSpPr>
            <p:grpSpPr>
              <a:xfrm>
                <a:off x="4044565" y="3103563"/>
                <a:ext cx="37783" cy="32451"/>
                <a:chOff x="4044565" y="3103563"/>
                <a:chExt cx="37783" cy="32451"/>
              </a:xfrm>
            </p:grpSpPr>
            <p:sp>
              <p:nvSpPr>
                <p:cNvPr id="6067" name="Google Shape;6067;p8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9" name="Google Shape;6069;p83"/>
              <p:cNvGrpSpPr/>
              <p:nvPr/>
            </p:nvGrpSpPr>
            <p:grpSpPr>
              <a:xfrm>
                <a:off x="4017454" y="3188237"/>
                <a:ext cx="37776" cy="32357"/>
                <a:chOff x="4017454" y="3188237"/>
                <a:chExt cx="37776" cy="32357"/>
              </a:xfrm>
            </p:grpSpPr>
            <p:sp>
              <p:nvSpPr>
                <p:cNvPr id="6070" name="Google Shape;6070;p8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83"/>
              <p:cNvGrpSpPr/>
              <p:nvPr/>
            </p:nvGrpSpPr>
            <p:grpSpPr>
              <a:xfrm>
                <a:off x="3921548" y="3157509"/>
                <a:ext cx="37783" cy="32357"/>
                <a:chOff x="3921548" y="3157509"/>
                <a:chExt cx="37783" cy="32357"/>
              </a:xfrm>
            </p:grpSpPr>
            <p:sp>
              <p:nvSpPr>
                <p:cNvPr id="6073" name="Google Shape;6073;p8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83"/>
              <p:cNvGrpSpPr/>
              <p:nvPr/>
            </p:nvGrpSpPr>
            <p:grpSpPr>
              <a:xfrm>
                <a:off x="3939056" y="3211620"/>
                <a:ext cx="37783" cy="32380"/>
                <a:chOff x="3939056" y="3211620"/>
                <a:chExt cx="37783" cy="32380"/>
              </a:xfrm>
            </p:grpSpPr>
            <p:sp>
              <p:nvSpPr>
                <p:cNvPr id="6076" name="Google Shape;6076;p8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83"/>
              <p:cNvGrpSpPr/>
              <p:nvPr/>
            </p:nvGrpSpPr>
            <p:grpSpPr>
              <a:xfrm>
                <a:off x="4176240" y="3136965"/>
                <a:ext cx="31405" cy="26930"/>
                <a:chOff x="4176240" y="3136965"/>
                <a:chExt cx="31405" cy="26930"/>
              </a:xfrm>
            </p:grpSpPr>
            <p:sp>
              <p:nvSpPr>
                <p:cNvPr id="6079" name="Google Shape;6079;p8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83"/>
              <p:cNvGrpSpPr/>
              <p:nvPr/>
            </p:nvGrpSpPr>
            <p:grpSpPr>
              <a:xfrm>
                <a:off x="4133148" y="3152593"/>
                <a:ext cx="31499" cy="27001"/>
                <a:chOff x="4133148" y="3152593"/>
                <a:chExt cx="31499" cy="27001"/>
              </a:xfrm>
            </p:grpSpPr>
            <p:sp>
              <p:nvSpPr>
                <p:cNvPr id="6082" name="Google Shape;6082;p8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83"/>
              <p:cNvGrpSpPr/>
              <p:nvPr/>
            </p:nvGrpSpPr>
            <p:grpSpPr>
              <a:xfrm>
                <a:off x="4220866" y="3073534"/>
                <a:ext cx="31499" cy="26898"/>
                <a:chOff x="4220866" y="3073534"/>
                <a:chExt cx="31499" cy="26898"/>
              </a:xfrm>
            </p:grpSpPr>
            <p:sp>
              <p:nvSpPr>
                <p:cNvPr id="6085" name="Google Shape;6085;p8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83"/>
              <p:cNvGrpSpPr/>
              <p:nvPr/>
            </p:nvGrpSpPr>
            <p:grpSpPr>
              <a:xfrm>
                <a:off x="3869702" y="3230323"/>
                <a:ext cx="31499" cy="26906"/>
                <a:chOff x="3869702" y="3230323"/>
                <a:chExt cx="31499" cy="26906"/>
              </a:xfrm>
            </p:grpSpPr>
            <p:sp>
              <p:nvSpPr>
                <p:cNvPr id="6088" name="Google Shape;6088;p8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90" name="Google Shape;6090;p83"/>
            <p:cNvGrpSpPr/>
            <p:nvPr/>
          </p:nvGrpSpPr>
          <p:grpSpPr>
            <a:xfrm>
              <a:off x="4271383" y="3065882"/>
              <a:ext cx="304556" cy="341663"/>
              <a:chOff x="4271383" y="3065882"/>
              <a:chExt cx="304556" cy="341663"/>
            </a:xfrm>
          </p:grpSpPr>
          <p:grpSp>
            <p:nvGrpSpPr>
              <p:cNvPr id="6091" name="Google Shape;6091;p83"/>
              <p:cNvGrpSpPr/>
              <p:nvPr/>
            </p:nvGrpSpPr>
            <p:grpSpPr>
              <a:xfrm>
                <a:off x="4293838" y="3078639"/>
                <a:ext cx="269353" cy="311973"/>
                <a:chOff x="4293838" y="3078639"/>
                <a:chExt cx="269353" cy="311973"/>
              </a:xfrm>
            </p:grpSpPr>
            <p:sp>
              <p:nvSpPr>
                <p:cNvPr id="6092" name="Google Shape;6092;p8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9" name="Google Shape;6109;p83"/>
              <p:cNvGrpSpPr/>
              <p:nvPr/>
            </p:nvGrpSpPr>
            <p:grpSpPr>
              <a:xfrm>
                <a:off x="4538164" y="3342061"/>
                <a:ext cx="37776" cy="32380"/>
                <a:chOff x="4538164" y="3342061"/>
                <a:chExt cx="37776" cy="32380"/>
              </a:xfrm>
            </p:grpSpPr>
            <p:sp>
              <p:nvSpPr>
                <p:cNvPr id="6110" name="Google Shape;6110;p8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83"/>
              <p:cNvGrpSpPr/>
              <p:nvPr/>
            </p:nvGrpSpPr>
            <p:grpSpPr>
              <a:xfrm>
                <a:off x="4271383" y="3194742"/>
                <a:ext cx="37783" cy="32420"/>
                <a:chOff x="4271383" y="3194742"/>
                <a:chExt cx="37783" cy="32420"/>
              </a:xfrm>
            </p:grpSpPr>
            <p:sp>
              <p:nvSpPr>
                <p:cNvPr id="6113" name="Google Shape;6113;p8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83"/>
              <p:cNvGrpSpPr/>
              <p:nvPr/>
            </p:nvGrpSpPr>
            <p:grpSpPr>
              <a:xfrm>
                <a:off x="4284416" y="3084058"/>
                <a:ext cx="37783" cy="32357"/>
                <a:chOff x="4284416" y="3084058"/>
                <a:chExt cx="37783" cy="32357"/>
              </a:xfrm>
            </p:grpSpPr>
            <p:sp>
              <p:nvSpPr>
                <p:cNvPr id="6116" name="Google Shape;6116;p8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83"/>
              <p:cNvGrpSpPr/>
              <p:nvPr/>
            </p:nvGrpSpPr>
            <p:grpSpPr>
              <a:xfrm>
                <a:off x="4478697" y="3297561"/>
                <a:ext cx="37776" cy="32451"/>
                <a:chOff x="4478697" y="3297561"/>
                <a:chExt cx="37776" cy="32451"/>
              </a:xfrm>
            </p:grpSpPr>
            <p:sp>
              <p:nvSpPr>
                <p:cNvPr id="6119" name="Google Shape;6119;p8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83"/>
              <p:cNvGrpSpPr/>
              <p:nvPr/>
            </p:nvGrpSpPr>
            <p:grpSpPr>
              <a:xfrm>
                <a:off x="4411813" y="3331711"/>
                <a:ext cx="37776" cy="32451"/>
                <a:chOff x="4411813" y="3331711"/>
                <a:chExt cx="37776" cy="32451"/>
              </a:xfrm>
            </p:grpSpPr>
            <p:sp>
              <p:nvSpPr>
                <p:cNvPr id="6122" name="Google Shape;6122;p8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83"/>
              <p:cNvGrpSpPr/>
              <p:nvPr/>
            </p:nvGrpSpPr>
            <p:grpSpPr>
              <a:xfrm>
                <a:off x="4337984" y="3375188"/>
                <a:ext cx="37776" cy="32357"/>
                <a:chOff x="4337984" y="3375188"/>
                <a:chExt cx="37776" cy="32357"/>
              </a:xfrm>
            </p:grpSpPr>
            <p:sp>
              <p:nvSpPr>
                <p:cNvPr id="6125" name="Google Shape;6125;p8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83"/>
              <p:cNvGrpSpPr/>
              <p:nvPr/>
            </p:nvGrpSpPr>
            <p:grpSpPr>
              <a:xfrm>
                <a:off x="4494867" y="3090530"/>
                <a:ext cx="37878" cy="32451"/>
                <a:chOff x="4494867" y="3090530"/>
                <a:chExt cx="37878" cy="32451"/>
              </a:xfrm>
            </p:grpSpPr>
            <p:sp>
              <p:nvSpPr>
                <p:cNvPr id="6128" name="Google Shape;6128;p8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83"/>
              <p:cNvGrpSpPr/>
              <p:nvPr/>
            </p:nvGrpSpPr>
            <p:grpSpPr>
              <a:xfrm>
                <a:off x="4525124" y="3207774"/>
                <a:ext cx="37783" cy="32420"/>
                <a:chOff x="4525124" y="3207774"/>
                <a:chExt cx="37783" cy="32420"/>
              </a:xfrm>
            </p:grpSpPr>
            <p:sp>
              <p:nvSpPr>
                <p:cNvPr id="6131" name="Google Shape;6131;p8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83"/>
              <p:cNvGrpSpPr/>
              <p:nvPr/>
            </p:nvGrpSpPr>
            <p:grpSpPr>
              <a:xfrm>
                <a:off x="4440544" y="3176479"/>
                <a:ext cx="31499" cy="26898"/>
                <a:chOff x="4440544" y="3176479"/>
                <a:chExt cx="31499" cy="26898"/>
              </a:xfrm>
            </p:grpSpPr>
            <p:sp>
              <p:nvSpPr>
                <p:cNvPr id="6134" name="Google Shape;6134;p8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83"/>
              <p:cNvGrpSpPr/>
              <p:nvPr/>
            </p:nvGrpSpPr>
            <p:grpSpPr>
              <a:xfrm>
                <a:off x="4350545" y="3156400"/>
                <a:ext cx="31405" cy="27001"/>
                <a:chOff x="4350545" y="3156400"/>
                <a:chExt cx="31405" cy="27001"/>
              </a:xfrm>
            </p:grpSpPr>
            <p:sp>
              <p:nvSpPr>
                <p:cNvPr id="6137" name="Google Shape;6137;p8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83"/>
              <p:cNvGrpSpPr/>
              <p:nvPr/>
            </p:nvGrpSpPr>
            <p:grpSpPr>
              <a:xfrm>
                <a:off x="4376703" y="3255058"/>
                <a:ext cx="31405" cy="27001"/>
                <a:chOff x="4376703" y="3255058"/>
                <a:chExt cx="31405" cy="27001"/>
              </a:xfrm>
            </p:grpSpPr>
            <p:sp>
              <p:nvSpPr>
                <p:cNvPr id="6140" name="Google Shape;6140;p8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83"/>
              <p:cNvGrpSpPr/>
              <p:nvPr/>
            </p:nvGrpSpPr>
            <p:grpSpPr>
              <a:xfrm>
                <a:off x="4331322" y="3283656"/>
                <a:ext cx="31405" cy="26945"/>
                <a:chOff x="4331322" y="3283656"/>
                <a:chExt cx="31405" cy="26945"/>
              </a:xfrm>
            </p:grpSpPr>
            <p:sp>
              <p:nvSpPr>
                <p:cNvPr id="6143" name="Google Shape;6143;p8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3"/>
              <p:cNvGrpSpPr/>
              <p:nvPr/>
            </p:nvGrpSpPr>
            <p:grpSpPr>
              <a:xfrm>
                <a:off x="4380510" y="3065882"/>
                <a:ext cx="31405" cy="26938"/>
                <a:chOff x="4380510" y="3065882"/>
                <a:chExt cx="31405" cy="26938"/>
              </a:xfrm>
            </p:grpSpPr>
            <p:sp>
              <p:nvSpPr>
                <p:cNvPr id="6146" name="Google Shape;6146;p8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48" name="Google Shape;6148;p83"/>
            <p:cNvGrpSpPr/>
            <p:nvPr/>
          </p:nvGrpSpPr>
          <p:grpSpPr>
            <a:xfrm>
              <a:off x="4558998" y="3188237"/>
              <a:ext cx="1280131" cy="1052746"/>
              <a:chOff x="4558998" y="3188237"/>
              <a:chExt cx="1280131" cy="1052746"/>
            </a:xfrm>
          </p:grpSpPr>
          <p:sp>
            <p:nvSpPr>
              <p:cNvPr id="6149" name="Google Shape;6149;p8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0" name="Google Shape;6150;p83"/>
              <p:cNvGrpSpPr/>
              <p:nvPr/>
            </p:nvGrpSpPr>
            <p:grpSpPr>
              <a:xfrm>
                <a:off x="4579164" y="3203653"/>
                <a:ext cx="1244833" cy="1020397"/>
                <a:chOff x="4579164" y="3203653"/>
                <a:chExt cx="1244833" cy="1020397"/>
              </a:xfrm>
            </p:grpSpPr>
            <p:sp>
              <p:nvSpPr>
                <p:cNvPr id="6151" name="Google Shape;6151;p8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3" name="Google Shape;6153;p83"/>
                <p:cNvGrpSpPr/>
                <p:nvPr/>
              </p:nvGrpSpPr>
              <p:grpSpPr>
                <a:xfrm>
                  <a:off x="4579164" y="3203653"/>
                  <a:ext cx="1244833" cy="1020397"/>
                  <a:chOff x="4579164" y="3203653"/>
                  <a:chExt cx="1244833" cy="1020397"/>
                </a:xfrm>
              </p:grpSpPr>
              <p:sp>
                <p:nvSpPr>
                  <p:cNvPr id="6154" name="Google Shape;6154;p8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6" name="Google Shape;6156;p83"/>
                  <p:cNvGrpSpPr/>
                  <p:nvPr/>
                </p:nvGrpSpPr>
                <p:grpSpPr>
                  <a:xfrm>
                    <a:off x="4579164" y="3203653"/>
                    <a:ext cx="1244833" cy="1020397"/>
                    <a:chOff x="4579164" y="3203653"/>
                    <a:chExt cx="1244833" cy="1020397"/>
                  </a:xfrm>
                </p:grpSpPr>
                <p:sp>
                  <p:nvSpPr>
                    <p:cNvPr id="6157" name="Google Shape;6157;p8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5" name="Google Shape;6165;p83"/>
                    <p:cNvGrpSpPr/>
                    <p:nvPr/>
                  </p:nvGrpSpPr>
                  <p:grpSpPr>
                    <a:xfrm>
                      <a:off x="4579164" y="3203653"/>
                      <a:ext cx="1244833" cy="1020397"/>
                      <a:chOff x="4579164" y="3203653"/>
                      <a:chExt cx="1244833" cy="1020397"/>
                    </a:xfrm>
                  </p:grpSpPr>
                  <p:sp>
                    <p:nvSpPr>
                      <p:cNvPr id="6166" name="Google Shape;6166;p8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0" name="Google Shape;6180;p83"/>
                      <p:cNvGrpSpPr/>
                      <p:nvPr/>
                    </p:nvGrpSpPr>
                    <p:grpSpPr>
                      <a:xfrm>
                        <a:off x="4579164" y="3203653"/>
                        <a:ext cx="1244833" cy="1020397"/>
                        <a:chOff x="4579164" y="3203653"/>
                        <a:chExt cx="1244833" cy="1020397"/>
                      </a:xfrm>
                    </p:grpSpPr>
                    <p:sp>
                      <p:nvSpPr>
                        <p:cNvPr id="6181" name="Google Shape;6181;p8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5" name="Google Shape;6205;p83"/>
                        <p:cNvGrpSpPr/>
                        <p:nvPr/>
                      </p:nvGrpSpPr>
                      <p:grpSpPr>
                        <a:xfrm>
                          <a:off x="4579164" y="3203653"/>
                          <a:ext cx="1244833" cy="1020397"/>
                          <a:chOff x="4579164" y="3203653"/>
                          <a:chExt cx="1244833" cy="1020397"/>
                        </a:xfrm>
                      </p:grpSpPr>
                      <p:sp>
                        <p:nvSpPr>
                          <p:cNvPr id="6206" name="Google Shape;6206;p8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7" name="Google Shape;6207;p83"/>
                          <p:cNvGrpSpPr/>
                          <p:nvPr/>
                        </p:nvGrpSpPr>
                        <p:grpSpPr>
                          <a:xfrm>
                            <a:off x="4579164" y="3203653"/>
                            <a:ext cx="1244833" cy="1020397"/>
                            <a:chOff x="4579164" y="3203653"/>
                            <a:chExt cx="1244833" cy="1020397"/>
                          </a:xfrm>
                        </p:grpSpPr>
                        <p:sp>
                          <p:nvSpPr>
                            <p:cNvPr id="6208" name="Google Shape;6208;p8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5" name="Google Shape;6215;p83"/>
                            <p:cNvGrpSpPr/>
                            <p:nvPr/>
                          </p:nvGrpSpPr>
                          <p:grpSpPr>
                            <a:xfrm>
                              <a:off x="4579164" y="3203653"/>
                              <a:ext cx="1244833" cy="1020397"/>
                              <a:chOff x="4579164" y="3203653"/>
                              <a:chExt cx="1244833" cy="1020397"/>
                            </a:xfrm>
                          </p:grpSpPr>
                          <p:sp>
                            <p:nvSpPr>
                              <p:cNvPr id="6216" name="Google Shape;6216;p8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9" name="Google Shape;6229;p83"/>
                              <p:cNvGrpSpPr/>
                              <p:nvPr/>
                            </p:nvGrpSpPr>
                            <p:grpSpPr>
                              <a:xfrm>
                                <a:off x="4579164" y="3203653"/>
                                <a:ext cx="1244833" cy="1020397"/>
                                <a:chOff x="4579164" y="3203653"/>
                                <a:chExt cx="1244833" cy="1020397"/>
                              </a:xfrm>
                            </p:grpSpPr>
                            <p:sp>
                              <p:nvSpPr>
                                <p:cNvPr id="6230" name="Google Shape;6230;p8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7" name="Google Shape;6237;p83"/>
                                <p:cNvGrpSpPr/>
                                <p:nvPr/>
                              </p:nvGrpSpPr>
                              <p:grpSpPr>
                                <a:xfrm>
                                  <a:off x="4579164" y="3203653"/>
                                  <a:ext cx="1244833" cy="1020397"/>
                                  <a:chOff x="4579164" y="3203653"/>
                                  <a:chExt cx="1244833" cy="1020397"/>
                                </a:xfrm>
                              </p:grpSpPr>
                              <p:sp>
                                <p:nvSpPr>
                                  <p:cNvPr id="6238" name="Google Shape;6238;p8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3" name="Google Shape;6243;p83"/>
                                  <p:cNvGrpSpPr/>
                                  <p:nvPr/>
                                </p:nvGrpSpPr>
                                <p:grpSpPr>
                                  <a:xfrm>
                                    <a:off x="4579164" y="3203653"/>
                                    <a:ext cx="1244833" cy="1020397"/>
                                    <a:chOff x="4579164" y="3203653"/>
                                    <a:chExt cx="1244833" cy="1020397"/>
                                  </a:xfrm>
                                </p:grpSpPr>
                                <p:sp>
                                  <p:nvSpPr>
                                    <p:cNvPr id="6244" name="Google Shape;6244;p8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248" name="Google Shape;6248;p8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51" name="Google Shape;6251;p8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252" name="Google Shape;6252;p83"/>
              <p:cNvGrpSpPr/>
              <p:nvPr/>
            </p:nvGrpSpPr>
            <p:grpSpPr>
              <a:xfrm>
                <a:off x="4595437" y="3598775"/>
                <a:ext cx="37776" cy="32451"/>
                <a:chOff x="4595437" y="3598775"/>
                <a:chExt cx="37776" cy="32451"/>
              </a:xfrm>
            </p:grpSpPr>
            <p:sp>
              <p:nvSpPr>
                <p:cNvPr id="6253" name="Google Shape;6253;p8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5" name="Google Shape;6255;p83"/>
              <p:cNvGrpSpPr/>
              <p:nvPr/>
            </p:nvGrpSpPr>
            <p:grpSpPr>
              <a:xfrm>
                <a:off x="4641864" y="3524443"/>
                <a:ext cx="37776" cy="32380"/>
                <a:chOff x="4641864" y="3524443"/>
                <a:chExt cx="37776" cy="32380"/>
              </a:xfrm>
            </p:grpSpPr>
            <p:sp>
              <p:nvSpPr>
                <p:cNvPr id="6256" name="Google Shape;6256;p8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83"/>
              <p:cNvGrpSpPr/>
              <p:nvPr/>
            </p:nvGrpSpPr>
            <p:grpSpPr>
              <a:xfrm>
                <a:off x="4648431" y="3893901"/>
                <a:ext cx="37776" cy="32357"/>
                <a:chOff x="4648431" y="3893901"/>
                <a:chExt cx="37776" cy="32357"/>
              </a:xfrm>
            </p:grpSpPr>
            <p:sp>
              <p:nvSpPr>
                <p:cNvPr id="6259" name="Google Shape;6259;p8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83"/>
              <p:cNvGrpSpPr/>
              <p:nvPr/>
            </p:nvGrpSpPr>
            <p:grpSpPr>
              <a:xfrm>
                <a:off x="4567752" y="3722908"/>
                <a:ext cx="37870" cy="32380"/>
                <a:chOff x="4567752" y="3722908"/>
                <a:chExt cx="37870" cy="32380"/>
              </a:xfrm>
            </p:grpSpPr>
            <p:sp>
              <p:nvSpPr>
                <p:cNvPr id="6262" name="Google Shape;6262;p8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83"/>
              <p:cNvGrpSpPr/>
              <p:nvPr/>
            </p:nvGrpSpPr>
            <p:grpSpPr>
              <a:xfrm>
                <a:off x="4617506" y="3652052"/>
                <a:ext cx="37783" cy="32357"/>
                <a:chOff x="4617506" y="3652052"/>
                <a:chExt cx="37783" cy="32357"/>
              </a:xfrm>
            </p:grpSpPr>
            <p:sp>
              <p:nvSpPr>
                <p:cNvPr id="6265" name="Google Shape;6265;p8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83"/>
              <p:cNvGrpSpPr/>
              <p:nvPr/>
            </p:nvGrpSpPr>
            <p:grpSpPr>
              <a:xfrm>
                <a:off x="4739005" y="3554149"/>
                <a:ext cx="37870" cy="32357"/>
                <a:chOff x="4739005" y="3554149"/>
                <a:chExt cx="37870" cy="32357"/>
              </a:xfrm>
            </p:grpSpPr>
            <p:sp>
              <p:nvSpPr>
                <p:cNvPr id="6268" name="Google Shape;6268;p8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83"/>
              <p:cNvGrpSpPr/>
              <p:nvPr/>
            </p:nvGrpSpPr>
            <p:grpSpPr>
              <a:xfrm>
                <a:off x="4806557" y="3630258"/>
                <a:ext cx="37776" cy="32364"/>
                <a:chOff x="4806557" y="3630258"/>
                <a:chExt cx="37776" cy="32364"/>
              </a:xfrm>
            </p:grpSpPr>
            <p:sp>
              <p:nvSpPr>
                <p:cNvPr id="6271" name="Google Shape;6271;p8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3"/>
              <p:cNvGrpSpPr/>
              <p:nvPr/>
            </p:nvGrpSpPr>
            <p:grpSpPr>
              <a:xfrm>
                <a:off x="4737007" y="4004357"/>
                <a:ext cx="37870" cy="32357"/>
                <a:chOff x="4737007" y="4004357"/>
                <a:chExt cx="37870" cy="32357"/>
              </a:xfrm>
            </p:grpSpPr>
            <p:sp>
              <p:nvSpPr>
                <p:cNvPr id="6274" name="Google Shape;6274;p8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83"/>
              <p:cNvGrpSpPr/>
              <p:nvPr/>
            </p:nvGrpSpPr>
            <p:grpSpPr>
              <a:xfrm>
                <a:off x="4773634" y="4208627"/>
                <a:ext cx="37776" cy="32357"/>
                <a:chOff x="4773634" y="4208627"/>
                <a:chExt cx="37776" cy="32357"/>
              </a:xfrm>
            </p:grpSpPr>
            <p:sp>
              <p:nvSpPr>
                <p:cNvPr id="6277" name="Google Shape;6277;p8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83"/>
              <p:cNvGrpSpPr/>
              <p:nvPr/>
            </p:nvGrpSpPr>
            <p:grpSpPr>
              <a:xfrm>
                <a:off x="4888282" y="4074764"/>
                <a:ext cx="37776" cy="32451"/>
                <a:chOff x="4888282" y="4074764"/>
                <a:chExt cx="37776" cy="32451"/>
              </a:xfrm>
            </p:grpSpPr>
            <p:sp>
              <p:nvSpPr>
                <p:cNvPr id="6280" name="Google Shape;6280;p8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83"/>
              <p:cNvGrpSpPr/>
              <p:nvPr/>
            </p:nvGrpSpPr>
            <p:grpSpPr>
              <a:xfrm>
                <a:off x="4901315" y="3804271"/>
                <a:ext cx="37776" cy="32364"/>
                <a:chOff x="4901315" y="3804271"/>
                <a:chExt cx="37776" cy="32364"/>
              </a:xfrm>
            </p:grpSpPr>
            <p:sp>
              <p:nvSpPr>
                <p:cNvPr id="6283" name="Google Shape;6283;p8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83"/>
              <p:cNvGrpSpPr/>
              <p:nvPr/>
            </p:nvGrpSpPr>
            <p:grpSpPr>
              <a:xfrm>
                <a:off x="4866394" y="3715035"/>
                <a:ext cx="37846" cy="32357"/>
                <a:chOff x="4866394" y="3715035"/>
                <a:chExt cx="37846" cy="32357"/>
              </a:xfrm>
            </p:grpSpPr>
            <p:sp>
              <p:nvSpPr>
                <p:cNvPr id="6286" name="Google Shape;6286;p8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83"/>
              <p:cNvGrpSpPr/>
              <p:nvPr/>
            </p:nvGrpSpPr>
            <p:grpSpPr>
              <a:xfrm>
                <a:off x="4979233" y="3839798"/>
                <a:ext cx="37878" cy="32420"/>
                <a:chOff x="4979233" y="3839798"/>
                <a:chExt cx="37878" cy="32420"/>
              </a:xfrm>
            </p:grpSpPr>
            <p:sp>
              <p:nvSpPr>
                <p:cNvPr id="6289" name="Google Shape;6289;p8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83"/>
              <p:cNvGrpSpPr/>
              <p:nvPr/>
            </p:nvGrpSpPr>
            <p:grpSpPr>
              <a:xfrm>
                <a:off x="4790662" y="3679147"/>
                <a:ext cx="37783" cy="32380"/>
                <a:chOff x="4790662" y="3679147"/>
                <a:chExt cx="37783" cy="32380"/>
              </a:xfrm>
            </p:grpSpPr>
            <p:sp>
              <p:nvSpPr>
                <p:cNvPr id="6292" name="Google Shape;6292;p8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83"/>
              <p:cNvGrpSpPr/>
              <p:nvPr/>
            </p:nvGrpSpPr>
            <p:grpSpPr>
              <a:xfrm>
                <a:off x="4857263" y="3557861"/>
                <a:ext cx="37776" cy="32357"/>
                <a:chOff x="4857263" y="3557861"/>
                <a:chExt cx="37776" cy="32357"/>
              </a:xfrm>
            </p:grpSpPr>
            <p:sp>
              <p:nvSpPr>
                <p:cNvPr id="6295" name="Google Shape;6295;p8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83"/>
              <p:cNvGrpSpPr/>
              <p:nvPr/>
            </p:nvGrpSpPr>
            <p:grpSpPr>
              <a:xfrm>
                <a:off x="4883902" y="3648033"/>
                <a:ext cx="37783" cy="32380"/>
                <a:chOff x="4883902" y="3648033"/>
                <a:chExt cx="37783" cy="32380"/>
              </a:xfrm>
            </p:grpSpPr>
            <p:sp>
              <p:nvSpPr>
                <p:cNvPr id="6298" name="Google Shape;6298;p8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83"/>
              <p:cNvGrpSpPr/>
              <p:nvPr/>
            </p:nvGrpSpPr>
            <p:grpSpPr>
              <a:xfrm>
                <a:off x="4907780" y="3347220"/>
                <a:ext cx="37878" cy="32357"/>
                <a:chOff x="4907780" y="3347220"/>
                <a:chExt cx="37878" cy="32357"/>
              </a:xfrm>
            </p:grpSpPr>
            <p:sp>
              <p:nvSpPr>
                <p:cNvPr id="6301" name="Google Shape;6301;p8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83"/>
              <p:cNvGrpSpPr/>
              <p:nvPr/>
            </p:nvGrpSpPr>
            <p:grpSpPr>
              <a:xfrm>
                <a:off x="5065048" y="3738150"/>
                <a:ext cx="37783" cy="32364"/>
                <a:chOff x="5065048" y="3738150"/>
                <a:chExt cx="37783" cy="32364"/>
              </a:xfrm>
            </p:grpSpPr>
            <p:sp>
              <p:nvSpPr>
                <p:cNvPr id="6304" name="Google Shape;6304;p8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83"/>
              <p:cNvGrpSpPr/>
              <p:nvPr/>
            </p:nvGrpSpPr>
            <p:grpSpPr>
              <a:xfrm>
                <a:off x="5071616" y="3284615"/>
                <a:ext cx="37783" cy="32357"/>
                <a:chOff x="5071616" y="3284615"/>
                <a:chExt cx="37783" cy="32357"/>
              </a:xfrm>
            </p:grpSpPr>
            <p:sp>
              <p:nvSpPr>
                <p:cNvPr id="6307" name="Google Shape;6307;p8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83"/>
              <p:cNvGrpSpPr/>
              <p:nvPr/>
            </p:nvGrpSpPr>
            <p:grpSpPr>
              <a:xfrm>
                <a:off x="5389291" y="3759921"/>
                <a:ext cx="37783" cy="32380"/>
                <a:chOff x="5389291" y="3759921"/>
                <a:chExt cx="37783" cy="32380"/>
              </a:xfrm>
            </p:grpSpPr>
            <p:sp>
              <p:nvSpPr>
                <p:cNvPr id="6310" name="Google Shape;6310;p8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83"/>
              <p:cNvGrpSpPr/>
              <p:nvPr/>
            </p:nvGrpSpPr>
            <p:grpSpPr>
              <a:xfrm>
                <a:off x="5431534" y="3632932"/>
                <a:ext cx="37878" cy="32451"/>
                <a:chOff x="5431534" y="3632932"/>
                <a:chExt cx="37878" cy="32451"/>
              </a:xfrm>
            </p:grpSpPr>
            <p:sp>
              <p:nvSpPr>
                <p:cNvPr id="6313" name="Google Shape;6313;p8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83"/>
              <p:cNvGrpSpPr/>
              <p:nvPr/>
            </p:nvGrpSpPr>
            <p:grpSpPr>
              <a:xfrm>
                <a:off x="5540755" y="3544829"/>
                <a:ext cx="37783" cy="32357"/>
                <a:chOff x="5540755" y="3544829"/>
                <a:chExt cx="37783" cy="32357"/>
              </a:xfrm>
            </p:grpSpPr>
            <p:sp>
              <p:nvSpPr>
                <p:cNvPr id="6316" name="Google Shape;6316;p8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83"/>
              <p:cNvGrpSpPr/>
              <p:nvPr/>
            </p:nvGrpSpPr>
            <p:grpSpPr>
              <a:xfrm>
                <a:off x="5579293" y="3412107"/>
                <a:ext cx="37776" cy="32357"/>
                <a:chOff x="5579293" y="3412107"/>
                <a:chExt cx="37776" cy="32357"/>
              </a:xfrm>
            </p:grpSpPr>
            <p:sp>
              <p:nvSpPr>
                <p:cNvPr id="6319" name="Google Shape;6319;p8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83"/>
              <p:cNvGrpSpPr/>
              <p:nvPr/>
            </p:nvGrpSpPr>
            <p:grpSpPr>
              <a:xfrm>
                <a:off x="5801346" y="3284615"/>
                <a:ext cx="37783" cy="32357"/>
                <a:chOff x="5801346" y="3284615"/>
                <a:chExt cx="37783" cy="32357"/>
              </a:xfrm>
            </p:grpSpPr>
            <p:sp>
              <p:nvSpPr>
                <p:cNvPr id="6322" name="Google Shape;6322;p8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83"/>
              <p:cNvGrpSpPr/>
              <p:nvPr/>
            </p:nvGrpSpPr>
            <p:grpSpPr>
              <a:xfrm>
                <a:off x="5763578" y="3399067"/>
                <a:ext cx="37776" cy="32364"/>
                <a:chOff x="5763578" y="3399067"/>
                <a:chExt cx="37776" cy="32364"/>
              </a:xfrm>
            </p:grpSpPr>
            <p:sp>
              <p:nvSpPr>
                <p:cNvPr id="6325" name="Google Shape;6325;p8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83"/>
              <p:cNvGrpSpPr/>
              <p:nvPr/>
            </p:nvGrpSpPr>
            <p:grpSpPr>
              <a:xfrm>
                <a:off x="5395858" y="3230952"/>
                <a:ext cx="37776" cy="32364"/>
                <a:chOff x="5395858" y="3230952"/>
                <a:chExt cx="37776" cy="32364"/>
              </a:xfrm>
            </p:grpSpPr>
            <p:sp>
              <p:nvSpPr>
                <p:cNvPr id="6328" name="Google Shape;6328;p8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83"/>
              <p:cNvGrpSpPr/>
              <p:nvPr/>
            </p:nvGrpSpPr>
            <p:grpSpPr>
              <a:xfrm>
                <a:off x="5264088" y="3188237"/>
                <a:ext cx="37776" cy="32357"/>
                <a:chOff x="5264088" y="3188237"/>
                <a:chExt cx="37776" cy="32357"/>
              </a:xfrm>
            </p:grpSpPr>
            <p:sp>
              <p:nvSpPr>
                <p:cNvPr id="6331" name="Google Shape;6331;p8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83"/>
              <p:cNvGrpSpPr/>
              <p:nvPr/>
            </p:nvGrpSpPr>
            <p:grpSpPr>
              <a:xfrm>
                <a:off x="5585758" y="3237425"/>
                <a:ext cx="37878" cy="32357"/>
                <a:chOff x="5585758" y="3237425"/>
                <a:chExt cx="37878" cy="32357"/>
              </a:xfrm>
            </p:grpSpPr>
            <p:sp>
              <p:nvSpPr>
                <p:cNvPr id="6334" name="Google Shape;6334;p8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83"/>
              <p:cNvGrpSpPr/>
              <p:nvPr/>
            </p:nvGrpSpPr>
            <p:grpSpPr>
              <a:xfrm>
                <a:off x="4874196" y="3291088"/>
                <a:ext cx="37878" cy="32451"/>
                <a:chOff x="4874196" y="3291088"/>
                <a:chExt cx="37878" cy="32451"/>
              </a:xfrm>
            </p:grpSpPr>
            <p:sp>
              <p:nvSpPr>
                <p:cNvPr id="6337" name="Google Shape;6337;p8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83"/>
              <p:cNvGrpSpPr/>
              <p:nvPr/>
            </p:nvGrpSpPr>
            <p:grpSpPr>
              <a:xfrm>
                <a:off x="5197770" y="3785466"/>
                <a:ext cx="37783" cy="32427"/>
                <a:chOff x="5197770" y="3785466"/>
                <a:chExt cx="37783" cy="32427"/>
              </a:xfrm>
            </p:grpSpPr>
            <p:sp>
              <p:nvSpPr>
                <p:cNvPr id="6340" name="Google Shape;6340;p8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83"/>
              <p:cNvGrpSpPr/>
              <p:nvPr/>
            </p:nvGrpSpPr>
            <p:grpSpPr>
              <a:xfrm>
                <a:off x="5177699" y="3492117"/>
                <a:ext cx="37776" cy="32357"/>
                <a:chOff x="5177699" y="3492117"/>
                <a:chExt cx="37776" cy="32357"/>
              </a:xfrm>
            </p:grpSpPr>
            <p:sp>
              <p:nvSpPr>
                <p:cNvPr id="6343" name="Google Shape;6343;p8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83"/>
              <p:cNvGrpSpPr/>
              <p:nvPr/>
            </p:nvGrpSpPr>
            <p:grpSpPr>
              <a:xfrm>
                <a:off x="5349431" y="3622346"/>
                <a:ext cx="37870" cy="32380"/>
                <a:chOff x="5349431" y="3622346"/>
                <a:chExt cx="37870" cy="32380"/>
              </a:xfrm>
            </p:grpSpPr>
            <p:sp>
              <p:nvSpPr>
                <p:cNvPr id="6346" name="Google Shape;6346;p8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83"/>
              <p:cNvGrpSpPr/>
              <p:nvPr/>
            </p:nvGrpSpPr>
            <p:grpSpPr>
              <a:xfrm>
                <a:off x="5068855" y="3563980"/>
                <a:ext cx="53954" cy="46223"/>
                <a:chOff x="5068855" y="3563980"/>
                <a:chExt cx="53954" cy="46223"/>
              </a:xfrm>
            </p:grpSpPr>
            <p:sp>
              <p:nvSpPr>
                <p:cNvPr id="6349" name="Google Shape;6349;p8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83"/>
              <p:cNvGrpSpPr/>
              <p:nvPr/>
            </p:nvGrpSpPr>
            <p:grpSpPr>
              <a:xfrm>
                <a:off x="5037654" y="3392507"/>
                <a:ext cx="37870" cy="32451"/>
                <a:chOff x="5037654" y="3392507"/>
                <a:chExt cx="37870" cy="32451"/>
              </a:xfrm>
            </p:grpSpPr>
            <p:sp>
              <p:nvSpPr>
                <p:cNvPr id="6352" name="Google Shape;6352;p8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83"/>
              <p:cNvGrpSpPr/>
              <p:nvPr/>
            </p:nvGrpSpPr>
            <p:grpSpPr>
              <a:xfrm>
                <a:off x="5456560" y="3368629"/>
                <a:ext cx="37870" cy="32451"/>
                <a:chOff x="5456560" y="3368629"/>
                <a:chExt cx="37870" cy="32451"/>
              </a:xfrm>
            </p:grpSpPr>
            <p:sp>
              <p:nvSpPr>
                <p:cNvPr id="6355" name="Google Shape;6355;p8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83"/>
              <p:cNvGrpSpPr/>
              <p:nvPr/>
            </p:nvGrpSpPr>
            <p:grpSpPr>
              <a:xfrm>
                <a:off x="4755749" y="3501516"/>
                <a:ext cx="46246" cy="39608"/>
                <a:chOff x="4755749" y="3501516"/>
                <a:chExt cx="46246" cy="39608"/>
              </a:xfrm>
            </p:grpSpPr>
            <p:sp>
              <p:nvSpPr>
                <p:cNvPr id="6358" name="Google Shape;6358;p8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83"/>
              <p:cNvGrpSpPr/>
              <p:nvPr/>
            </p:nvGrpSpPr>
            <p:grpSpPr>
              <a:xfrm>
                <a:off x="4681346" y="3485582"/>
                <a:ext cx="37783" cy="32427"/>
                <a:chOff x="4681346" y="3485582"/>
                <a:chExt cx="37783" cy="32427"/>
              </a:xfrm>
            </p:grpSpPr>
            <p:sp>
              <p:nvSpPr>
                <p:cNvPr id="6361" name="Google Shape;6361;p8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83"/>
              <p:cNvGrpSpPr/>
              <p:nvPr/>
            </p:nvGrpSpPr>
            <p:grpSpPr>
              <a:xfrm>
                <a:off x="4767067" y="3291088"/>
                <a:ext cx="37878" cy="32451"/>
                <a:chOff x="4767067" y="3291088"/>
                <a:chExt cx="37878" cy="32451"/>
              </a:xfrm>
            </p:grpSpPr>
            <p:sp>
              <p:nvSpPr>
                <p:cNvPr id="6364" name="Google Shape;6364;p8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83"/>
              <p:cNvGrpSpPr/>
              <p:nvPr/>
            </p:nvGrpSpPr>
            <p:grpSpPr>
              <a:xfrm>
                <a:off x="4687819" y="3405539"/>
                <a:ext cx="37776" cy="32451"/>
                <a:chOff x="4687819" y="3405539"/>
                <a:chExt cx="37776" cy="32451"/>
              </a:xfrm>
            </p:grpSpPr>
            <p:sp>
              <p:nvSpPr>
                <p:cNvPr id="6367" name="Google Shape;6367;p8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83"/>
              <p:cNvGrpSpPr/>
              <p:nvPr/>
            </p:nvGrpSpPr>
            <p:grpSpPr>
              <a:xfrm>
                <a:off x="4923101" y="3444809"/>
                <a:ext cx="52813" cy="45318"/>
                <a:chOff x="4923101" y="3444809"/>
                <a:chExt cx="52813" cy="45318"/>
              </a:xfrm>
            </p:grpSpPr>
            <p:sp>
              <p:nvSpPr>
                <p:cNvPr id="6370" name="Google Shape;6370;p8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83"/>
              <p:cNvGrpSpPr/>
              <p:nvPr/>
            </p:nvGrpSpPr>
            <p:grpSpPr>
              <a:xfrm>
                <a:off x="4846040" y="3654750"/>
                <a:ext cx="31405" cy="26993"/>
                <a:chOff x="4846040" y="3654750"/>
                <a:chExt cx="31405" cy="26993"/>
              </a:xfrm>
            </p:grpSpPr>
            <p:sp>
              <p:nvSpPr>
                <p:cNvPr id="6373" name="Google Shape;6373;p8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83"/>
              <p:cNvGrpSpPr/>
              <p:nvPr/>
            </p:nvGrpSpPr>
            <p:grpSpPr>
              <a:xfrm>
                <a:off x="4925673" y="3691700"/>
                <a:ext cx="40253" cy="34472"/>
                <a:chOff x="4925673" y="3691700"/>
                <a:chExt cx="40253" cy="34472"/>
              </a:xfrm>
            </p:grpSpPr>
            <p:sp>
              <p:nvSpPr>
                <p:cNvPr id="6376" name="Google Shape;6376;p8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83"/>
              <p:cNvGrpSpPr/>
              <p:nvPr/>
            </p:nvGrpSpPr>
            <p:grpSpPr>
              <a:xfrm>
                <a:off x="4894653" y="3740848"/>
                <a:ext cx="31405" cy="26906"/>
                <a:chOff x="4894653" y="3740848"/>
                <a:chExt cx="31405" cy="26906"/>
              </a:xfrm>
            </p:grpSpPr>
            <p:sp>
              <p:nvSpPr>
                <p:cNvPr id="6379" name="Google Shape;6379;p8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83"/>
              <p:cNvGrpSpPr/>
              <p:nvPr/>
            </p:nvGrpSpPr>
            <p:grpSpPr>
              <a:xfrm>
                <a:off x="4962300" y="3696348"/>
                <a:ext cx="38255" cy="32773"/>
                <a:chOff x="4962300" y="3696348"/>
                <a:chExt cx="38255" cy="32773"/>
              </a:xfrm>
            </p:grpSpPr>
            <p:sp>
              <p:nvSpPr>
                <p:cNvPr id="6382" name="Google Shape;6382;p8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83"/>
              <p:cNvGrpSpPr/>
              <p:nvPr/>
            </p:nvGrpSpPr>
            <p:grpSpPr>
              <a:xfrm>
                <a:off x="4980185" y="3743349"/>
                <a:ext cx="31499" cy="26969"/>
                <a:chOff x="4980185" y="3743349"/>
                <a:chExt cx="31499" cy="26969"/>
              </a:xfrm>
            </p:grpSpPr>
            <p:sp>
              <p:nvSpPr>
                <p:cNvPr id="6385" name="Google Shape;6385;p8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83"/>
              <p:cNvGrpSpPr/>
              <p:nvPr/>
            </p:nvGrpSpPr>
            <p:grpSpPr>
              <a:xfrm>
                <a:off x="5013768" y="3734312"/>
                <a:ext cx="31499" cy="26969"/>
                <a:chOff x="5013768" y="3734312"/>
                <a:chExt cx="31499" cy="26969"/>
              </a:xfrm>
            </p:grpSpPr>
            <p:sp>
              <p:nvSpPr>
                <p:cNvPr id="6388" name="Google Shape;6388;p8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83"/>
              <p:cNvGrpSpPr/>
              <p:nvPr/>
            </p:nvGrpSpPr>
            <p:grpSpPr>
              <a:xfrm>
                <a:off x="5036703" y="3764545"/>
                <a:ext cx="31499" cy="26898"/>
                <a:chOff x="5036703" y="3764545"/>
                <a:chExt cx="31499" cy="26898"/>
              </a:xfrm>
            </p:grpSpPr>
            <p:sp>
              <p:nvSpPr>
                <p:cNvPr id="6391" name="Google Shape;6391;p8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83"/>
              <p:cNvGrpSpPr/>
              <p:nvPr/>
            </p:nvGrpSpPr>
            <p:grpSpPr>
              <a:xfrm>
                <a:off x="4953546" y="3768352"/>
                <a:ext cx="31405" cy="26898"/>
                <a:chOff x="4953546" y="3768352"/>
                <a:chExt cx="31405" cy="26898"/>
              </a:xfrm>
            </p:grpSpPr>
            <p:sp>
              <p:nvSpPr>
                <p:cNvPr id="6394" name="Google Shape;6394;p8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83"/>
              <p:cNvGrpSpPr/>
              <p:nvPr/>
            </p:nvGrpSpPr>
            <p:grpSpPr>
              <a:xfrm>
                <a:off x="4964770" y="3814016"/>
                <a:ext cx="31499" cy="26993"/>
                <a:chOff x="4964770" y="3814016"/>
                <a:chExt cx="31499" cy="26993"/>
              </a:xfrm>
            </p:grpSpPr>
            <p:sp>
              <p:nvSpPr>
                <p:cNvPr id="6397" name="Google Shape;6397;p8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83"/>
              <p:cNvGrpSpPr/>
              <p:nvPr/>
            </p:nvGrpSpPr>
            <p:grpSpPr>
              <a:xfrm>
                <a:off x="4923290" y="3800504"/>
                <a:ext cx="31468" cy="26898"/>
                <a:chOff x="4923290" y="3800504"/>
                <a:chExt cx="31468" cy="26898"/>
              </a:xfrm>
            </p:grpSpPr>
            <p:sp>
              <p:nvSpPr>
                <p:cNvPr id="6400" name="Google Shape;6400;p8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83"/>
              <p:cNvGrpSpPr/>
              <p:nvPr/>
            </p:nvGrpSpPr>
            <p:grpSpPr>
              <a:xfrm>
                <a:off x="5108534" y="3650943"/>
                <a:ext cx="31405" cy="26993"/>
                <a:chOff x="5108534" y="3650943"/>
                <a:chExt cx="31405" cy="26993"/>
              </a:xfrm>
            </p:grpSpPr>
            <p:sp>
              <p:nvSpPr>
                <p:cNvPr id="6403" name="Google Shape;6403;p8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83"/>
              <p:cNvGrpSpPr/>
              <p:nvPr/>
            </p:nvGrpSpPr>
            <p:grpSpPr>
              <a:xfrm>
                <a:off x="5119380" y="3760739"/>
                <a:ext cx="31499" cy="26993"/>
                <a:chOff x="5119380" y="3760739"/>
                <a:chExt cx="31499" cy="26993"/>
              </a:xfrm>
            </p:grpSpPr>
            <p:sp>
              <p:nvSpPr>
                <p:cNvPr id="6406" name="Google Shape;6406;p8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8" name="Google Shape;6408;p83"/>
              <p:cNvGrpSpPr/>
              <p:nvPr/>
            </p:nvGrpSpPr>
            <p:grpSpPr>
              <a:xfrm>
                <a:off x="5119380" y="3788235"/>
                <a:ext cx="31499" cy="26993"/>
                <a:chOff x="5119380" y="3788235"/>
                <a:chExt cx="31499" cy="26993"/>
              </a:xfrm>
            </p:grpSpPr>
            <p:sp>
              <p:nvSpPr>
                <p:cNvPr id="6409" name="Google Shape;6409;p8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83"/>
              <p:cNvGrpSpPr/>
              <p:nvPr/>
            </p:nvGrpSpPr>
            <p:grpSpPr>
              <a:xfrm>
                <a:off x="5158005" y="3875284"/>
                <a:ext cx="31405" cy="27001"/>
                <a:chOff x="5158005" y="3875284"/>
                <a:chExt cx="31405" cy="27001"/>
              </a:xfrm>
            </p:grpSpPr>
            <p:sp>
              <p:nvSpPr>
                <p:cNvPr id="6412" name="Google Shape;6412;p8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83"/>
              <p:cNvGrpSpPr/>
              <p:nvPr/>
            </p:nvGrpSpPr>
            <p:grpSpPr>
              <a:xfrm>
                <a:off x="5233163" y="3764545"/>
                <a:ext cx="31499" cy="26898"/>
                <a:chOff x="5233163" y="3764545"/>
                <a:chExt cx="31499" cy="26898"/>
              </a:xfrm>
            </p:grpSpPr>
            <p:sp>
              <p:nvSpPr>
                <p:cNvPr id="6415" name="Google Shape;6415;p8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83"/>
              <p:cNvGrpSpPr/>
              <p:nvPr/>
            </p:nvGrpSpPr>
            <p:grpSpPr>
              <a:xfrm>
                <a:off x="5276168" y="3805545"/>
                <a:ext cx="31499" cy="26906"/>
                <a:chOff x="5276168" y="3805545"/>
                <a:chExt cx="31499" cy="26906"/>
              </a:xfrm>
            </p:grpSpPr>
            <p:sp>
              <p:nvSpPr>
                <p:cNvPr id="6418" name="Google Shape;6418;p8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83"/>
              <p:cNvGrpSpPr/>
              <p:nvPr/>
            </p:nvGrpSpPr>
            <p:grpSpPr>
              <a:xfrm>
                <a:off x="5294053" y="3851933"/>
                <a:ext cx="31405" cy="26945"/>
                <a:chOff x="5294053" y="3851933"/>
                <a:chExt cx="31405" cy="26945"/>
              </a:xfrm>
            </p:grpSpPr>
            <p:sp>
              <p:nvSpPr>
                <p:cNvPr id="6421" name="Google Shape;6421;p8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83"/>
              <p:cNvGrpSpPr/>
              <p:nvPr/>
            </p:nvGrpSpPr>
            <p:grpSpPr>
              <a:xfrm>
                <a:off x="5341723" y="3851902"/>
                <a:ext cx="31405" cy="26977"/>
                <a:chOff x="5341723" y="3851902"/>
                <a:chExt cx="31405" cy="26977"/>
              </a:xfrm>
            </p:grpSpPr>
            <p:sp>
              <p:nvSpPr>
                <p:cNvPr id="6424" name="Google Shape;6424;p8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83"/>
              <p:cNvGrpSpPr/>
              <p:nvPr/>
            </p:nvGrpSpPr>
            <p:grpSpPr>
              <a:xfrm>
                <a:off x="5054871" y="3507855"/>
                <a:ext cx="31405" cy="26993"/>
                <a:chOff x="5054871" y="3507855"/>
                <a:chExt cx="31405" cy="26993"/>
              </a:xfrm>
            </p:grpSpPr>
            <p:sp>
              <p:nvSpPr>
                <p:cNvPr id="6427" name="Google Shape;6427;p8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83"/>
              <p:cNvGrpSpPr/>
              <p:nvPr/>
            </p:nvGrpSpPr>
            <p:grpSpPr>
              <a:xfrm>
                <a:off x="4876579" y="3675325"/>
                <a:ext cx="31405" cy="26969"/>
                <a:chOff x="4876579" y="3675325"/>
                <a:chExt cx="31405" cy="26969"/>
              </a:xfrm>
            </p:grpSpPr>
            <p:sp>
              <p:nvSpPr>
                <p:cNvPr id="6430" name="Google Shape;6430;p8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83"/>
              <p:cNvGrpSpPr/>
              <p:nvPr/>
            </p:nvGrpSpPr>
            <p:grpSpPr>
              <a:xfrm>
                <a:off x="4842233" y="3688333"/>
                <a:ext cx="31405" cy="26993"/>
                <a:chOff x="4842233" y="3688333"/>
                <a:chExt cx="31405" cy="26993"/>
              </a:xfrm>
            </p:grpSpPr>
            <p:sp>
              <p:nvSpPr>
                <p:cNvPr id="6433" name="Google Shape;6433;p8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83"/>
              <p:cNvGrpSpPr/>
              <p:nvPr/>
            </p:nvGrpSpPr>
            <p:grpSpPr>
              <a:xfrm>
                <a:off x="5187876" y="3608032"/>
                <a:ext cx="31405" cy="27001"/>
                <a:chOff x="5187876" y="3608032"/>
                <a:chExt cx="31405" cy="27001"/>
              </a:xfrm>
            </p:grpSpPr>
            <p:sp>
              <p:nvSpPr>
                <p:cNvPr id="6436" name="Google Shape;6436;p8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8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83"/>
              <p:cNvGrpSpPr/>
              <p:nvPr/>
            </p:nvGrpSpPr>
            <p:grpSpPr>
              <a:xfrm>
                <a:off x="5269224" y="3304167"/>
                <a:ext cx="40253" cy="34402"/>
                <a:chOff x="5269224" y="3304167"/>
                <a:chExt cx="40253" cy="34402"/>
              </a:xfrm>
            </p:grpSpPr>
            <p:sp>
              <p:nvSpPr>
                <p:cNvPr id="6441" name="Google Shape;6441;p8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83"/>
              <p:cNvGrpSpPr/>
              <p:nvPr/>
            </p:nvGrpSpPr>
            <p:grpSpPr>
              <a:xfrm>
                <a:off x="5327354" y="3476615"/>
                <a:ext cx="49864" cy="42723"/>
                <a:chOff x="5327354" y="3476615"/>
                <a:chExt cx="49864" cy="42723"/>
              </a:xfrm>
            </p:grpSpPr>
            <p:sp>
              <p:nvSpPr>
                <p:cNvPr id="6444" name="Google Shape;6444;p8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6" name="Google Shape;6446;p8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8" name="Google Shape;6448;p83"/>
              <p:cNvGrpSpPr/>
              <p:nvPr/>
            </p:nvGrpSpPr>
            <p:grpSpPr>
              <a:xfrm>
                <a:off x="5341723" y="3775957"/>
                <a:ext cx="31405" cy="26898"/>
                <a:chOff x="5341723" y="3775957"/>
                <a:chExt cx="31405" cy="26898"/>
              </a:xfrm>
            </p:grpSpPr>
            <p:sp>
              <p:nvSpPr>
                <p:cNvPr id="6449" name="Google Shape;6449;p8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83"/>
              <p:cNvGrpSpPr/>
              <p:nvPr/>
            </p:nvGrpSpPr>
            <p:grpSpPr>
              <a:xfrm>
                <a:off x="5439053" y="3699274"/>
                <a:ext cx="31405" cy="26898"/>
                <a:chOff x="5439053" y="3699274"/>
                <a:chExt cx="31405" cy="26898"/>
              </a:xfrm>
            </p:grpSpPr>
            <p:sp>
              <p:nvSpPr>
                <p:cNvPr id="6452" name="Google Shape;6452;p8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83"/>
              <p:cNvGrpSpPr/>
              <p:nvPr/>
            </p:nvGrpSpPr>
            <p:grpSpPr>
              <a:xfrm>
                <a:off x="5412414" y="3622307"/>
                <a:ext cx="31499" cy="26993"/>
                <a:chOff x="5412414" y="3622307"/>
                <a:chExt cx="31499" cy="26993"/>
              </a:xfrm>
            </p:grpSpPr>
            <p:sp>
              <p:nvSpPr>
                <p:cNvPr id="6455" name="Google Shape;6455;p8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83"/>
              <p:cNvGrpSpPr/>
              <p:nvPr/>
            </p:nvGrpSpPr>
            <p:grpSpPr>
              <a:xfrm>
                <a:off x="5476254" y="3473949"/>
                <a:ext cx="26835" cy="26930"/>
                <a:chOff x="5476254" y="3473949"/>
                <a:chExt cx="26835" cy="26930"/>
              </a:xfrm>
            </p:grpSpPr>
            <p:sp>
              <p:nvSpPr>
                <p:cNvPr id="6458" name="Google Shape;6458;p8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83"/>
              <p:cNvGrpSpPr/>
              <p:nvPr/>
            </p:nvGrpSpPr>
            <p:grpSpPr>
              <a:xfrm>
                <a:off x="5564547" y="3481594"/>
                <a:ext cx="31397" cy="26898"/>
                <a:chOff x="5564547" y="3481594"/>
                <a:chExt cx="31397" cy="26898"/>
              </a:xfrm>
            </p:grpSpPr>
            <p:sp>
              <p:nvSpPr>
                <p:cNvPr id="6461" name="Google Shape;6461;p8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3" name="Google Shape;6463;p83"/>
              <p:cNvGrpSpPr/>
              <p:nvPr/>
            </p:nvGrpSpPr>
            <p:grpSpPr>
              <a:xfrm>
                <a:off x="5534101" y="3470174"/>
                <a:ext cx="31397" cy="26906"/>
                <a:chOff x="5534101" y="3470174"/>
                <a:chExt cx="31397" cy="26906"/>
              </a:xfrm>
            </p:grpSpPr>
            <p:sp>
              <p:nvSpPr>
                <p:cNvPr id="6464" name="Google Shape;6464;p8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83"/>
              <p:cNvGrpSpPr/>
              <p:nvPr/>
            </p:nvGrpSpPr>
            <p:grpSpPr>
              <a:xfrm>
                <a:off x="5610879" y="3314486"/>
                <a:ext cx="31499" cy="26938"/>
                <a:chOff x="5610879" y="3314486"/>
                <a:chExt cx="31499" cy="26938"/>
              </a:xfrm>
            </p:grpSpPr>
            <p:sp>
              <p:nvSpPr>
                <p:cNvPr id="6467" name="Google Shape;6467;p8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83"/>
              <p:cNvGrpSpPr/>
              <p:nvPr/>
            </p:nvGrpSpPr>
            <p:grpSpPr>
              <a:xfrm>
                <a:off x="4834525" y="3501382"/>
                <a:ext cx="31499" cy="26898"/>
                <a:chOff x="4834525" y="3501382"/>
                <a:chExt cx="31499" cy="26898"/>
              </a:xfrm>
            </p:grpSpPr>
            <p:sp>
              <p:nvSpPr>
                <p:cNvPr id="6470" name="Google Shape;6470;p8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83"/>
              <p:cNvGrpSpPr/>
              <p:nvPr/>
            </p:nvGrpSpPr>
            <p:grpSpPr>
              <a:xfrm>
                <a:off x="4898460" y="3580158"/>
                <a:ext cx="31405" cy="26898"/>
                <a:chOff x="4898460" y="3580158"/>
                <a:chExt cx="31405" cy="26898"/>
              </a:xfrm>
            </p:grpSpPr>
            <p:sp>
              <p:nvSpPr>
                <p:cNvPr id="6473" name="Google Shape;6473;p8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83"/>
              <p:cNvGrpSpPr/>
              <p:nvPr/>
            </p:nvGrpSpPr>
            <p:grpSpPr>
              <a:xfrm>
                <a:off x="4882667" y="3608032"/>
                <a:ext cx="31499" cy="27001"/>
                <a:chOff x="4882667" y="3608032"/>
                <a:chExt cx="31499" cy="27001"/>
              </a:xfrm>
            </p:grpSpPr>
            <p:sp>
              <p:nvSpPr>
                <p:cNvPr id="6476" name="Google Shape;6476;p8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83"/>
              <p:cNvGrpSpPr/>
              <p:nvPr/>
            </p:nvGrpSpPr>
            <p:grpSpPr>
              <a:xfrm>
                <a:off x="4843373" y="3631407"/>
                <a:ext cx="16273" cy="16186"/>
                <a:chOff x="4843373" y="3631407"/>
                <a:chExt cx="16273" cy="16186"/>
              </a:xfrm>
            </p:grpSpPr>
            <p:sp>
              <p:nvSpPr>
                <p:cNvPr id="6479" name="Google Shape;6479;p8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83"/>
              <p:cNvGrpSpPr/>
              <p:nvPr/>
            </p:nvGrpSpPr>
            <p:grpSpPr>
              <a:xfrm>
                <a:off x="4727773" y="3591578"/>
                <a:ext cx="31499" cy="26898"/>
                <a:chOff x="4727773" y="3591578"/>
                <a:chExt cx="31499" cy="26898"/>
              </a:xfrm>
            </p:grpSpPr>
            <p:sp>
              <p:nvSpPr>
                <p:cNvPr id="6482" name="Google Shape;6482;p8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4" name="Google Shape;6484;p8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6" name="Google Shape;6486;p83"/>
              <p:cNvGrpSpPr/>
              <p:nvPr/>
            </p:nvGrpSpPr>
            <p:grpSpPr>
              <a:xfrm>
                <a:off x="4609421" y="3577398"/>
                <a:ext cx="31499" cy="27001"/>
                <a:chOff x="4609421" y="3577398"/>
                <a:chExt cx="31499" cy="27001"/>
              </a:xfrm>
            </p:grpSpPr>
            <p:sp>
              <p:nvSpPr>
                <p:cNvPr id="6487" name="Google Shape;6487;p8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83"/>
              <p:cNvGrpSpPr/>
              <p:nvPr/>
            </p:nvGrpSpPr>
            <p:grpSpPr>
              <a:xfrm>
                <a:off x="4649289" y="3577398"/>
                <a:ext cx="31499" cy="27001"/>
                <a:chOff x="4649289" y="3577398"/>
                <a:chExt cx="31499" cy="27001"/>
              </a:xfrm>
            </p:grpSpPr>
            <p:sp>
              <p:nvSpPr>
                <p:cNvPr id="6490" name="Google Shape;6490;p8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83"/>
              <p:cNvGrpSpPr/>
              <p:nvPr/>
            </p:nvGrpSpPr>
            <p:grpSpPr>
              <a:xfrm>
                <a:off x="4605614" y="3639523"/>
                <a:ext cx="31499" cy="26906"/>
                <a:chOff x="4605614" y="3639523"/>
                <a:chExt cx="31499" cy="26906"/>
              </a:xfrm>
            </p:grpSpPr>
            <p:sp>
              <p:nvSpPr>
                <p:cNvPr id="6493" name="Google Shape;6493;p8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83"/>
              <p:cNvGrpSpPr/>
              <p:nvPr/>
            </p:nvGrpSpPr>
            <p:grpSpPr>
              <a:xfrm>
                <a:off x="4785149" y="3618846"/>
                <a:ext cx="26930" cy="26843"/>
                <a:chOff x="4785149" y="3618846"/>
                <a:chExt cx="26930" cy="26843"/>
              </a:xfrm>
            </p:grpSpPr>
            <p:sp>
              <p:nvSpPr>
                <p:cNvPr id="6496" name="Google Shape;6496;p8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83"/>
              <p:cNvGrpSpPr/>
              <p:nvPr/>
            </p:nvGrpSpPr>
            <p:grpSpPr>
              <a:xfrm>
                <a:off x="4810167" y="3601567"/>
                <a:ext cx="31405" cy="26898"/>
                <a:chOff x="4810167" y="3601567"/>
                <a:chExt cx="31405" cy="26898"/>
              </a:xfrm>
            </p:grpSpPr>
            <p:sp>
              <p:nvSpPr>
                <p:cNvPr id="6499" name="Google Shape;6499;p8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3"/>
              <p:cNvGrpSpPr/>
              <p:nvPr/>
            </p:nvGrpSpPr>
            <p:grpSpPr>
              <a:xfrm>
                <a:off x="4831002" y="3373230"/>
                <a:ext cx="31405" cy="26898"/>
                <a:chOff x="4831002" y="3373230"/>
                <a:chExt cx="31405" cy="26898"/>
              </a:xfrm>
            </p:grpSpPr>
            <p:sp>
              <p:nvSpPr>
                <p:cNvPr id="6502" name="Google Shape;6502;p8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83"/>
              <p:cNvGrpSpPr/>
              <p:nvPr/>
            </p:nvGrpSpPr>
            <p:grpSpPr>
              <a:xfrm>
                <a:off x="4719311" y="3355054"/>
                <a:ext cx="31499" cy="27001"/>
                <a:chOff x="4719311" y="3355054"/>
                <a:chExt cx="31499" cy="27001"/>
              </a:xfrm>
            </p:grpSpPr>
            <p:sp>
              <p:nvSpPr>
                <p:cNvPr id="6505" name="Google Shape;6505;p8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83"/>
              <p:cNvGrpSpPr/>
              <p:nvPr/>
            </p:nvGrpSpPr>
            <p:grpSpPr>
              <a:xfrm>
                <a:off x="4798755" y="3450260"/>
                <a:ext cx="26930" cy="26930"/>
                <a:chOff x="4798755" y="3450260"/>
                <a:chExt cx="26930" cy="26930"/>
              </a:xfrm>
            </p:grpSpPr>
            <p:sp>
              <p:nvSpPr>
                <p:cNvPr id="6508" name="Google Shape;6508;p8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83"/>
              <p:cNvGrpSpPr/>
              <p:nvPr/>
            </p:nvGrpSpPr>
            <p:grpSpPr>
              <a:xfrm>
                <a:off x="4645576" y="3467555"/>
                <a:ext cx="31405" cy="26953"/>
                <a:chOff x="4645576" y="3467555"/>
                <a:chExt cx="31405" cy="26953"/>
              </a:xfrm>
            </p:grpSpPr>
            <p:sp>
              <p:nvSpPr>
                <p:cNvPr id="6511" name="Google Shape;6511;p8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83"/>
              <p:cNvGrpSpPr/>
              <p:nvPr/>
            </p:nvGrpSpPr>
            <p:grpSpPr>
              <a:xfrm>
                <a:off x="4687631" y="3583965"/>
                <a:ext cx="31499" cy="26898"/>
                <a:chOff x="4687631" y="3583965"/>
                <a:chExt cx="31499" cy="26898"/>
              </a:xfrm>
            </p:grpSpPr>
            <p:sp>
              <p:nvSpPr>
                <p:cNvPr id="6514" name="Google Shape;6514;p8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83"/>
              <p:cNvGrpSpPr/>
              <p:nvPr/>
            </p:nvGrpSpPr>
            <p:grpSpPr>
              <a:xfrm>
                <a:off x="4719311" y="3471314"/>
                <a:ext cx="31499" cy="27001"/>
                <a:chOff x="4719311" y="3471314"/>
                <a:chExt cx="31499" cy="27001"/>
              </a:xfrm>
            </p:grpSpPr>
            <p:sp>
              <p:nvSpPr>
                <p:cNvPr id="6517" name="Google Shape;6517;p8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83"/>
              <p:cNvGrpSpPr/>
              <p:nvPr/>
            </p:nvGrpSpPr>
            <p:grpSpPr>
              <a:xfrm>
                <a:off x="4719311" y="3434404"/>
                <a:ext cx="31499" cy="26898"/>
                <a:chOff x="4719311" y="3434404"/>
                <a:chExt cx="31499" cy="26898"/>
              </a:xfrm>
            </p:grpSpPr>
            <p:sp>
              <p:nvSpPr>
                <p:cNvPr id="6520" name="Google Shape;6520;p8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83"/>
              <p:cNvGrpSpPr/>
              <p:nvPr/>
            </p:nvGrpSpPr>
            <p:grpSpPr>
              <a:xfrm>
                <a:off x="4768876" y="3401772"/>
                <a:ext cx="31499" cy="26898"/>
                <a:chOff x="4768876" y="3401772"/>
                <a:chExt cx="31499" cy="26898"/>
              </a:xfrm>
            </p:grpSpPr>
            <p:sp>
              <p:nvSpPr>
                <p:cNvPr id="6523" name="Google Shape;6523;p8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83"/>
              <p:cNvGrpSpPr/>
              <p:nvPr/>
            </p:nvGrpSpPr>
            <p:grpSpPr>
              <a:xfrm>
                <a:off x="4762214" y="3471377"/>
                <a:ext cx="26938" cy="26938"/>
                <a:chOff x="4762214" y="3471377"/>
                <a:chExt cx="26938" cy="26938"/>
              </a:xfrm>
            </p:grpSpPr>
            <p:sp>
              <p:nvSpPr>
                <p:cNvPr id="6526" name="Google Shape;6526;p8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83"/>
              <p:cNvGrpSpPr/>
              <p:nvPr/>
            </p:nvGrpSpPr>
            <p:grpSpPr>
              <a:xfrm>
                <a:off x="4790473" y="3344782"/>
                <a:ext cx="31405" cy="26898"/>
                <a:chOff x="4790473" y="3344782"/>
                <a:chExt cx="31405" cy="26898"/>
              </a:xfrm>
            </p:grpSpPr>
            <p:sp>
              <p:nvSpPr>
                <p:cNvPr id="6529" name="Google Shape;6529;p8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83"/>
              <p:cNvGrpSpPr/>
              <p:nvPr/>
            </p:nvGrpSpPr>
            <p:grpSpPr>
              <a:xfrm>
                <a:off x="4823774" y="3950733"/>
                <a:ext cx="37398" cy="32034"/>
                <a:chOff x="4823774" y="3950733"/>
                <a:chExt cx="37398" cy="32034"/>
              </a:xfrm>
            </p:grpSpPr>
            <p:sp>
              <p:nvSpPr>
                <p:cNvPr id="6532" name="Google Shape;6532;p8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83"/>
              <p:cNvGrpSpPr/>
              <p:nvPr/>
            </p:nvGrpSpPr>
            <p:grpSpPr>
              <a:xfrm>
                <a:off x="4823396" y="4110566"/>
                <a:ext cx="31405" cy="26906"/>
                <a:chOff x="4823396" y="4110566"/>
                <a:chExt cx="31405" cy="26906"/>
              </a:xfrm>
            </p:grpSpPr>
            <p:sp>
              <p:nvSpPr>
                <p:cNvPr id="6535" name="Google Shape;6535;p8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83"/>
              <p:cNvGrpSpPr/>
              <p:nvPr/>
            </p:nvGrpSpPr>
            <p:grpSpPr>
              <a:xfrm>
                <a:off x="4838332" y="3821150"/>
                <a:ext cx="31499" cy="26898"/>
                <a:chOff x="4838332" y="3821150"/>
                <a:chExt cx="31499" cy="26898"/>
              </a:xfrm>
            </p:grpSpPr>
            <p:sp>
              <p:nvSpPr>
                <p:cNvPr id="6538" name="Google Shape;6538;p8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83"/>
              <p:cNvGrpSpPr/>
              <p:nvPr/>
            </p:nvGrpSpPr>
            <p:grpSpPr>
              <a:xfrm>
                <a:off x="4661275" y="3815007"/>
                <a:ext cx="36824" cy="31523"/>
                <a:chOff x="4661275" y="3815007"/>
                <a:chExt cx="36824" cy="31523"/>
              </a:xfrm>
            </p:grpSpPr>
            <p:sp>
              <p:nvSpPr>
                <p:cNvPr id="6541" name="Google Shape;6541;p8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83"/>
              <p:cNvGrpSpPr/>
              <p:nvPr/>
            </p:nvGrpSpPr>
            <p:grpSpPr>
              <a:xfrm>
                <a:off x="4558998" y="3851037"/>
                <a:ext cx="33591" cy="28699"/>
                <a:chOff x="4558998" y="3851037"/>
                <a:chExt cx="33591" cy="28699"/>
              </a:xfrm>
            </p:grpSpPr>
            <p:sp>
              <p:nvSpPr>
                <p:cNvPr id="6544" name="Google Shape;6544;p8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83"/>
              <p:cNvGrpSpPr/>
              <p:nvPr/>
            </p:nvGrpSpPr>
            <p:grpSpPr>
              <a:xfrm>
                <a:off x="4696762" y="3638587"/>
                <a:ext cx="33591" cy="28794"/>
                <a:chOff x="4696762" y="3638587"/>
                <a:chExt cx="33591" cy="28794"/>
              </a:xfrm>
            </p:grpSpPr>
            <p:sp>
              <p:nvSpPr>
                <p:cNvPr id="6547" name="Google Shape;6547;p8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83"/>
              <p:cNvGrpSpPr/>
              <p:nvPr/>
            </p:nvGrpSpPr>
            <p:grpSpPr>
              <a:xfrm>
                <a:off x="4929479" y="3939140"/>
                <a:ext cx="33497" cy="28692"/>
                <a:chOff x="4929479" y="3939140"/>
                <a:chExt cx="33497" cy="28692"/>
              </a:xfrm>
            </p:grpSpPr>
            <p:sp>
              <p:nvSpPr>
                <p:cNvPr id="6550" name="Google Shape;6550;p8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83"/>
              <p:cNvGrpSpPr/>
              <p:nvPr/>
            </p:nvGrpSpPr>
            <p:grpSpPr>
              <a:xfrm>
                <a:off x="4907119" y="3986039"/>
                <a:ext cx="33497" cy="28699"/>
                <a:chOff x="4907119" y="3986039"/>
                <a:chExt cx="33497" cy="28699"/>
              </a:xfrm>
            </p:grpSpPr>
            <p:sp>
              <p:nvSpPr>
                <p:cNvPr id="6553" name="Google Shape;6553;p8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83"/>
              <p:cNvGrpSpPr/>
              <p:nvPr/>
            </p:nvGrpSpPr>
            <p:grpSpPr>
              <a:xfrm>
                <a:off x="4911783" y="4048102"/>
                <a:ext cx="33591" cy="28762"/>
                <a:chOff x="4911783" y="4048102"/>
                <a:chExt cx="33591" cy="28762"/>
              </a:xfrm>
            </p:grpSpPr>
            <p:sp>
              <p:nvSpPr>
                <p:cNvPr id="6556" name="Google Shape;6556;p8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8" name="Google Shape;6558;p8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0" name="Google Shape;6560;p83"/>
              <p:cNvGrpSpPr/>
              <p:nvPr/>
            </p:nvGrpSpPr>
            <p:grpSpPr>
              <a:xfrm>
                <a:off x="4762623" y="3837847"/>
                <a:ext cx="42416" cy="36273"/>
                <a:chOff x="4762623" y="3837847"/>
                <a:chExt cx="42416" cy="36273"/>
              </a:xfrm>
            </p:grpSpPr>
            <p:sp>
              <p:nvSpPr>
                <p:cNvPr id="6561" name="Google Shape;6561;p8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83"/>
              <p:cNvGrpSpPr/>
              <p:nvPr/>
            </p:nvGrpSpPr>
            <p:grpSpPr>
              <a:xfrm>
                <a:off x="4746044" y="4104966"/>
                <a:ext cx="33497" cy="28699"/>
                <a:chOff x="4746044" y="4104966"/>
                <a:chExt cx="33497" cy="28699"/>
              </a:xfrm>
            </p:grpSpPr>
            <p:sp>
              <p:nvSpPr>
                <p:cNvPr id="6564" name="Google Shape;6564;p8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83"/>
              <p:cNvGrpSpPr/>
              <p:nvPr/>
            </p:nvGrpSpPr>
            <p:grpSpPr>
              <a:xfrm>
                <a:off x="4859646" y="4162554"/>
                <a:ext cx="33591" cy="28762"/>
                <a:chOff x="4859646" y="4162554"/>
                <a:chExt cx="33591" cy="28762"/>
              </a:xfrm>
            </p:grpSpPr>
            <p:sp>
              <p:nvSpPr>
                <p:cNvPr id="6567" name="Google Shape;6567;p8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69" name="Google Shape;6569;p83"/>
            <p:cNvGrpSpPr/>
            <p:nvPr/>
          </p:nvGrpSpPr>
          <p:grpSpPr>
            <a:xfrm>
              <a:off x="3597785" y="3274438"/>
              <a:ext cx="855610" cy="1122100"/>
              <a:chOff x="3597785" y="3274438"/>
              <a:chExt cx="855610" cy="1122100"/>
            </a:xfrm>
          </p:grpSpPr>
          <p:grpSp>
            <p:nvGrpSpPr>
              <p:cNvPr id="6570" name="Google Shape;6570;p83"/>
              <p:cNvGrpSpPr/>
              <p:nvPr/>
            </p:nvGrpSpPr>
            <p:grpSpPr>
              <a:xfrm>
                <a:off x="3617857" y="3284717"/>
                <a:ext cx="826785" cy="1099165"/>
                <a:chOff x="3617857" y="3284717"/>
                <a:chExt cx="826785" cy="1099165"/>
              </a:xfrm>
            </p:grpSpPr>
            <p:sp>
              <p:nvSpPr>
                <p:cNvPr id="6571" name="Google Shape;6571;p8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83"/>
              <p:cNvGrpSpPr/>
              <p:nvPr/>
            </p:nvGrpSpPr>
            <p:grpSpPr>
              <a:xfrm>
                <a:off x="4180904" y="4251758"/>
                <a:ext cx="37783" cy="32420"/>
                <a:chOff x="4180904" y="4251758"/>
                <a:chExt cx="37783" cy="32420"/>
              </a:xfrm>
            </p:grpSpPr>
            <p:sp>
              <p:nvSpPr>
                <p:cNvPr id="6628" name="Google Shape;6628;p8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83"/>
              <p:cNvGrpSpPr/>
              <p:nvPr/>
            </p:nvGrpSpPr>
            <p:grpSpPr>
              <a:xfrm>
                <a:off x="4201644" y="4081324"/>
                <a:ext cx="37783" cy="32364"/>
                <a:chOff x="4201644" y="4081324"/>
                <a:chExt cx="37783" cy="32364"/>
              </a:xfrm>
            </p:grpSpPr>
            <p:sp>
              <p:nvSpPr>
                <p:cNvPr id="6631" name="Google Shape;6631;p8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83"/>
              <p:cNvGrpSpPr/>
              <p:nvPr/>
            </p:nvGrpSpPr>
            <p:grpSpPr>
              <a:xfrm>
                <a:off x="4284416" y="3887428"/>
                <a:ext cx="37783" cy="32451"/>
                <a:chOff x="4284416" y="3887428"/>
                <a:chExt cx="37783" cy="32451"/>
              </a:xfrm>
            </p:grpSpPr>
            <p:sp>
              <p:nvSpPr>
                <p:cNvPr id="6634" name="Google Shape;6634;p8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83"/>
              <p:cNvGrpSpPr/>
              <p:nvPr/>
            </p:nvGrpSpPr>
            <p:grpSpPr>
              <a:xfrm>
                <a:off x="4223721" y="3860404"/>
                <a:ext cx="37870" cy="32364"/>
                <a:chOff x="4223721" y="3860404"/>
                <a:chExt cx="37870" cy="32364"/>
              </a:xfrm>
            </p:grpSpPr>
            <p:sp>
              <p:nvSpPr>
                <p:cNvPr id="6637" name="Google Shape;6637;p8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83"/>
              <p:cNvGrpSpPr/>
              <p:nvPr/>
            </p:nvGrpSpPr>
            <p:grpSpPr>
              <a:xfrm>
                <a:off x="4104889" y="3699242"/>
                <a:ext cx="37776" cy="32357"/>
                <a:chOff x="4104889" y="3699242"/>
                <a:chExt cx="37776" cy="32357"/>
              </a:xfrm>
            </p:grpSpPr>
            <p:sp>
              <p:nvSpPr>
                <p:cNvPr id="6640" name="Google Shape;6640;p8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2" name="Google Shape;6642;p83"/>
              <p:cNvGrpSpPr/>
              <p:nvPr/>
            </p:nvGrpSpPr>
            <p:grpSpPr>
              <a:xfrm>
                <a:off x="4143608" y="3475121"/>
                <a:ext cx="37878" cy="32420"/>
                <a:chOff x="4143608" y="3475121"/>
                <a:chExt cx="37878" cy="32420"/>
              </a:xfrm>
            </p:grpSpPr>
            <p:sp>
              <p:nvSpPr>
                <p:cNvPr id="6643" name="Google Shape;6643;p8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83"/>
              <p:cNvGrpSpPr/>
              <p:nvPr/>
            </p:nvGrpSpPr>
            <p:grpSpPr>
              <a:xfrm>
                <a:off x="4217248" y="3570893"/>
                <a:ext cx="37776" cy="32364"/>
                <a:chOff x="4217248" y="3570893"/>
                <a:chExt cx="37776" cy="32364"/>
              </a:xfrm>
            </p:grpSpPr>
            <p:sp>
              <p:nvSpPr>
                <p:cNvPr id="6646" name="Google Shape;6646;p8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83"/>
              <p:cNvGrpSpPr/>
              <p:nvPr/>
            </p:nvGrpSpPr>
            <p:grpSpPr>
              <a:xfrm>
                <a:off x="4255307" y="3431612"/>
                <a:ext cx="37776" cy="32451"/>
                <a:chOff x="4255307" y="3431612"/>
                <a:chExt cx="37776" cy="32451"/>
              </a:xfrm>
            </p:grpSpPr>
            <p:sp>
              <p:nvSpPr>
                <p:cNvPr id="6649" name="Google Shape;6649;p8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83"/>
              <p:cNvGrpSpPr/>
              <p:nvPr/>
            </p:nvGrpSpPr>
            <p:grpSpPr>
              <a:xfrm>
                <a:off x="3853052" y="3577398"/>
                <a:ext cx="37776" cy="32420"/>
                <a:chOff x="3853052" y="3577398"/>
                <a:chExt cx="37776" cy="32420"/>
              </a:xfrm>
            </p:grpSpPr>
            <p:sp>
              <p:nvSpPr>
                <p:cNvPr id="6652" name="Google Shape;6652;p8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83"/>
              <p:cNvGrpSpPr/>
              <p:nvPr/>
            </p:nvGrpSpPr>
            <p:grpSpPr>
              <a:xfrm>
                <a:off x="4039908" y="3412107"/>
                <a:ext cx="37776" cy="32357"/>
                <a:chOff x="4039908" y="3412107"/>
                <a:chExt cx="37776" cy="32357"/>
              </a:xfrm>
            </p:grpSpPr>
            <p:sp>
              <p:nvSpPr>
                <p:cNvPr id="6655" name="Google Shape;6655;p8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83"/>
              <p:cNvGrpSpPr/>
              <p:nvPr/>
            </p:nvGrpSpPr>
            <p:grpSpPr>
              <a:xfrm>
                <a:off x="4017360" y="3342061"/>
                <a:ext cx="37870" cy="32380"/>
                <a:chOff x="4017360" y="3342061"/>
                <a:chExt cx="37870" cy="32380"/>
              </a:xfrm>
            </p:grpSpPr>
            <p:sp>
              <p:nvSpPr>
                <p:cNvPr id="6658" name="Google Shape;6658;p8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0" name="Google Shape;6660;p8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2" name="Google Shape;6662;p83"/>
              <p:cNvGrpSpPr/>
              <p:nvPr/>
            </p:nvGrpSpPr>
            <p:grpSpPr>
              <a:xfrm>
                <a:off x="3750870" y="3418650"/>
                <a:ext cx="37776" cy="32380"/>
                <a:chOff x="3750870" y="3418650"/>
                <a:chExt cx="37776" cy="32380"/>
              </a:xfrm>
            </p:grpSpPr>
            <p:sp>
              <p:nvSpPr>
                <p:cNvPr id="6663" name="Google Shape;6663;p8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83"/>
              <p:cNvGrpSpPr/>
              <p:nvPr/>
            </p:nvGrpSpPr>
            <p:grpSpPr>
              <a:xfrm>
                <a:off x="3632509" y="3274438"/>
                <a:ext cx="37783" cy="32357"/>
                <a:chOff x="3632509" y="3274438"/>
                <a:chExt cx="37783" cy="32357"/>
              </a:xfrm>
            </p:grpSpPr>
            <p:sp>
              <p:nvSpPr>
                <p:cNvPr id="6666" name="Google Shape;6666;p8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83"/>
              <p:cNvGrpSpPr/>
              <p:nvPr/>
            </p:nvGrpSpPr>
            <p:grpSpPr>
              <a:xfrm>
                <a:off x="3906424" y="3297561"/>
                <a:ext cx="37776" cy="32451"/>
                <a:chOff x="3906424" y="3297561"/>
                <a:chExt cx="37776" cy="32451"/>
              </a:xfrm>
            </p:grpSpPr>
            <p:sp>
              <p:nvSpPr>
                <p:cNvPr id="6669" name="Google Shape;6669;p8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83"/>
              <p:cNvGrpSpPr/>
              <p:nvPr/>
            </p:nvGrpSpPr>
            <p:grpSpPr>
              <a:xfrm>
                <a:off x="3866084" y="3412107"/>
                <a:ext cx="37776" cy="32357"/>
                <a:chOff x="3866084" y="3412107"/>
                <a:chExt cx="37776" cy="32357"/>
              </a:xfrm>
            </p:grpSpPr>
            <p:sp>
              <p:nvSpPr>
                <p:cNvPr id="6672" name="Google Shape;6672;p8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83"/>
              <p:cNvGrpSpPr/>
              <p:nvPr/>
            </p:nvGrpSpPr>
            <p:grpSpPr>
              <a:xfrm>
                <a:off x="4023919" y="3766409"/>
                <a:ext cx="37783" cy="32357"/>
                <a:chOff x="4023919" y="3766409"/>
                <a:chExt cx="37783" cy="32357"/>
              </a:xfrm>
            </p:grpSpPr>
            <p:sp>
              <p:nvSpPr>
                <p:cNvPr id="6675" name="Google Shape;6675;p8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83"/>
              <p:cNvGrpSpPr/>
              <p:nvPr/>
            </p:nvGrpSpPr>
            <p:grpSpPr>
              <a:xfrm>
                <a:off x="3973882" y="3779449"/>
                <a:ext cx="37776" cy="32357"/>
                <a:chOff x="3973882" y="3779449"/>
                <a:chExt cx="37776" cy="32357"/>
              </a:xfrm>
            </p:grpSpPr>
            <p:sp>
              <p:nvSpPr>
                <p:cNvPr id="6678" name="Google Shape;6678;p8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83"/>
              <p:cNvGrpSpPr/>
              <p:nvPr/>
            </p:nvGrpSpPr>
            <p:grpSpPr>
              <a:xfrm>
                <a:off x="4073398" y="3838028"/>
                <a:ext cx="37776" cy="32380"/>
                <a:chOff x="4073398" y="3838028"/>
                <a:chExt cx="37776" cy="32380"/>
              </a:xfrm>
            </p:grpSpPr>
            <p:sp>
              <p:nvSpPr>
                <p:cNvPr id="6681" name="Google Shape;6681;p8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83"/>
              <p:cNvGrpSpPr/>
              <p:nvPr/>
            </p:nvGrpSpPr>
            <p:grpSpPr>
              <a:xfrm>
                <a:off x="4342672" y="4144496"/>
                <a:ext cx="37752" cy="32364"/>
                <a:chOff x="4342672" y="4144496"/>
                <a:chExt cx="37752" cy="32364"/>
              </a:xfrm>
            </p:grpSpPr>
            <p:sp>
              <p:nvSpPr>
                <p:cNvPr id="6684" name="Google Shape;6684;p8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83"/>
              <p:cNvGrpSpPr/>
              <p:nvPr/>
            </p:nvGrpSpPr>
            <p:grpSpPr>
              <a:xfrm>
                <a:off x="4406386" y="4056872"/>
                <a:ext cx="37783" cy="32364"/>
                <a:chOff x="4406386" y="4056872"/>
                <a:chExt cx="37783" cy="32364"/>
              </a:xfrm>
            </p:grpSpPr>
            <p:sp>
              <p:nvSpPr>
                <p:cNvPr id="6687" name="Google Shape;6687;p8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83"/>
              <p:cNvGrpSpPr/>
              <p:nvPr/>
            </p:nvGrpSpPr>
            <p:grpSpPr>
              <a:xfrm>
                <a:off x="4284416" y="4245254"/>
                <a:ext cx="37783" cy="32357"/>
                <a:chOff x="4284416" y="4245254"/>
                <a:chExt cx="37783" cy="32357"/>
              </a:xfrm>
            </p:grpSpPr>
            <p:sp>
              <p:nvSpPr>
                <p:cNvPr id="6690" name="Google Shape;6690;p8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83"/>
              <p:cNvGrpSpPr/>
              <p:nvPr/>
            </p:nvGrpSpPr>
            <p:grpSpPr>
              <a:xfrm>
                <a:off x="4219057" y="4331258"/>
                <a:ext cx="37776" cy="32364"/>
                <a:chOff x="4219057" y="4331258"/>
                <a:chExt cx="37776" cy="32364"/>
              </a:xfrm>
            </p:grpSpPr>
            <p:sp>
              <p:nvSpPr>
                <p:cNvPr id="6693" name="Google Shape;6693;p8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83"/>
              <p:cNvGrpSpPr/>
              <p:nvPr/>
            </p:nvGrpSpPr>
            <p:grpSpPr>
              <a:xfrm>
                <a:off x="4204122" y="4141688"/>
                <a:ext cx="33497" cy="28699"/>
                <a:chOff x="4204122" y="4141688"/>
                <a:chExt cx="33497" cy="28699"/>
              </a:xfrm>
            </p:grpSpPr>
            <p:sp>
              <p:nvSpPr>
                <p:cNvPr id="6696" name="Google Shape;6696;p8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83"/>
              <p:cNvGrpSpPr/>
              <p:nvPr/>
            </p:nvGrpSpPr>
            <p:grpSpPr>
              <a:xfrm>
                <a:off x="4301546" y="4003869"/>
                <a:ext cx="38916" cy="33324"/>
                <a:chOff x="4301546" y="4003869"/>
                <a:chExt cx="38916" cy="33324"/>
              </a:xfrm>
            </p:grpSpPr>
            <p:sp>
              <p:nvSpPr>
                <p:cNvPr id="6699" name="Google Shape;6699;p8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83"/>
              <p:cNvGrpSpPr/>
              <p:nvPr/>
            </p:nvGrpSpPr>
            <p:grpSpPr>
              <a:xfrm>
                <a:off x="4210681" y="3924669"/>
                <a:ext cx="36549" cy="31366"/>
                <a:chOff x="4210681" y="3924669"/>
                <a:chExt cx="36549" cy="31366"/>
              </a:xfrm>
            </p:grpSpPr>
            <p:sp>
              <p:nvSpPr>
                <p:cNvPr id="6702" name="Google Shape;6702;p8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83"/>
              <p:cNvGrpSpPr/>
              <p:nvPr/>
            </p:nvGrpSpPr>
            <p:grpSpPr>
              <a:xfrm>
                <a:off x="3987771" y="3628874"/>
                <a:ext cx="31499" cy="26993"/>
                <a:chOff x="3987771" y="3628874"/>
                <a:chExt cx="31499" cy="26993"/>
              </a:xfrm>
            </p:grpSpPr>
            <p:sp>
              <p:nvSpPr>
                <p:cNvPr id="6705" name="Google Shape;6705;p8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83"/>
              <p:cNvGrpSpPr/>
              <p:nvPr/>
            </p:nvGrpSpPr>
            <p:grpSpPr>
              <a:xfrm>
                <a:off x="4087382" y="3775674"/>
                <a:ext cx="31405" cy="26898"/>
                <a:chOff x="4087382" y="3775674"/>
                <a:chExt cx="31405" cy="26898"/>
              </a:xfrm>
            </p:grpSpPr>
            <p:sp>
              <p:nvSpPr>
                <p:cNvPr id="6708" name="Google Shape;6708;p8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83"/>
              <p:cNvGrpSpPr/>
              <p:nvPr/>
            </p:nvGrpSpPr>
            <p:grpSpPr>
              <a:xfrm>
                <a:off x="4118873" y="3856637"/>
                <a:ext cx="31405" cy="26906"/>
                <a:chOff x="4118873" y="3856637"/>
                <a:chExt cx="31405" cy="26906"/>
              </a:xfrm>
            </p:grpSpPr>
            <p:sp>
              <p:nvSpPr>
                <p:cNvPr id="6711" name="Google Shape;6711;p8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83"/>
              <p:cNvGrpSpPr/>
              <p:nvPr/>
            </p:nvGrpSpPr>
            <p:grpSpPr>
              <a:xfrm>
                <a:off x="4168541" y="3639523"/>
                <a:ext cx="31499" cy="26906"/>
                <a:chOff x="4168541" y="3639523"/>
                <a:chExt cx="31499" cy="26906"/>
              </a:xfrm>
            </p:grpSpPr>
            <p:sp>
              <p:nvSpPr>
                <p:cNvPr id="6714" name="Google Shape;6714;p8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83"/>
              <p:cNvGrpSpPr/>
              <p:nvPr/>
            </p:nvGrpSpPr>
            <p:grpSpPr>
              <a:xfrm>
                <a:off x="3965789" y="3393545"/>
                <a:ext cx="31405" cy="26945"/>
                <a:chOff x="3965789" y="3393545"/>
                <a:chExt cx="31405" cy="26945"/>
              </a:xfrm>
            </p:grpSpPr>
            <p:sp>
              <p:nvSpPr>
                <p:cNvPr id="6717" name="Google Shape;6717;p8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83"/>
              <p:cNvGrpSpPr/>
              <p:nvPr/>
            </p:nvGrpSpPr>
            <p:grpSpPr>
              <a:xfrm>
                <a:off x="3925166" y="3491008"/>
                <a:ext cx="31405" cy="27001"/>
                <a:chOff x="3925166" y="3491008"/>
                <a:chExt cx="31405" cy="27001"/>
              </a:xfrm>
            </p:grpSpPr>
            <p:sp>
              <p:nvSpPr>
                <p:cNvPr id="6720" name="Google Shape;6720;p8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83"/>
              <p:cNvGrpSpPr/>
              <p:nvPr/>
            </p:nvGrpSpPr>
            <p:grpSpPr>
              <a:xfrm>
                <a:off x="3682845" y="3340976"/>
                <a:ext cx="31397" cy="26898"/>
                <a:chOff x="3682845" y="3340976"/>
                <a:chExt cx="31397" cy="26898"/>
              </a:xfrm>
            </p:grpSpPr>
            <p:sp>
              <p:nvSpPr>
                <p:cNvPr id="6723" name="Google Shape;6723;p8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83"/>
              <p:cNvGrpSpPr/>
              <p:nvPr/>
            </p:nvGrpSpPr>
            <p:grpSpPr>
              <a:xfrm>
                <a:off x="3795393" y="3353725"/>
                <a:ext cx="31499" cy="26993"/>
                <a:chOff x="3795393" y="3353725"/>
                <a:chExt cx="31499" cy="26993"/>
              </a:xfrm>
            </p:grpSpPr>
            <p:sp>
              <p:nvSpPr>
                <p:cNvPr id="6726" name="Google Shape;6726;p8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83"/>
              <p:cNvGrpSpPr/>
              <p:nvPr/>
            </p:nvGrpSpPr>
            <p:grpSpPr>
              <a:xfrm>
                <a:off x="4176909" y="4363221"/>
                <a:ext cx="38924" cy="33316"/>
                <a:chOff x="4176909" y="4363221"/>
                <a:chExt cx="38924" cy="33316"/>
              </a:xfrm>
            </p:grpSpPr>
            <p:sp>
              <p:nvSpPr>
                <p:cNvPr id="6729" name="Google Shape;6729;p8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83"/>
              <p:cNvGrpSpPr/>
              <p:nvPr/>
            </p:nvGrpSpPr>
            <p:grpSpPr>
              <a:xfrm>
                <a:off x="4226191" y="4007660"/>
                <a:ext cx="33560" cy="28770"/>
                <a:chOff x="4226191" y="4007660"/>
                <a:chExt cx="33560" cy="28770"/>
              </a:xfrm>
            </p:grpSpPr>
            <p:sp>
              <p:nvSpPr>
                <p:cNvPr id="6732" name="Google Shape;6732;p8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83"/>
              <p:cNvGrpSpPr/>
              <p:nvPr/>
            </p:nvGrpSpPr>
            <p:grpSpPr>
              <a:xfrm>
                <a:off x="3597785" y="3377045"/>
                <a:ext cx="33591" cy="28699"/>
                <a:chOff x="3597785" y="3377045"/>
                <a:chExt cx="33591" cy="28699"/>
              </a:xfrm>
            </p:grpSpPr>
            <p:sp>
              <p:nvSpPr>
                <p:cNvPr id="6735" name="Google Shape;6735;p8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83"/>
              <p:cNvGrpSpPr/>
              <p:nvPr/>
            </p:nvGrpSpPr>
            <p:grpSpPr>
              <a:xfrm>
                <a:off x="3887870" y="3669796"/>
                <a:ext cx="33591" cy="28692"/>
                <a:chOff x="3887870" y="3669796"/>
                <a:chExt cx="33591" cy="28692"/>
              </a:xfrm>
            </p:grpSpPr>
            <p:sp>
              <p:nvSpPr>
                <p:cNvPr id="6738" name="Google Shape;6738;p8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83"/>
              <p:cNvGrpSpPr/>
              <p:nvPr/>
            </p:nvGrpSpPr>
            <p:grpSpPr>
              <a:xfrm>
                <a:off x="3818320" y="3481625"/>
                <a:ext cx="33497" cy="28770"/>
                <a:chOff x="3818320" y="3481625"/>
                <a:chExt cx="33497" cy="28770"/>
              </a:xfrm>
            </p:grpSpPr>
            <p:sp>
              <p:nvSpPr>
                <p:cNvPr id="6741" name="Google Shape;6741;p8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83"/>
              <p:cNvGrpSpPr/>
              <p:nvPr/>
            </p:nvGrpSpPr>
            <p:grpSpPr>
              <a:xfrm>
                <a:off x="4278139" y="4120948"/>
                <a:ext cx="37492" cy="32129"/>
                <a:chOff x="4278139" y="4120948"/>
                <a:chExt cx="37492" cy="32129"/>
              </a:xfrm>
            </p:grpSpPr>
            <p:sp>
              <p:nvSpPr>
                <p:cNvPr id="6744" name="Google Shape;6744;p8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83"/>
              <p:cNvGrpSpPr/>
              <p:nvPr/>
            </p:nvGrpSpPr>
            <p:grpSpPr>
              <a:xfrm>
                <a:off x="4419898" y="3977388"/>
                <a:ext cx="33497" cy="28692"/>
                <a:chOff x="4419898" y="3977388"/>
                <a:chExt cx="33497" cy="28692"/>
              </a:xfrm>
            </p:grpSpPr>
            <p:sp>
              <p:nvSpPr>
                <p:cNvPr id="6747" name="Google Shape;6747;p8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83"/>
              <p:cNvGrpSpPr/>
              <p:nvPr/>
            </p:nvGrpSpPr>
            <p:grpSpPr>
              <a:xfrm>
                <a:off x="4158930" y="4034684"/>
                <a:ext cx="33497" cy="28762"/>
                <a:chOff x="4158930" y="4034684"/>
                <a:chExt cx="33497" cy="28762"/>
              </a:xfrm>
            </p:grpSpPr>
            <p:sp>
              <p:nvSpPr>
                <p:cNvPr id="6750" name="Google Shape;6750;p8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2" name="Google Shape;6752;p83"/>
              <p:cNvGrpSpPr/>
              <p:nvPr/>
            </p:nvGrpSpPr>
            <p:grpSpPr>
              <a:xfrm>
                <a:off x="4134949" y="3957049"/>
                <a:ext cx="33497" cy="28770"/>
                <a:chOff x="4134949" y="3957049"/>
                <a:chExt cx="33497" cy="28770"/>
              </a:xfrm>
            </p:grpSpPr>
            <p:sp>
              <p:nvSpPr>
                <p:cNvPr id="6753" name="Google Shape;6753;p8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83"/>
              <p:cNvGrpSpPr/>
              <p:nvPr/>
            </p:nvGrpSpPr>
            <p:grpSpPr>
              <a:xfrm>
                <a:off x="4193653" y="4184403"/>
                <a:ext cx="43580" cy="37264"/>
                <a:chOff x="4193653" y="4184403"/>
                <a:chExt cx="43580" cy="37264"/>
              </a:xfrm>
            </p:grpSpPr>
            <p:sp>
              <p:nvSpPr>
                <p:cNvPr id="6756" name="Google Shape;6756;p8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83"/>
              <p:cNvGrpSpPr/>
              <p:nvPr/>
            </p:nvGrpSpPr>
            <p:grpSpPr>
              <a:xfrm>
                <a:off x="4343600" y="3943844"/>
                <a:ext cx="43580" cy="37312"/>
                <a:chOff x="4343600" y="3943844"/>
                <a:chExt cx="43580" cy="37312"/>
              </a:xfrm>
            </p:grpSpPr>
            <p:sp>
              <p:nvSpPr>
                <p:cNvPr id="6759" name="Google Shape;6759;p8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83"/>
              <p:cNvGrpSpPr/>
              <p:nvPr/>
            </p:nvGrpSpPr>
            <p:grpSpPr>
              <a:xfrm>
                <a:off x="4172339" y="3381693"/>
                <a:ext cx="31499" cy="27001"/>
                <a:chOff x="4172339" y="3381693"/>
                <a:chExt cx="31499" cy="27001"/>
              </a:xfrm>
            </p:grpSpPr>
            <p:sp>
              <p:nvSpPr>
                <p:cNvPr id="6762" name="Google Shape;6762;p8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2"/>
        <p:cNvGrpSpPr/>
        <p:nvPr/>
      </p:nvGrpSpPr>
      <p:grpSpPr>
        <a:xfrm>
          <a:off x="0" y="0"/>
          <a:ext cx="0" cy="0"/>
          <a:chOff x="0" y="0"/>
          <a:chExt cx="0" cy="0"/>
        </a:xfrm>
      </p:grpSpPr>
      <p:sp>
        <p:nvSpPr>
          <p:cNvPr id="1223" name="Google Shape;1223;p51"/>
          <p:cNvSpPr txBox="1">
            <a:spLocks noGrp="1"/>
          </p:cNvSpPr>
          <p:nvPr>
            <p:ph type="title"/>
          </p:nvPr>
        </p:nvSpPr>
        <p:spPr>
          <a:xfrm>
            <a:off x="320438" y="253746"/>
            <a:ext cx="8520600" cy="51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dirty="0" smtClean="0"/>
              <a:t>وظائف </a:t>
            </a:r>
            <a:r>
              <a:rPr lang="ar-SA" sz="3600" dirty="0" smtClean="0"/>
              <a:t>المشروع</a:t>
            </a:r>
            <a:endParaRPr dirty="0"/>
          </a:p>
        </p:txBody>
      </p:sp>
      <p:sp>
        <p:nvSpPr>
          <p:cNvPr id="1224" name="Google Shape;1224;p51"/>
          <p:cNvSpPr/>
          <p:nvPr/>
        </p:nvSpPr>
        <p:spPr>
          <a:xfrm>
            <a:off x="3794610" y="2440950"/>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r" rtl="1">
              <a:spcBef>
                <a:spcPts val="0"/>
              </a:spcBef>
              <a:spcAft>
                <a:spcPts val="0"/>
              </a:spcAft>
              <a:buNone/>
            </a:pPr>
            <a:endParaRPr>
              <a:cs typeface="+mn-cs"/>
            </a:endParaRPr>
          </a:p>
        </p:txBody>
      </p:sp>
      <p:sp>
        <p:nvSpPr>
          <p:cNvPr id="1225" name="Google Shape;1225;p51"/>
          <p:cNvSpPr/>
          <p:nvPr/>
        </p:nvSpPr>
        <p:spPr>
          <a:xfrm>
            <a:off x="3794610" y="3478963"/>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r" rtl="1">
              <a:spcBef>
                <a:spcPts val="0"/>
              </a:spcBef>
              <a:spcAft>
                <a:spcPts val="0"/>
              </a:spcAft>
              <a:buNone/>
            </a:pPr>
            <a:endParaRPr>
              <a:cs typeface="+mn-cs"/>
            </a:endParaRPr>
          </a:p>
        </p:txBody>
      </p:sp>
      <p:sp>
        <p:nvSpPr>
          <p:cNvPr id="1226" name="Google Shape;1226;p51"/>
          <p:cNvSpPr/>
          <p:nvPr/>
        </p:nvSpPr>
        <p:spPr>
          <a:xfrm>
            <a:off x="3794610" y="1423950"/>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r" rtl="1">
              <a:spcBef>
                <a:spcPts val="0"/>
              </a:spcBef>
              <a:spcAft>
                <a:spcPts val="0"/>
              </a:spcAft>
              <a:buNone/>
            </a:pPr>
            <a:endParaRPr>
              <a:cs typeface="+mn-cs"/>
            </a:endParaRPr>
          </a:p>
        </p:txBody>
      </p:sp>
      <p:sp>
        <p:nvSpPr>
          <p:cNvPr id="1227" name="Google Shape;1227;p51"/>
          <p:cNvSpPr/>
          <p:nvPr/>
        </p:nvSpPr>
        <p:spPr>
          <a:xfrm>
            <a:off x="6545500" y="2440950"/>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r" rtl="1">
              <a:spcBef>
                <a:spcPts val="0"/>
              </a:spcBef>
              <a:spcAft>
                <a:spcPts val="0"/>
              </a:spcAft>
              <a:buNone/>
            </a:pPr>
            <a:endParaRPr>
              <a:cs typeface="+mn-cs"/>
            </a:endParaRPr>
          </a:p>
        </p:txBody>
      </p:sp>
      <p:sp>
        <p:nvSpPr>
          <p:cNvPr id="1228" name="Google Shape;1228;p51"/>
          <p:cNvSpPr/>
          <p:nvPr/>
        </p:nvSpPr>
        <p:spPr>
          <a:xfrm>
            <a:off x="6545500" y="3478963"/>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r" rtl="1">
              <a:spcBef>
                <a:spcPts val="0"/>
              </a:spcBef>
              <a:spcAft>
                <a:spcPts val="0"/>
              </a:spcAft>
              <a:buNone/>
            </a:pPr>
            <a:endParaRPr>
              <a:cs typeface="+mn-cs"/>
            </a:endParaRPr>
          </a:p>
        </p:txBody>
      </p:sp>
      <p:sp>
        <p:nvSpPr>
          <p:cNvPr id="1229" name="Google Shape;1229;p51"/>
          <p:cNvSpPr/>
          <p:nvPr/>
        </p:nvSpPr>
        <p:spPr>
          <a:xfrm>
            <a:off x="6545500" y="1423950"/>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r" rtl="1">
              <a:spcBef>
                <a:spcPts val="0"/>
              </a:spcBef>
              <a:spcAft>
                <a:spcPts val="0"/>
              </a:spcAft>
              <a:buNone/>
            </a:pPr>
            <a:endParaRPr>
              <a:cs typeface="+mn-cs"/>
            </a:endParaRPr>
          </a:p>
        </p:txBody>
      </p:sp>
      <p:sp>
        <p:nvSpPr>
          <p:cNvPr id="1231" name="Google Shape;1231;p51"/>
          <p:cNvSpPr txBox="1">
            <a:spLocks noGrp="1"/>
          </p:cNvSpPr>
          <p:nvPr>
            <p:ph type="subTitle" idx="4294967295"/>
          </p:nvPr>
        </p:nvSpPr>
        <p:spPr>
          <a:xfrm>
            <a:off x="6589037" y="3650740"/>
            <a:ext cx="1786725" cy="336900"/>
          </a:xfrm>
          <a:prstGeom prst="rect">
            <a:avLst/>
          </a:prstGeom>
        </p:spPr>
        <p:txBody>
          <a:bodyPr spcFirstLastPara="1" wrap="square" lIns="91425" tIns="91425" rIns="91425" bIns="91425" anchor="t" anchorCtr="0">
            <a:noAutofit/>
          </a:bodyPr>
          <a:lstStyle/>
          <a:p>
            <a:pPr marL="0" lvl="0" indent="0" algn="r" rtl="1">
              <a:buNone/>
            </a:pPr>
            <a:r>
              <a:rPr lang="ar-SA" b="1" dirty="0">
                <a:cs typeface="+mn-cs"/>
              </a:rPr>
              <a:t>إدارة </a:t>
            </a:r>
            <a:r>
              <a:rPr lang="ar-SA" b="1" dirty="0" smtClean="0">
                <a:cs typeface="+mn-cs"/>
              </a:rPr>
              <a:t>المركز التدريبي</a:t>
            </a:r>
            <a:endParaRPr sz="1400" dirty="0">
              <a:cs typeface="+mn-cs"/>
            </a:endParaRPr>
          </a:p>
        </p:txBody>
      </p:sp>
      <p:sp>
        <p:nvSpPr>
          <p:cNvPr id="1233" name="Google Shape;1233;p51"/>
          <p:cNvSpPr txBox="1">
            <a:spLocks noGrp="1"/>
          </p:cNvSpPr>
          <p:nvPr>
            <p:ph type="subTitle" idx="4294967295"/>
          </p:nvPr>
        </p:nvSpPr>
        <p:spPr>
          <a:xfrm>
            <a:off x="6847749" y="2626854"/>
            <a:ext cx="1269300" cy="336900"/>
          </a:xfrm>
          <a:prstGeom prst="rect">
            <a:avLst/>
          </a:prstGeom>
        </p:spPr>
        <p:txBody>
          <a:bodyPr spcFirstLastPara="1" wrap="square" lIns="91425" tIns="91425" rIns="91425" bIns="91425" anchor="t" anchorCtr="0">
            <a:noAutofit/>
          </a:bodyPr>
          <a:lstStyle/>
          <a:p>
            <a:pPr marL="0" lvl="0" indent="0" algn="r" rtl="1">
              <a:buNone/>
            </a:pPr>
            <a:r>
              <a:rPr lang="ar-SA" b="1" dirty="0">
                <a:cs typeface="+mn-cs"/>
              </a:rPr>
              <a:t>إدارة </a:t>
            </a:r>
            <a:r>
              <a:rPr lang="ar-SA" b="1" dirty="0" smtClean="0">
                <a:cs typeface="+mn-cs"/>
              </a:rPr>
              <a:t>مشرفين</a:t>
            </a:r>
            <a:endParaRPr sz="1400" dirty="0">
              <a:cs typeface="+mn-cs"/>
            </a:endParaRPr>
          </a:p>
        </p:txBody>
      </p:sp>
      <p:sp>
        <p:nvSpPr>
          <p:cNvPr id="1235" name="Google Shape;1235;p51"/>
          <p:cNvSpPr txBox="1">
            <a:spLocks noGrp="1"/>
          </p:cNvSpPr>
          <p:nvPr>
            <p:ph type="subTitle" idx="4294967295"/>
          </p:nvPr>
        </p:nvSpPr>
        <p:spPr>
          <a:xfrm>
            <a:off x="6847750" y="1600950"/>
            <a:ext cx="1269299" cy="386100"/>
          </a:xfrm>
          <a:prstGeom prst="rect">
            <a:avLst/>
          </a:prstGeom>
        </p:spPr>
        <p:txBody>
          <a:bodyPr spcFirstLastPara="1" wrap="square" lIns="91425" tIns="91425" rIns="91425" bIns="91425" anchor="t" anchorCtr="0">
            <a:noAutofit/>
          </a:bodyPr>
          <a:lstStyle/>
          <a:p>
            <a:pPr marL="0" lvl="0" indent="0" algn="r" rtl="1">
              <a:buNone/>
            </a:pPr>
            <a:r>
              <a:rPr lang="ar-SA" b="1" dirty="0">
                <a:cs typeface="+mn-cs"/>
              </a:rPr>
              <a:t>إدارة </a:t>
            </a:r>
            <a:r>
              <a:rPr lang="ar-SA" b="1" dirty="0" smtClean="0">
                <a:cs typeface="+mn-cs"/>
              </a:rPr>
              <a:t>حسابات</a:t>
            </a:r>
            <a:endParaRPr sz="1400" dirty="0">
              <a:cs typeface="+mn-cs"/>
            </a:endParaRPr>
          </a:p>
        </p:txBody>
      </p:sp>
      <p:sp>
        <p:nvSpPr>
          <p:cNvPr id="1243" name="Google Shape;1243;p51"/>
          <p:cNvSpPr txBox="1">
            <a:spLocks noGrp="1"/>
          </p:cNvSpPr>
          <p:nvPr>
            <p:ph type="subTitle" idx="4294967295"/>
          </p:nvPr>
        </p:nvSpPr>
        <p:spPr>
          <a:xfrm>
            <a:off x="4136245" y="3650740"/>
            <a:ext cx="1190530" cy="336900"/>
          </a:xfrm>
          <a:prstGeom prst="rect">
            <a:avLst/>
          </a:prstGeom>
        </p:spPr>
        <p:txBody>
          <a:bodyPr spcFirstLastPara="1" wrap="square" lIns="91425" tIns="91425" rIns="91425" bIns="91425" anchor="t" anchorCtr="0">
            <a:noAutofit/>
          </a:bodyPr>
          <a:lstStyle/>
          <a:p>
            <a:pPr marL="0" lvl="0" indent="0" algn="r" rtl="1">
              <a:buNone/>
            </a:pPr>
            <a:r>
              <a:rPr lang="ar-SA" b="1" dirty="0">
                <a:cs typeface="+mn-cs"/>
              </a:rPr>
              <a:t>إدارة </a:t>
            </a:r>
            <a:r>
              <a:rPr lang="ar-SA" b="1" dirty="0" smtClean="0">
                <a:cs typeface="+mn-cs"/>
              </a:rPr>
              <a:t>الدورات</a:t>
            </a:r>
            <a:endParaRPr sz="1400" dirty="0">
              <a:cs typeface="+mn-cs"/>
            </a:endParaRPr>
          </a:p>
        </p:txBody>
      </p:sp>
      <p:sp>
        <p:nvSpPr>
          <p:cNvPr id="1245" name="Google Shape;1245;p51"/>
          <p:cNvSpPr txBox="1">
            <a:spLocks noGrp="1"/>
          </p:cNvSpPr>
          <p:nvPr>
            <p:ph type="subTitle" idx="4294967295"/>
          </p:nvPr>
        </p:nvSpPr>
        <p:spPr>
          <a:xfrm>
            <a:off x="4077026" y="2626854"/>
            <a:ext cx="1308968" cy="336900"/>
          </a:xfrm>
          <a:prstGeom prst="rect">
            <a:avLst/>
          </a:prstGeom>
        </p:spPr>
        <p:txBody>
          <a:bodyPr spcFirstLastPara="1" wrap="square" lIns="91425" tIns="91425" rIns="91425" bIns="91425" anchor="t" anchorCtr="0">
            <a:noAutofit/>
          </a:bodyPr>
          <a:lstStyle/>
          <a:p>
            <a:pPr marL="0" lvl="0" indent="0" algn="r" rtl="1">
              <a:buNone/>
            </a:pPr>
            <a:r>
              <a:rPr lang="ar-SA" b="1" dirty="0">
                <a:cs typeface="+mn-cs"/>
              </a:rPr>
              <a:t>إدارة </a:t>
            </a:r>
            <a:r>
              <a:rPr lang="ar-SA" b="1" dirty="0" smtClean="0">
                <a:cs typeface="+mn-cs"/>
              </a:rPr>
              <a:t>الإعلانات</a:t>
            </a:r>
            <a:endParaRPr sz="1400" b="1" dirty="0">
              <a:cs typeface="+mn-cs"/>
            </a:endParaRPr>
          </a:p>
        </p:txBody>
      </p:sp>
      <p:sp>
        <p:nvSpPr>
          <p:cNvPr id="1247" name="Google Shape;1247;p51"/>
          <p:cNvSpPr txBox="1">
            <a:spLocks noGrp="1"/>
          </p:cNvSpPr>
          <p:nvPr>
            <p:ph type="subTitle" idx="4294967295"/>
          </p:nvPr>
        </p:nvSpPr>
        <p:spPr>
          <a:xfrm>
            <a:off x="4206580" y="1600950"/>
            <a:ext cx="1049860" cy="386100"/>
          </a:xfrm>
          <a:prstGeom prst="rect">
            <a:avLst/>
          </a:prstGeom>
        </p:spPr>
        <p:txBody>
          <a:bodyPr spcFirstLastPara="1" wrap="square" lIns="91425" tIns="91425" rIns="91425" bIns="91425" anchor="t" anchorCtr="0">
            <a:noAutofit/>
          </a:bodyPr>
          <a:lstStyle/>
          <a:p>
            <a:pPr marL="0" lvl="0" indent="0" algn="r" rtl="1">
              <a:buNone/>
            </a:pPr>
            <a:r>
              <a:rPr lang="ar-SA" b="1" dirty="0">
                <a:cs typeface="+mn-cs"/>
              </a:rPr>
              <a:t>إدارة </a:t>
            </a:r>
            <a:r>
              <a:rPr lang="ar-SA" b="1" dirty="0" smtClean="0">
                <a:cs typeface="+mn-cs"/>
              </a:rPr>
              <a:t>النظام</a:t>
            </a:r>
            <a:endParaRPr sz="1400" dirty="0">
              <a:cs typeface="+mn-cs"/>
            </a:endParaRPr>
          </a:p>
        </p:txBody>
      </p:sp>
      <p:sp>
        <p:nvSpPr>
          <p:cNvPr id="36" name="Google Shape;1226;p51"/>
          <p:cNvSpPr/>
          <p:nvPr/>
        </p:nvSpPr>
        <p:spPr>
          <a:xfrm>
            <a:off x="933785" y="1423950"/>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r" rtl="1">
              <a:spcBef>
                <a:spcPts val="0"/>
              </a:spcBef>
              <a:spcAft>
                <a:spcPts val="0"/>
              </a:spcAft>
              <a:buNone/>
            </a:pPr>
            <a:endParaRPr>
              <a:cs typeface="+mn-cs"/>
            </a:endParaRPr>
          </a:p>
        </p:txBody>
      </p:sp>
      <p:sp>
        <p:nvSpPr>
          <p:cNvPr id="37" name="Google Shape;1247;p51"/>
          <p:cNvSpPr txBox="1">
            <a:spLocks noGrp="1"/>
          </p:cNvSpPr>
          <p:nvPr>
            <p:ph type="subTitle" idx="4294967295"/>
          </p:nvPr>
        </p:nvSpPr>
        <p:spPr>
          <a:xfrm>
            <a:off x="1236035" y="1600950"/>
            <a:ext cx="1269300" cy="386100"/>
          </a:xfrm>
          <a:prstGeom prst="rect">
            <a:avLst/>
          </a:prstGeom>
        </p:spPr>
        <p:txBody>
          <a:bodyPr spcFirstLastPara="1" wrap="square" lIns="91425" tIns="91425" rIns="91425" bIns="91425" anchor="t" anchorCtr="0">
            <a:noAutofit/>
          </a:bodyPr>
          <a:lstStyle/>
          <a:p>
            <a:pPr marL="0" lvl="0" indent="0" algn="r" rtl="1">
              <a:buNone/>
            </a:pPr>
            <a:r>
              <a:rPr lang="ar-SA" b="1" dirty="0">
                <a:cs typeface="+mn-cs"/>
              </a:rPr>
              <a:t>إدارة </a:t>
            </a:r>
            <a:r>
              <a:rPr lang="ar-SA" b="1" dirty="0" smtClean="0">
                <a:cs typeface="+mn-cs"/>
              </a:rPr>
              <a:t>المدربين</a:t>
            </a:r>
            <a:endParaRPr sz="1400" dirty="0">
              <a:cs typeface="+mn-cs"/>
            </a:endParaRPr>
          </a:p>
        </p:txBody>
      </p:sp>
      <p:sp>
        <p:nvSpPr>
          <p:cNvPr id="38" name="Google Shape;1226;p51"/>
          <p:cNvSpPr/>
          <p:nvPr/>
        </p:nvSpPr>
        <p:spPr>
          <a:xfrm>
            <a:off x="933785" y="2479677"/>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r" rtl="1">
              <a:spcBef>
                <a:spcPts val="0"/>
              </a:spcBef>
              <a:spcAft>
                <a:spcPts val="0"/>
              </a:spcAft>
              <a:buNone/>
            </a:pPr>
            <a:endParaRPr>
              <a:cs typeface="+mn-cs"/>
            </a:endParaRPr>
          </a:p>
        </p:txBody>
      </p:sp>
      <p:sp>
        <p:nvSpPr>
          <p:cNvPr id="39" name="Google Shape;1247;p51"/>
          <p:cNvSpPr txBox="1">
            <a:spLocks noGrp="1"/>
          </p:cNvSpPr>
          <p:nvPr>
            <p:ph type="subTitle" idx="4294967295"/>
          </p:nvPr>
        </p:nvSpPr>
        <p:spPr>
          <a:xfrm>
            <a:off x="1236035" y="2656677"/>
            <a:ext cx="1269300" cy="386100"/>
          </a:xfrm>
          <a:prstGeom prst="rect">
            <a:avLst/>
          </a:prstGeom>
        </p:spPr>
        <p:txBody>
          <a:bodyPr spcFirstLastPara="1" wrap="square" lIns="91425" tIns="91425" rIns="91425" bIns="91425" anchor="t" anchorCtr="0">
            <a:noAutofit/>
          </a:bodyPr>
          <a:lstStyle/>
          <a:p>
            <a:pPr marL="0" lvl="0" indent="0" algn="r" rtl="1">
              <a:buNone/>
            </a:pPr>
            <a:r>
              <a:rPr lang="ar-SA" b="1" dirty="0">
                <a:cs typeface="+mn-cs"/>
              </a:rPr>
              <a:t>إدارة </a:t>
            </a:r>
            <a:r>
              <a:rPr lang="ar-SA" b="1" dirty="0" smtClean="0">
                <a:cs typeface="+mn-cs"/>
              </a:rPr>
              <a:t>التقييمات</a:t>
            </a:r>
            <a:endParaRPr sz="1400" dirty="0">
              <a:cs typeface="+mn-cs"/>
            </a:endParaRPr>
          </a:p>
        </p:txBody>
      </p:sp>
      <p:sp>
        <p:nvSpPr>
          <p:cNvPr id="40" name="Google Shape;1226;p51"/>
          <p:cNvSpPr/>
          <p:nvPr/>
        </p:nvSpPr>
        <p:spPr>
          <a:xfrm>
            <a:off x="933785" y="3478963"/>
            <a:ext cx="1873800" cy="740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r" rtl="1">
              <a:spcBef>
                <a:spcPts val="0"/>
              </a:spcBef>
              <a:spcAft>
                <a:spcPts val="0"/>
              </a:spcAft>
              <a:buNone/>
            </a:pPr>
            <a:endParaRPr>
              <a:cs typeface="+mn-cs"/>
            </a:endParaRPr>
          </a:p>
        </p:txBody>
      </p:sp>
      <p:sp>
        <p:nvSpPr>
          <p:cNvPr id="41" name="Google Shape;1247;p51"/>
          <p:cNvSpPr txBox="1">
            <a:spLocks noGrp="1"/>
          </p:cNvSpPr>
          <p:nvPr>
            <p:ph type="subTitle" idx="4294967295"/>
          </p:nvPr>
        </p:nvSpPr>
        <p:spPr>
          <a:xfrm>
            <a:off x="1236035" y="3657208"/>
            <a:ext cx="1269300" cy="386100"/>
          </a:xfrm>
          <a:prstGeom prst="rect">
            <a:avLst/>
          </a:prstGeom>
        </p:spPr>
        <p:txBody>
          <a:bodyPr spcFirstLastPara="1" wrap="square" lIns="91425" tIns="91425" rIns="91425" bIns="91425" anchor="t" anchorCtr="0">
            <a:noAutofit/>
          </a:bodyPr>
          <a:lstStyle/>
          <a:p>
            <a:pPr marL="0" lvl="0" indent="0" algn="r" rtl="1">
              <a:buNone/>
            </a:pPr>
            <a:r>
              <a:rPr lang="ar-SA" b="1" dirty="0">
                <a:cs typeface="+mn-cs"/>
              </a:rPr>
              <a:t>إدارة </a:t>
            </a:r>
            <a:r>
              <a:rPr lang="ar-SA" b="1" dirty="0" smtClean="0">
                <a:cs typeface="+mn-cs"/>
              </a:rPr>
              <a:t>الوصول</a:t>
            </a:r>
            <a:endParaRPr sz="1400" dirty="0">
              <a:cs typeface="+mn-cs"/>
            </a:endParaRPr>
          </a:p>
        </p:txBody>
      </p:sp>
    </p:spTree>
    <p:extLst>
      <p:ext uri="{BB962C8B-B14F-4D97-AF65-F5344CB8AC3E}">
        <p14:creationId xmlns:p14="http://schemas.microsoft.com/office/powerpoint/2010/main" val="304363379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767"/>
        <p:cNvGrpSpPr/>
        <p:nvPr/>
      </p:nvGrpSpPr>
      <p:grpSpPr>
        <a:xfrm>
          <a:off x="0" y="0"/>
          <a:ext cx="0" cy="0"/>
          <a:chOff x="0" y="0"/>
          <a:chExt cx="0" cy="0"/>
        </a:xfrm>
      </p:grpSpPr>
      <p:grpSp>
        <p:nvGrpSpPr>
          <p:cNvPr id="6768" name="Google Shape;6768;p84"/>
          <p:cNvGrpSpPr/>
          <p:nvPr/>
        </p:nvGrpSpPr>
        <p:grpSpPr>
          <a:xfrm>
            <a:off x="729274" y="1175734"/>
            <a:ext cx="2507799" cy="206239"/>
            <a:chOff x="106648" y="895722"/>
            <a:chExt cx="4481413" cy="374300"/>
          </a:xfrm>
        </p:grpSpPr>
        <p:grpSp>
          <p:nvGrpSpPr>
            <p:cNvPr id="6769" name="Google Shape;6769;p84"/>
            <p:cNvGrpSpPr/>
            <p:nvPr/>
          </p:nvGrpSpPr>
          <p:grpSpPr>
            <a:xfrm>
              <a:off x="2233276" y="895722"/>
              <a:ext cx="1082667" cy="223591"/>
              <a:chOff x="4808316" y="2800065"/>
              <a:chExt cx="1999386" cy="412910"/>
            </a:xfrm>
          </p:grpSpPr>
          <p:sp>
            <p:nvSpPr>
              <p:cNvPr id="6770" name="Google Shape;6770;p8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1" name="Google Shape;6771;p84"/>
              <p:cNvGrpSpPr/>
              <p:nvPr/>
            </p:nvGrpSpPr>
            <p:grpSpPr>
              <a:xfrm>
                <a:off x="4808316" y="2800065"/>
                <a:ext cx="92400" cy="411825"/>
                <a:chOff x="845575" y="2563700"/>
                <a:chExt cx="92400" cy="411825"/>
              </a:xfrm>
            </p:grpSpPr>
            <p:cxnSp>
              <p:nvCxnSpPr>
                <p:cNvPr id="6772" name="Google Shape;6772;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73" name="Google Shape;6773;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4" name="Google Shape;6774;p84"/>
            <p:cNvGrpSpPr/>
            <p:nvPr/>
          </p:nvGrpSpPr>
          <p:grpSpPr>
            <a:xfrm>
              <a:off x="106648" y="895722"/>
              <a:ext cx="1088401" cy="223591"/>
              <a:chOff x="881025" y="2800065"/>
              <a:chExt cx="2009975" cy="412910"/>
            </a:xfrm>
          </p:grpSpPr>
          <p:sp>
            <p:nvSpPr>
              <p:cNvPr id="6775" name="Google Shape;6775;p8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6" name="Google Shape;6776;p84"/>
              <p:cNvGrpSpPr/>
              <p:nvPr/>
            </p:nvGrpSpPr>
            <p:grpSpPr>
              <a:xfrm>
                <a:off x="881025" y="2800065"/>
                <a:ext cx="92400" cy="411825"/>
                <a:chOff x="845575" y="2563700"/>
                <a:chExt cx="92400" cy="411825"/>
              </a:xfrm>
            </p:grpSpPr>
            <p:cxnSp>
              <p:nvCxnSpPr>
                <p:cNvPr id="6777" name="Google Shape;6777;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78" name="Google Shape;6778;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9" name="Google Shape;6779;p84"/>
            <p:cNvGrpSpPr/>
            <p:nvPr/>
          </p:nvGrpSpPr>
          <p:grpSpPr>
            <a:xfrm>
              <a:off x="1172346" y="1047018"/>
              <a:ext cx="1083151" cy="223003"/>
              <a:chOff x="2849073" y="3079467"/>
              <a:chExt cx="2000279" cy="411825"/>
            </a:xfrm>
          </p:grpSpPr>
          <p:sp>
            <p:nvSpPr>
              <p:cNvPr id="6780" name="Google Shape;6780;p8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84"/>
              <p:cNvGrpSpPr/>
              <p:nvPr/>
            </p:nvGrpSpPr>
            <p:grpSpPr>
              <a:xfrm rot="10800000">
                <a:off x="2849073" y="3079467"/>
                <a:ext cx="92400" cy="411825"/>
                <a:chOff x="2070100" y="2563700"/>
                <a:chExt cx="92400" cy="411825"/>
              </a:xfrm>
            </p:grpSpPr>
            <p:cxnSp>
              <p:nvCxnSpPr>
                <p:cNvPr id="6782" name="Google Shape;6782;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83" name="Google Shape;6783;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84" name="Google Shape;6784;p84"/>
            <p:cNvGrpSpPr/>
            <p:nvPr/>
          </p:nvGrpSpPr>
          <p:grpSpPr>
            <a:xfrm>
              <a:off x="3290132" y="1047018"/>
              <a:ext cx="1297929" cy="223003"/>
              <a:chOff x="6760035" y="3079467"/>
              <a:chExt cx="2396914" cy="411825"/>
            </a:xfrm>
          </p:grpSpPr>
          <p:sp>
            <p:nvSpPr>
              <p:cNvPr id="6785" name="Google Shape;6785;p8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84"/>
              <p:cNvGrpSpPr/>
              <p:nvPr/>
            </p:nvGrpSpPr>
            <p:grpSpPr>
              <a:xfrm rot="10800000">
                <a:off x="6760035" y="3079467"/>
                <a:ext cx="92400" cy="411825"/>
                <a:chOff x="2070100" y="2563700"/>
                <a:chExt cx="92400" cy="411825"/>
              </a:xfrm>
            </p:grpSpPr>
            <p:cxnSp>
              <p:nvCxnSpPr>
                <p:cNvPr id="6787" name="Google Shape;6787;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88" name="Google Shape;6788;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9" name="Google Shape;6789;p84"/>
          <p:cNvGrpSpPr/>
          <p:nvPr/>
        </p:nvGrpSpPr>
        <p:grpSpPr>
          <a:xfrm>
            <a:off x="2147036" y="3575105"/>
            <a:ext cx="1086701" cy="799429"/>
            <a:chOff x="2183288" y="3555572"/>
            <a:chExt cx="1136241" cy="835873"/>
          </a:xfrm>
        </p:grpSpPr>
        <p:sp>
          <p:nvSpPr>
            <p:cNvPr id="6790" name="Google Shape;6790;p8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1" name="Google Shape;6791;p84"/>
            <p:cNvGrpSpPr/>
            <p:nvPr/>
          </p:nvGrpSpPr>
          <p:grpSpPr>
            <a:xfrm>
              <a:off x="2205895" y="3637269"/>
              <a:ext cx="1089848" cy="724993"/>
              <a:chOff x="2205895" y="3637269"/>
              <a:chExt cx="1089848" cy="724993"/>
            </a:xfrm>
          </p:grpSpPr>
          <p:sp>
            <p:nvSpPr>
              <p:cNvPr id="6792" name="Google Shape;6792;p8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8" name="Google Shape;6798;p8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9" name="Google Shape;6799;p8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800" name="Google Shape;6800;p84"/>
            <p:cNvGrpSpPr/>
            <p:nvPr/>
          </p:nvGrpSpPr>
          <p:grpSpPr>
            <a:xfrm>
              <a:off x="3173850" y="3779426"/>
              <a:ext cx="145679" cy="70048"/>
              <a:chOff x="3173850" y="3779426"/>
              <a:chExt cx="145679" cy="70048"/>
            </a:xfrm>
          </p:grpSpPr>
          <p:cxnSp>
            <p:nvCxnSpPr>
              <p:cNvPr id="6801" name="Google Shape;6801;p8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802" name="Google Shape;6802;p8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84"/>
            <p:cNvGrpSpPr/>
            <p:nvPr/>
          </p:nvGrpSpPr>
          <p:grpSpPr>
            <a:xfrm>
              <a:off x="2183288" y="4139483"/>
              <a:ext cx="145133" cy="70048"/>
              <a:chOff x="2183288" y="4139483"/>
              <a:chExt cx="145133" cy="70048"/>
            </a:xfrm>
          </p:grpSpPr>
          <p:cxnSp>
            <p:nvCxnSpPr>
              <p:cNvPr id="6804" name="Google Shape;6804;p8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805" name="Google Shape;6805;p8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6" name="Google Shape;6806;p8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7" name="Google Shape;6807;p8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808" name="Google Shape;6808;p84"/>
            <p:cNvGrpSpPr/>
            <p:nvPr/>
          </p:nvGrpSpPr>
          <p:grpSpPr>
            <a:xfrm>
              <a:off x="2943836" y="4268886"/>
              <a:ext cx="60717" cy="122559"/>
              <a:chOff x="2943836" y="4268886"/>
              <a:chExt cx="60717" cy="122559"/>
            </a:xfrm>
          </p:grpSpPr>
          <p:sp>
            <p:nvSpPr>
              <p:cNvPr id="6809" name="Google Shape;6809;p8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10" name="Google Shape;6810;p8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811" name="Google Shape;6811;p84"/>
          <p:cNvGrpSpPr/>
          <p:nvPr/>
        </p:nvGrpSpPr>
        <p:grpSpPr>
          <a:xfrm>
            <a:off x="3409981" y="1496104"/>
            <a:ext cx="1675870" cy="758251"/>
            <a:chOff x="3530532" y="1496185"/>
            <a:chExt cx="1562000" cy="706730"/>
          </a:xfrm>
        </p:grpSpPr>
        <p:cxnSp>
          <p:nvCxnSpPr>
            <p:cNvPr id="6812" name="Google Shape;6812;p8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813" name="Google Shape;6813;p84"/>
            <p:cNvGrpSpPr/>
            <p:nvPr/>
          </p:nvGrpSpPr>
          <p:grpSpPr>
            <a:xfrm>
              <a:off x="3530532" y="1496185"/>
              <a:ext cx="323430" cy="463587"/>
              <a:chOff x="3530532" y="1496185"/>
              <a:chExt cx="323430" cy="463587"/>
            </a:xfrm>
          </p:grpSpPr>
          <p:grpSp>
            <p:nvGrpSpPr>
              <p:cNvPr id="6814" name="Google Shape;6814;p84"/>
              <p:cNvGrpSpPr/>
              <p:nvPr/>
            </p:nvGrpSpPr>
            <p:grpSpPr>
              <a:xfrm>
                <a:off x="3567462" y="1496185"/>
                <a:ext cx="286500" cy="361376"/>
                <a:chOff x="3567462" y="1496185"/>
                <a:chExt cx="286500" cy="361376"/>
              </a:xfrm>
            </p:grpSpPr>
            <p:cxnSp>
              <p:nvCxnSpPr>
                <p:cNvPr id="6815" name="Google Shape;6815;p8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816" name="Google Shape;6816;p8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7" name="Google Shape;6817;p8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84"/>
            <p:cNvGrpSpPr/>
            <p:nvPr/>
          </p:nvGrpSpPr>
          <p:grpSpPr>
            <a:xfrm>
              <a:off x="3891569" y="1779209"/>
              <a:ext cx="323945" cy="423706"/>
              <a:chOff x="3891569" y="1779209"/>
              <a:chExt cx="323945" cy="423706"/>
            </a:xfrm>
          </p:grpSpPr>
          <p:grpSp>
            <p:nvGrpSpPr>
              <p:cNvPr id="6819" name="Google Shape;6819;p84"/>
              <p:cNvGrpSpPr/>
              <p:nvPr/>
            </p:nvGrpSpPr>
            <p:grpSpPr>
              <a:xfrm>
                <a:off x="3929014" y="1881638"/>
                <a:ext cx="286500" cy="321278"/>
                <a:chOff x="3929014" y="1881638"/>
                <a:chExt cx="286500" cy="321278"/>
              </a:xfrm>
            </p:grpSpPr>
            <p:cxnSp>
              <p:nvCxnSpPr>
                <p:cNvPr id="6820" name="Google Shape;6820;p8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821" name="Google Shape;6821;p8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2" name="Google Shape;6822;p8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84"/>
            <p:cNvGrpSpPr/>
            <p:nvPr/>
          </p:nvGrpSpPr>
          <p:grpSpPr>
            <a:xfrm>
              <a:off x="4252606" y="1496185"/>
              <a:ext cx="324721" cy="463587"/>
              <a:chOff x="4252606" y="1496185"/>
              <a:chExt cx="324721" cy="463587"/>
            </a:xfrm>
          </p:grpSpPr>
          <p:grpSp>
            <p:nvGrpSpPr>
              <p:cNvPr id="6824" name="Google Shape;6824;p84"/>
              <p:cNvGrpSpPr/>
              <p:nvPr/>
            </p:nvGrpSpPr>
            <p:grpSpPr>
              <a:xfrm>
                <a:off x="4290828" y="1496185"/>
                <a:ext cx="286500" cy="361376"/>
                <a:chOff x="4290828" y="1496185"/>
                <a:chExt cx="286500" cy="361376"/>
              </a:xfrm>
            </p:grpSpPr>
            <p:cxnSp>
              <p:nvCxnSpPr>
                <p:cNvPr id="6825" name="Google Shape;6825;p8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826" name="Google Shape;6826;p8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7" name="Google Shape;6827;p8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84"/>
            <p:cNvGrpSpPr/>
            <p:nvPr/>
          </p:nvGrpSpPr>
          <p:grpSpPr>
            <a:xfrm>
              <a:off x="4613643" y="1763716"/>
              <a:ext cx="325308" cy="439200"/>
              <a:chOff x="4613643" y="1763716"/>
              <a:chExt cx="325308" cy="439200"/>
            </a:xfrm>
          </p:grpSpPr>
          <p:grpSp>
            <p:nvGrpSpPr>
              <p:cNvPr id="6829" name="Google Shape;6829;p84"/>
              <p:cNvGrpSpPr/>
              <p:nvPr/>
            </p:nvGrpSpPr>
            <p:grpSpPr>
              <a:xfrm>
                <a:off x="4652451" y="1879538"/>
                <a:ext cx="286500" cy="323378"/>
                <a:chOff x="4652451" y="1879538"/>
                <a:chExt cx="286500" cy="323378"/>
              </a:xfrm>
            </p:grpSpPr>
            <p:cxnSp>
              <p:nvCxnSpPr>
                <p:cNvPr id="6830" name="Google Shape;6830;p8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831" name="Google Shape;6831;p8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2" name="Google Shape;6832;p8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3" name="Google Shape;6833;p84"/>
          <p:cNvGrpSpPr/>
          <p:nvPr/>
        </p:nvGrpSpPr>
        <p:grpSpPr>
          <a:xfrm>
            <a:off x="3421841" y="2349730"/>
            <a:ext cx="1652173" cy="391517"/>
            <a:chOff x="3512551" y="2358270"/>
            <a:chExt cx="1597383" cy="378533"/>
          </a:xfrm>
        </p:grpSpPr>
        <p:cxnSp>
          <p:nvCxnSpPr>
            <p:cNvPr id="6834" name="Google Shape;6834;p84"/>
            <p:cNvCxnSpPr>
              <a:stCxn id="6835" idx="6"/>
              <a:endCxn id="683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837" name="Google Shape;6837;p84"/>
            <p:cNvGrpSpPr/>
            <p:nvPr/>
          </p:nvGrpSpPr>
          <p:grpSpPr>
            <a:xfrm>
              <a:off x="3512551" y="2358270"/>
              <a:ext cx="225647" cy="307714"/>
              <a:chOff x="2182679" y="2004714"/>
              <a:chExt cx="792300" cy="1080458"/>
            </a:xfrm>
          </p:grpSpPr>
          <p:cxnSp>
            <p:nvCxnSpPr>
              <p:cNvPr id="6838" name="Google Shape;6838;p84"/>
              <p:cNvCxnSpPr>
                <a:stCxn id="683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835" name="Google Shape;6835;p8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0" name="Google Shape;6840;p84"/>
            <p:cNvGrpSpPr/>
            <p:nvPr/>
          </p:nvGrpSpPr>
          <p:grpSpPr>
            <a:xfrm>
              <a:off x="3969644" y="2440153"/>
              <a:ext cx="225853" cy="296651"/>
              <a:chOff x="3775710" y="1729289"/>
              <a:chExt cx="136500" cy="179289"/>
            </a:xfrm>
          </p:grpSpPr>
          <p:cxnSp>
            <p:nvCxnSpPr>
              <p:cNvPr id="6841" name="Google Shape;6841;p8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842" name="Google Shape;6842;p8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84"/>
            <p:cNvGrpSpPr/>
            <p:nvPr/>
          </p:nvGrpSpPr>
          <p:grpSpPr>
            <a:xfrm>
              <a:off x="4427051" y="2358270"/>
              <a:ext cx="225647" cy="307714"/>
              <a:chOff x="5393704" y="2004714"/>
              <a:chExt cx="792300" cy="1080458"/>
            </a:xfrm>
          </p:grpSpPr>
          <p:cxnSp>
            <p:nvCxnSpPr>
              <p:cNvPr id="6845" name="Google Shape;6845;p84"/>
              <p:cNvCxnSpPr>
                <a:stCxn id="684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847" name="Google Shape;6847;p8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84"/>
            <p:cNvGrpSpPr/>
            <p:nvPr/>
          </p:nvGrpSpPr>
          <p:grpSpPr>
            <a:xfrm>
              <a:off x="4884287" y="2440252"/>
              <a:ext cx="225647" cy="296532"/>
              <a:chOff x="6999166" y="2292572"/>
              <a:chExt cx="792300" cy="1041192"/>
            </a:xfrm>
          </p:grpSpPr>
          <p:cxnSp>
            <p:nvCxnSpPr>
              <p:cNvPr id="6849" name="Google Shape;6849;p8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836" name="Google Shape;6836;p8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51" name="Google Shape;6851;p84"/>
          <p:cNvGrpSpPr/>
          <p:nvPr/>
        </p:nvGrpSpPr>
        <p:grpSpPr>
          <a:xfrm>
            <a:off x="6842649" y="1185930"/>
            <a:ext cx="1581844" cy="732818"/>
            <a:chOff x="634175" y="2986275"/>
            <a:chExt cx="3147949" cy="1458344"/>
          </a:xfrm>
        </p:grpSpPr>
        <p:cxnSp>
          <p:nvCxnSpPr>
            <p:cNvPr id="6852" name="Google Shape;6852;p84"/>
            <p:cNvCxnSpPr>
              <a:stCxn id="6853" idx="4"/>
              <a:endCxn id="685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855" name="Google Shape;6855;p84"/>
            <p:cNvCxnSpPr>
              <a:stCxn id="6854" idx="0"/>
              <a:endCxn id="685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857" name="Google Shape;6857;p84"/>
            <p:cNvCxnSpPr>
              <a:stCxn id="6856" idx="4"/>
              <a:endCxn id="685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859" name="Google Shape;6859;p84"/>
            <p:cNvCxnSpPr>
              <a:stCxn id="6858" idx="0"/>
              <a:endCxn id="686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860" name="Google Shape;6860;p8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856" name="Google Shape;6856;p8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853" name="Google Shape;6853;p8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858" name="Google Shape;6858;p8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854" name="Google Shape;6854;p8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861" name="Google Shape;6861;p84"/>
          <p:cNvGrpSpPr/>
          <p:nvPr/>
        </p:nvGrpSpPr>
        <p:grpSpPr>
          <a:xfrm>
            <a:off x="3410364" y="2880240"/>
            <a:ext cx="1675128" cy="313674"/>
            <a:chOff x="998425" y="1182125"/>
            <a:chExt cx="1065400" cy="199500"/>
          </a:xfrm>
        </p:grpSpPr>
        <p:sp>
          <p:nvSpPr>
            <p:cNvPr id="6862" name="Google Shape;6862;p8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84"/>
          <p:cNvGrpSpPr/>
          <p:nvPr/>
        </p:nvGrpSpPr>
        <p:grpSpPr>
          <a:xfrm>
            <a:off x="3410363" y="3836206"/>
            <a:ext cx="1675129" cy="525345"/>
            <a:chOff x="5194708" y="3484366"/>
            <a:chExt cx="3148148" cy="987304"/>
          </a:xfrm>
        </p:grpSpPr>
        <p:grpSp>
          <p:nvGrpSpPr>
            <p:cNvPr id="6868" name="Google Shape;6868;p84"/>
            <p:cNvGrpSpPr/>
            <p:nvPr/>
          </p:nvGrpSpPr>
          <p:grpSpPr>
            <a:xfrm>
              <a:off x="7531521" y="3484366"/>
              <a:ext cx="811335" cy="987304"/>
              <a:chOff x="3379425" y="1617275"/>
              <a:chExt cx="1090650" cy="1327200"/>
            </a:xfrm>
          </p:grpSpPr>
          <p:sp>
            <p:nvSpPr>
              <p:cNvPr id="6869" name="Google Shape;6869;p8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84"/>
            <p:cNvGrpSpPr/>
            <p:nvPr/>
          </p:nvGrpSpPr>
          <p:grpSpPr>
            <a:xfrm>
              <a:off x="6752546" y="3484366"/>
              <a:ext cx="811428" cy="987304"/>
              <a:chOff x="2332275" y="1617275"/>
              <a:chExt cx="1090775" cy="1327200"/>
            </a:xfrm>
          </p:grpSpPr>
          <p:sp>
            <p:nvSpPr>
              <p:cNvPr id="6873" name="Google Shape;6873;p8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84"/>
            <p:cNvGrpSpPr/>
            <p:nvPr/>
          </p:nvGrpSpPr>
          <p:grpSpPr>
            <a:xfrm>
              <a:off x="5973664" y="3484366"/>
              <a:ext cx="811335" cy="987304"/>
              <a:chOff x="1285250" y="1617275"/>
              <a:chExt cx="1090650" cy="1327200"/>
            </a:xfrm>
          </p:grpSpPr>
          <p:sp>
            <p:nvSpPr>
              <p:cNvPr id="6877" name="Google Shape;6877;p8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84"/>
            <p:cNvGrpSpPr/>
            <p:nvPr/>
          </p:nvGrpSpPr>
          <p:grpSpPr>
            <a:xfrm>
              <a:off x="5194708" y="3484366"/>
              <a:ext cx="811409" cy="987304"/>
              <a:chOff x="238125" y="1617275"/>
              <a:chExt cx="1090750" cy="1327200"/>
            </a:xfrm>
          </p:grpSpPr>
          <p:sp>
            <p:nvSpPr>
              <p:cNvPr id="6881" name="Google Shape;6881;p8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4" name="Google Shape;6884;p84"/>
          <p:cNvGrpSpPr/>
          <p:nvPr/>
        </p:nvGrpSpPr>
        <p:grpSpPr>
          <a:xfrm>
            <a:off x="6844048" y="2482095"/>
            <a:ext cx="1579046" cy="522230"/>
            <a:chOff x="6853641" y="2534077"/>
            <a:chExt cx="1515545" cy="501229"/>
          </a:xfrm>
        </p:grpSpPr>
        <p:grpSp>
          <p:nvGrpSpPr>
            <p:cNvPr id="6885" name="Google Shape;6885;p84"/>
            <p:cNvGrpSpPr/>
            <p:nvPr/>
          </p:nvGrpSpPr>
          <p:grpSpPr>
            <a:xfrm>
              <a:off x="6853641" y="2618923"/>
              <a:ext cx="1515545" cy="324556"/>
              <a:chOff x="6853641" y="2618923"/>
              <a:chExt cx="1515545" cy="324556"/>
            </a:xfrm>
          </p:grpSpPr>
          <p:sp>
            <p:nvSpPr>
              <p:cNvPr id="6886" name="Google Shape;6886;p8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1" name="Google Shape;6891;p8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84"/>
          <p:cNvGrpSpPr/>
          <p:nvPr/>
        </p:nvGrpSpPr>
        <p:grpSpPr>
          <a:xfrm>
            <a:off x="3438940" y="3357136"/>
            <a:ext cx="1617976" cy="346616"/>
            <a:chOff x="1808063" y="4294338"/>
            <a:chExt cx="3370782" cy="721817"/>
          </a:xfrm>
        </p:grpSpPr>
        <p:sp>
          <p:nvSpPr>
            <p:cNvPr id="6897" name="Google Shape;6897;p8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84"/>
          <p:cNvGrpSpPr/>
          <p:nvPr/>
        </p:nvGrpSpPr>
        <p:grpSpPr>
          <a:xfrm>
            <a:off x="5264936" y="4023886"/>
            <a:ext cx="1417067" cy="350605"/>
            <a:chOff x="4234950" y="2101012"/>
            <a:chExt cx="4219974" cy="1044090"/>
          </a:xfrm>
        </p:grpSpPr>
        <p:sp>
          <p:nvSpPr>
            <p:cNvPr id="6908" name="Google Shape;6908;p8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84"/>
          <p:cNvGrpSpPr/>
          <p:nvPr/>
        </p:nvGrpSpPr>
        <p:grpSpPr>
          <a:xfrm>
            <a:off x="6840408" y="2014643"/>
            <a:ext cx="1586327" cy="371557"/>
            <a:chOff x="1247650" y="2075423"/>
            <a:chExt cx="6648477" cy="1557238"/>
          </a:xfrm>
        </p:grpSpPr>
        <p:sp>
          <p:nvSpPr>
            <p:cNvPr id="6925" name="Google Shape;6925;p8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84"/>
          <p:cNvGrpSpPr/>
          <p:nvPr/>
        </p:nvGrpSpPr>
        <p:grpSpPr>
          <a:xfrm>
            <a:off x="5271678" y="1167833"/>
            <a:ext cx="1415601" cy="1648533"/>
            <a:chOff x="1839112" y="2209163"/>
            <a:chExt cx="1918159" cy="2233784"/>
          </a:xfrm>
        </p:grpSpPr>
        <p:sp>
          <p:nvSpPr>
            <p:cNvPr id="6932" name="Google Shape;6932;p8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5" name="Google Shape;6935;p84"/>
            <p:cNvCxnSpPr>
              <a:stCxn id="6932" idx="6"/>
              <a:endCxn id="693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936" name="Google Shape;6936;p84"/>
            <p:cNvCxnSpPr>
              <a:stCxn id="6933" idx="4"/>
              <a:endCxn id="693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938" name="Google Shape;6938;p84"/>
            <p:cNvCxnSpPr>
              <a:stCxn id="6937" idx="6"/>
              <a:endCxn id="693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939" name="Google Shape;6939;p84"/>
            <p:cNvCxnSpPr>
              <a:stCxn id="6934" idx="4"/>
              <a:endCxn id="694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937" name="Google Shape;6937;p8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42" name="Google Shape;6942;p84"/>
            <p:cNvCxnSpPr>
              <a:endCxn id="694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943" name="Google Shape;6943;p84"/>
          <p:cNvGrpSpPr/>
          <p:nvPr/>
        </p:nvGrpSpPr>
        <p:grpSpPr>
          <a:xfrm>
            <a:off x="3428944" y="1185917"/>
            <a:ext cx="1637968" cy="154942"/>
            <a:chOff x="238125" y="2506075"/>
            <a:chExt cx="7115411" cy="673075"/>
          </a:xfrm>
        </p:grpSpPr>
        <p:sp>
          <p:nvSpPr>
            <p:cNvPr id="6944" name="Google Shape;6944;p8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84"/>
          <p:cNvGrpSpPr/>
          <p:nvPr/>
        </p:nvGrpSpPr>
        <p:grpSpPr>
          <a:xfrm>
            <a:off x="1969680" y="1500635"/>
            <a:ext cx="1262932" cy="785408"/>
            <a:chOff x="548861" y="389676"/>
            <a:chExt cx="3843371" cy="2390163"/>
          </a:xfrm>
        </p:grpSpPr>
        <p:cxnSp>
          <p:nvCxnSpPr>
            <p:cNvPr id="6950" name="Google Shape;6950;p8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951" name="Google Shape;6951;p8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952" name="Google Shape;6952;p8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953" name="Google Shape;6953;p8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954" name="Google Shape;6954;p8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955" name="Google Shape;6955;p8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56" name="Google Shape;6956;p8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957" name="Google Shape;6957;p8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84"/>
          <p:cNvGrpSpPr/>
          <p:nvPr/>
        </p:nvGrpSpPr>
        <p:grpSpPr>
          <a:xfrm>
            <a:off x="757812" y="2607512"/>
            <a:ext cx="1412054" cy="633562"/>
            <a:chOff x="1187400" y="2529299"/>
            <a:chExt cx="6769193" cy="2241903"/>
          </a:xfrm>
        </p:grpSpPr>
        <p:sp>
          <p:nvSpPr>
            <p:cNvPr id="6964" name="Google Shape;6964;p8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965" name="Google Shape;6965;p8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66" name="Google Shape;6966;p8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67" name="Google Shape;6967;p8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68" name="Google Shape;6968;p8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69" name="Google Shape;6969;p8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70" name="Google Shape;6970;p8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971" name="Google Shape;6971;p84"/>
            <p:cNvCxnSpPr>
              <a:stCxn id="6964" idx="2"/>
              <a:endCxn id="696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72" name="Google Shape;6972;p84"/>
            <p:cNvCxnSpPr>
              <a:stCxn id="6966" idx="0"/>
              <a:endCxn id="696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73" name="Google Shape;6973;p84"/>
            <p:cNvCxnSpPr>
              <a:stCxn id="6966" idx="2"/>
              <a:endCxn id="696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74" name="Google Shape;6974;p84"/>
            <p:cNvCxnSpPr>
              <a:stCxn id="6967" idx="0"/>
              <a:endCxn id="696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75" name="Google Shape;6975;p84"/>
            <p:cNvCxnSpPr>
              <a:stCxn id="6965" idx="2"/>
              <a:endCxn id="697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76" name="Google Shape;6976;p84"/>
            <p:cNvCxnSpPr>
              <a:stCxn id="6969" idx="0"/>
              <a:endCxn id="696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977" name="Google Shape;6977;p84"/>
          <p:cNvGrpSpPr/>
          <p:nvPr/>
        </p:nvGrpSpPr>
        <p:grpSpPr>
          <a:xfrm>
            <a:off x="6844058" y="3100221"/>
            <a:ext cx="1579035" cy="540873"/>
            <a:chOff x="6895650" y="3126697"/>
            <a:chExt cx="1436662" cy="492105"/>
          </a:xfrm>
        </p:grpSpPr>
        <p:sp>
          <p:nvSpPr>
            <p:cNvPr id="6978" name="Google Shape;6978;p8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84"/>
            <p:cNvGrpSpPr/>
            <p:nvPr/>
          </p:nvGrpSpPr>
          <p:grpSpPr>
            <a:xfrm>
              <a:off x="6995957" y="3335810"/>
              <a:ext cx="1230393" cy="71754"/>
              <a:chOff x="6995957" y="3287964"/>
              <a:chExt cx="1230393" cy="71754"/>
            </a:xfrm>
          </p:grpSpPr>
          <p:sp>
            <p:nvSpPr>
              <p:cNvPr id="6984" name="Google Shape;6984;p8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89" name="Google Shape;6989;p84"/>
          <p:cNvGrpSpPr/>
          <p:nvPr/>
        </p:nvGrpSpPr>
        <p:grpSpPr>
          <a:xfrm>
            <a:off x="6842640" y="3736984"/>
            <a:ext cx="1581862" cy="650625"/>
            <a:chOff x="6777990" y="3710194"/>
            <a:chExt cx="1646915" cy="677382"/>
          </a:xfrm>
        </p:grpSpPr>
        <p:grpSp>
          <p:nvGrpSpPr>
            <p:cNvPr id="6990" name="Google Shape;6990;p84"/>
            <p:cNvGrpSpPr/>
            <p:nvPr/>
          </p:nvGrpSpPr>
          <p:grpSpPr>
            <a:xfrm>
              <a:off x="6777990" y="3874492"/>
              <a:ext cx="411129" cy="513083"/>
              <a:chOff x="6777990" y="3874492"/>
              <a:chExt cx="411129" cy="513083"/>
            </a:xfrm>
          </p:grpSpPr>
          <p:cxnSp>
            <p:nvCxnSpPr>
              <p:cNvPr id="6991" name="Google Shape;6991;p8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992" name="Google Shape;6992;p8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84"/>
            <p:cNvGrpSpPr/>
            <p:nvPr/>
          </p:nvGrpSpPr>
          <p:grpSpPr>
            <a:xfrm>
              <a:off x="7188425" y="3710194"/>
              <a:ext cx="411123" cy="520535"/>
              <a:chOff x="7188425" y="3710194"/>
              <a:chExt cx="411123" cy="520535"/>
            </a:xfrm>
          </p:grpSpPr>
          <p:cxnSp>
            <p:nvCxnSpPr>
              <p:cNvPr id="6994" name="Google Shape;6994;p8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995" name="Google Shape;6995;p8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84"/>
            <p:cNvGrpSpPr/>
            <p:nvPr/>
          </p:nvGrpSpPr>
          <p:grpSpPr>
            <a:xfrm>
              <a:off x="7603341" y="3874492"/>
              <a:ext cx="411474" cy="513083"/>
              <a:chOff x="7603341" y="3874492"/>
              <a:chExt cx="411474" cy="513083"/>
            </a:xfrm>
          </p:grpSpPr>
          <p:cxnSp>
            <p:nvCxnSpPr>
              <p:cNvPr id="6997" name="Google Shape;6997;p8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998" name="Google Shape;6998;p8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84"/>
            <p:cNvGrpSpPr/>
            <p:nvPr/>
          </p:nvGrpSpPr>
          <p:grpSpPr>
            <a:xfrm>
              <a:off x="8013776" y="3722847"/>
              <a:ext cx="411129" cy="507881"/>
              <a:chOff x="8013776" y="3722847"/>
              <a:chExt cx="411129" cy="507881"/>
            </a:xfrm>
          </p:grpSpPr>
          <p:cxnSp>
            <p:nvCxnSpPr>
              <p:cNvPr id="7000" name="Google Shape;7000;p8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001" name="Google Shape;7001;p8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2" name="Google Shape;7002;p84"/>
          <p:cNvGrpSpPr/>
          <p:nvPr/>
        </p:nvGrpSpPr>
        <p:grpSpPr>
          <a:xfrm>
            <a:off x="5262155" y="2909824"/>
            <a:ext cx="1421889" cy="1020603"/>
            <a:chOff x="5190863" y="2824811"/>
            <a:chExt cx="1544860" cy="1108869"/>
          </a:xfrm>
        </p:grpSpPr>
        <p:grpSp>
          <p:nvGrpSpPr>
            <p:cNvPr id="7003" name="Google Shape;7003;p84"/>
            <p:cNvGrpSpPr/>
            <p:nvPr/>
          </p:nvGrpSpPr>
          <p:grpSpPr>
            <a:xfrm>
              <a:off x="5938695" y="3176919"/>
              <a:ext cx="685761" cy="404739"/>
              <a:chOff x="5938695" y="3176919"/>
              <a:chExt cx="685761" cy="404739"/>
            </a:xfrm>
          </p:grpSpPr>
          <p:grpSp>
            <p:nvGrpSpPr>
              <p:cNvPr id="7004" name="Google Shape;7004;p84"/>
              <p:cNvGrpSpPr/>
              <p:nvPr/>
            </p:nvGrpSpPr>
            <p:grpSpPr>
              <a:xfrm>
                <a:off x="5938695" y="3176919"/>
                <a:ext cx="685761" cy="404739"/>
                <a:chOff x="5938695" y="3176919"/>
                <a:chExt cx="685761" cy="404739"/>
              </a:xfrm>
            </p:grpSpPr>
            <p:sp>
              <p:nvSpPr>
                <p:cNvPr id="7005" name="Google Shape;7005;p8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7" name="Google Shape;7007;p8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84"/>
            <p:cNvGrpSpPr/>
            <p:nvPr/>
          </p:nvGrpSpPr>
          <p:grpSpPr>
            <a:xfrm>
              <a:off x="5305233" y="3176835"/>
              <a:ext cx="685971" cy="404655"/>
              <a:chOff x="5305233" y="3176835"/>
              <a:chExt cx="685971" cy="404655"/>
            </a:xfrm>
          </p:grpSpPr>
          <p:grpSp>
            <p:nvGrpSpPr>
              <p:cNvPr id="7009" name="Google Shape;7009;p84"/>
              <p:cNvGrpSpPr/>
              <p:nvPr/>
            </p:nvGrpSpPr>
            <p:grpSpPr>
              <a:xfrm>
                <a:off x="5305233" y="3176835"/>
                <a:ext cx="685971" cy="404655"/>
                <a:chOff x="5305233" y="3176835"/>
                <a:chExt cx="685971" cy="404655"/>
              </a:xfrm>
            </p:grpSpPr>
            <p:sp>
              <p:nvSpPr>
                <p:cNvPr id="7010" name="Google Shape;7010;p8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2" name="Google Shape;7012;p8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3" name="Google Shape;7013;p8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4" name="Google Shape;7014;p84"/>
            <p:cNvGrpSpPr/>
            <p:nvPr/>
          </p:nvGrpSpPr>
          <p:grpSpPr>
            <a:xfrm>
              <a:off x="5657361" y="2824811"/>
              <a:ext cx="1078361" cy="404655"/>
              <a:chOff x="5657361" y="2824811"/>
              <a:chExt cx="1078361" cy="404655"/>
            </a:xfrm>
          </p:grpSpPr>
          <p:grpSp>
            <p:nvGrpSpPr>
              <p:cNvPr id="7015" name="Google Shape;7015;p84"/>
              <p:cNvGrpSpPr/>
              <p:nvPr/>
            </p:nvGrpSpPr>
            <p:grpSpPr>
              <a:xfrm>
                <a:off x="5657361" y="2824811"/>
                <a:ext cx="1078361" cy="404655"/>
                <a:chOff x="5657361" y="2824811"/>
                <a:chExt cx="1078361" cy="404655"/>
              </a:xfrm>
            </p:grpSpPr>
            <p:grpSp>
              <p:nvGrpSpPr>
                <p:cNvPr id="7016" name="Google Shape;7016;p84"/>
                <p:cNvGrpSpPr/>
                <p:nvPr/>
              </p:nvGrpSpPr>
              <p:grpSpPr>
                <a:xfrm>
                  <a:off x="5938485" y="2824811"/>
                  <a:ext cx="797237" cy="404655"/>
                  <a:chOff x="5938485" y="2824811"/>
                  <a:chExt cx="797237" cy="404655"/>
                </a:xfrm>
              </p:grpSpPr>
              <p:sp>
                <p:nvSpPr>
                  <p:cNvPr id="7017" name="Google Shape;7017;p8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9" name="Google Shape;7019;p8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0" name="Google Shape;7020;p8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84"/>
            <p:cNvGrpSpPr/>
            <p:nvPr/>
          </p:nvGrpSpPr>
          <p:grpSpPr>
            <a:xfrm>
              <a:off x="5190863" y="3528942"/>
              <a:ext cx="1078026" cy="404739"/>
              <a:chOff x="5190863" y="3528942"/>
              <a:chExt cx="1078026" cy="404739"/>
            </a:xfrm>
          </p:grpSpPr>
          <p:sp>
            <p:nvSpPr>
              <p:cNvPr id="7022" name="Google Shape;7022;p8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3" name="Google Shape;7023;p84"/>
              <p:cNvGrpSpPr/>
              <p:nvPr/>
            </p:nvGrpSpPr>
            <p:grpSpPr>
              <a:xfrm>
                <a:off x="5190863" y="3528942"/>
                <a:ext cx="1078026" cy="404739"/>
                <a:chOff x="5190863" y="3528942"/>
                <a:chExt cx="1078026" cy="404739"/>
              </a:xfrm>
            </p:grpSpPr>
            <p:sp>
              <p:nvSpPr>
                <p:cNvPr id="7024" name="Google Shape;7024;p8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26" name="Google Shape;7026;p84"/>
          <p:cNvGrpSpPr/>
          <p:nvPr/>
        </p:nvGrpSpPr>
        <p:grpSpPr>
          <a:xfrm>
            <a:off x="728162" y="1474292"/>
            <a:ext cx="1086719" cy="879487"/>
            <a:chOff x="803162" y="1474292"/>
            <a:chExt cx="1086719" cy="879487"/>
          </a:xfrm>
        </p:grpSpPr>
        <p:grpSp>
          <p:nvGrpSpPr>
            <p:cNvPr id="7027" name="Google Shape;7027;p84"/>
            <p:cNvGrpSpPr/>
            <p:nvPr/>
          </p:nvGrpSpPr>
          <p:grpSpPr>
            <a:xfrm>
              <a:off x="803162" y="1625948"/>
              <a:ext cx="445856" cy="576579"/>
              <a:chOff x="803162" y="1625948"/>
              <a:chExt cx="445856" cy="576579"/>
            </a:xfrm>
          </p:grpSpPr>
          <p:sp>
            <p:nvSpPr>
              <p:cNvPr id="7028" name="Google Shape;7028;p8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9" name="Google Shape;7029;p84"/>
              <p:cNvGrpSpPr/>
              <p:nvPr/>
            </p:nvGrpSpPr>
            <p:grpSpPr>
              <a:xfrm>
                <a:off x="1056023" y="1625948"/>
                <a:ext cx="192995" cy="576579"/>
                <a:chOff x="1056023" y="1625948"/>
                <a:chExt cx="192995" cy="576579"/>
              </a:xfrm>
            </p:grpSpPr>
            <p:sp>
              <p:nvSpPr>
                <p:cNvPr id="7030" name="Google Shape;7030;p8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5" name="Google Shape;7035;p84"/>
            <p:cNvGrpSpPr/>
            <p:nvPr/>
          </p:nvGrpSpPr>
          <p:grpSpPr>
            <a:xfrm>
              <a:off x="1371406" y="1474292"/>
              <a:ext cx="518475" cy="879487"/>
              <a:chOff x="1398231" y="1474292"/>
              <a:chExt cx="518475" cy="879487"/>
            </a:xfrm>
          </p:grpSpPr>
          <p:grpSp>
            <p:nvGrpSpPr>
              <p:cNvPr id="7036" name="Google Shape;7036;p84"/>
              <p:cNvGrpSpPr/>
              <p:nvPr/>
            </p:nvGrpSpPr>
            <p:grpSpPr>
              <a:xfrm>
                <a:off x="1398231" y="1474292"/>
                <a:ext cx="518475" cy="341643"/>
                <a:chOff x="1398231" y="1474292"/>
                <a:chExt cx="518475" cy="341643"/>
              </a:xfrm>
            </p:grpSpPr>
            <p:sp>
              <p:nvSpPr>
                <p:cNvPr id="7037" name="Google Shape;7037;p8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8" name="Google Shape;7038;p84"/>
                <p:cNvGrpSpPr/>
                <p:nvPr/>
              </p:nvGrpSpPr>
              <p:grpSpPr>
                <a:xfrm>
                  <a:off x="1616453" y="1474292"/>
                  <a:ext cx="300253" cy="341643"/>
                  <a:chOff x="1616453" y="1475379"/>
                  <a:chExt cx="300253" cy="341643"/>
                </a:xfrm>
              </p:grpSpPr>
              <p:sp>
                <p:nvSpPr>
                  <p:cNvPr id="7039" name="Google Shape;7039;p8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6" name="Google Shape;7046;p84"/>
                  <p:cNvGrpSpPr/>
                  <p:nvPr/>
                </p:nvGrpSpPr>
                <p:grpSpPr>
                  <a:xfrm>
                    <a:off x="1839639" y="1475379"/>
                    <a:ext cx="77067" cy="341643"/>
                    <a:chOff x="1839639" y="1475379"/>
                    <a:chExt cx="77067" cy="341643"/>
                  </a:xfrm>
                </p:grpSpPr>
                <p:sp>
                  <p:nvSpPr>
                    <p:cNvPr id="7047" name="Google Shape;7047;p8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49" name="Google Shape;7049;p84"/>
              <p:cNvGrpSpPr/>
              <p:nvPr/>
            </p:nvGrpSpPr>
            <p:grpSpPr>
              <a:xfrm>
                <a:off x="1398451" y="2012951"/>
                <a:ext cx="518255" cy="340828"/>
                <a:chOff x="1398451" y="2012951"/>
                <a:chExt cx="518255" cy="340828"/>
              </a:xfrm>
            </p:grpSpPr>
            <p:sp>
              <p:nvSpPr>
                <p:cNvPr id="7050" name="Google Shape;7050;p8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1" name="Google Shape;7051;p84"/>
                <p:cNvGrpSpPr/>
                <p:nvPr/>
              </p:nvGrpSpPr>
              <p:grpSpPr>
                <a:xfrm>
                  <a:off x="1616453" y="2012951"/>
                  <a:ext cx="300253" cy="340828"/>
                  <a:chOff x="1616453" y="2013538"/>
                  <a:chExt cx="300253" cy="340828"/>
                </a:xfrm>
              </p:grpSpPr>
              <p:sp>
                <p:nvSpPr>
                  <p:cNvPr id="7052" name="Google Shape;7052;p8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9" name="Google Shape;7059;p84"/>
                  <p:cNvGrpSpPr/>
                  <p:nvPr/>
                </p:nvGrpSpPr>
                <p:grpSpPr>
                  <a:xfrm>
                    <a:off x="1839639" y="2013538"/>
                    <a:ext cx="77067" cy="340828"/>
                    <a:chOff x="1839639" y="2013538"/>
                    <a:chExt cx="77067" cy="340828"/>
                  </a:xfrm>
                </p:grpSpPr>
                <p:sp>
                  <p:nvSpPr>
                    <p:cNvPr id="7060" name="Google Shape;7060;p8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062" name="Google Shape;7062;p84"/>
          <p:cNvGrpSpPr/>
          <p:nvPr/>
        </p:nvGrpSpPr>
        <p:grpSpPr>
          <a:xfrm>
            <a:off x="724986" y="3605478"/>
            <a:ext cx="1368681" cy="682918"/>
            <a:chOff x="724986" y="3605478"/>
            <a:chExt cx="1368681" cy="682918"/>
          </a:xfrm>
        </p:grpSpPr>
        <p:grpSp>
          <p:nvGrpSpPr>
            <p:cNvPr id="7063" name="Google Shape;7063;p84"/>
            <p:cNvGrpSpPr/>
            <p:nvPr/>
          </p:nvGrpSpPr>
          <p:grpSpPr>
            <a:xfrm>
              <a:off x="1289102" y="3823629"/>
              <a:ext cx="240442" cy="250435"/>
              <a:chOff x="-165066" y="3843615"/>
              <a:chExt cx="221259" cy="230455"/>
            </a:xfrm>
          </p:grpSpPr>
          <p:sp>
            <p:nvSpPr>
              <p:cNvPr id="7064" name="Google Shape;7064;p8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84"/>
            <p:cNvGrpSpPr/>
            <p:nvPr/>
          </p:nvGrpSpPr>
          <p:grpSpPr>
            <a:xfrm>
              <a:off x="724986" y="3605478"/>
              <a:ext cx="1368681" cy="682918"/>
              <a:chOff x="724986" y="3605478"/>
              <a:chExt cx="1368681" cy="682918"/>
            </a:xfrm>
          </p:grpSpPr>
          <p:grpSp>
            <p:nvGrpSpPr>
              <p:cNvPr id="7085" name="Google Shape;7085;p84"/>
              <p:cNvGrpSpPr/>
              <p:nvPr/>
            </p:nvGrpSpPr>
            <p:grpSpPr>
              <a:xfrm>
                <a:off x="1498221" y="4047614"/>
                <a:ext cx="529172" cy="240783"/>
                <a:chOff x="1498221" y="4047614"/>
                <a:chExt cx="529172" cy="240783"/>
              </a:xfrm>
            </p:grpSpPr>
            <p:grpSp>
              <p:nvGrpSpPr>
                <p:cNvPr id="7086" name="Google Shape;7086;p84"/>
                <p:cNvGrpSpPr/>
                <p:nvPr/>
              </p:nvGrpSpPr>
              <p:grpSpPr>
                <a:xfrm>
                  <a:off x="1826655" y="4224370"/>
                  <a:ext cx="200738" cy="25631"/>
                  <a:chOff x="1826655" y="4224370"/>
                  <a:chExt cx="200738" cy="25631"/>
                </a:xfrm>
              </p:grpSpPr>
              <p:sp>
                <p:nvSpPr>
                  <p:cNvPr id="7087" name="Google Shape;7087;p8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84"/>
                <p:cNvGrpSpPr/>
                <p:nvPr/>
              </p:nvGrpSpPr>
              <p:grpSpPr>
                <a:xfrm>
                  <a:off x="1498221" y="4047614"/>
                  <a:ext cx="328444" cy="240783"/>
                  <a:chOff x="1498221" y="4047614"/>
                  <a:chExt cx="328444" cy="240783"/>
                </a:xfrm>
              </p:grpSpPr>
              <p:sp>
                <p:nvSpPr>
                  <p:cNvPr id="7090" name="Google Shape;7090;p8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1" name="Google Shape;7091;p84"/>
                  <p:cNvGrpSpPr/>
                  <p:nvPr/>
                </p:nvGrpSpPr>
                <p:grpSpPr>
                  <a:xfrm>
                    <a:off x="1498221" y="4047614"/>
                    <a:ext cx="150566" cy="190416"/>
                    <a:chOff x="1498221" y="4047614"/>
                    <a:chExt cx="150566" cy="190416"/>
                  </a:xfrm>
                </p:grpSpPr>
                <p:sp>
                  <p:nvSpPr>
                    <p:cNvPr id="7092" name="Google Shape;7092;p8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94" name="Google Shape;7094;p84"/>
              <p:cNvGrpSpPr/>
              <p:nvPr/>
            </p:nvGrpSpPr>
            <p:grpSpPr>
              <a:xfrm>
                <a:off x="1560718" y="3800594"/>
                <a:ext cx="532948" cy="302090"/>
                <a:chOff x="1560718" y="3800594"/>
                <a:chExt cx="532948" cy="302090"/>
              </a:xfrm>
            </p:grpSpPr>
            <p:grpSp>
              <p:nvGrpSpPr>
                <p:cNvPr id="7095" name="Google Shape;7095;p84"/>
                <p:cNvGrpSpPr/>
                <p:nvPr/>
              </p:nvGrpSpPr>
              <p:grpSpPr>
                <a:xfrm>
                  <a:off x="1912179" y="3827344"/>
                  <a:ext cx="181487" cy="25631"/>
                  <a:chOff x="1912179" y="3827344"/>
                  <a:chExt cx="181487" cy="25631"/>
                </a:xfrm>
              </p:grpSpPr>
              <p:sp>
                <p:nvSpPr>
                  <p:cNvPr id="7096" name="Google Shape;7096;p8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84"/>
                <p:cNvGrpSpPr/>
                <p:nvPr/>
              </p:nvGrpSpPr>
              <p:grpSpPr>
                <a:xfrm>
                  <a:off x="1912179" y="4044505"/>
                  <a:ext cx="181487" cy="25622"/>
                  <a:chOff x="1912179" y="4044506"/>
                  <a:chExt cx="181487" cy="25622"/>
                </a:xfrm>
              </p:grpSpPr>
              <p:sp>
                <p:nvSpPr>
                  <p:cNvPr id="7099" name="Google Shape;7099;p8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84"/>
                <p:cNvGrpSpPr/>
                <p:nvPr/>
              </p:nvGrpSpPr>
              <p:grpSpPr>
                <a:xfrm>
                  <a:off x="1560718" y="3800594"/>
                  <a:ext cx="351472" cy="302090"/>
                  <a:chOff x="1560718" y="3800594"/>
                  <a:chExt cx="351472" cy="302090"/>
                </a:xfrm>
              </p:grpSpPr>
              <p:grpSp>
                <p:nvGrpSpPr>
                  <p:cNvPr id="7102" name="Google Shape;7102;p84"/>
                  <p:cNvGrpSpPr/>
                  <p:nvPr/>
                </p:nvGrpSpPr>
                <p:grpSpPr>
                  <a:xfrm>
                    <a:off x="1560718" y="3842857"/>
                    <a:ext cx="173586" cy="217131"/>
                    <a:chOff x="1560718" y="3842857"/>
                    <a:chExt cx="173586" cy="217131"/>
                  </a:xfrm>
                </p:grpSpPr>
                <p:sp>
                  <p:nvSpPr>
                    <p:cNvPr id="7103" name="Google Shape;7103;p8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6" name="Google Shape;7106;p8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08" name="Google Shape;7108;p8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9" name="Google Shape;7109;p84"/>
              <p:cNvGrpSpPr/>
              <p:nvPr/>
            </p:nvGrpSpPr>
            <p:grpSpPr>
              <a:xfrm>
                <a:off x="785350" y="3605478"/>
                <a:ext cx="535311" cy="249245"/>
                <a:chOff x="785350" y="3605478"/>
                <a:chExt cx="535311" cy="249245"/>
              </a:xfrm>
            </p:grpSpPr>
            <p:grpSp>
              <p:nvGrpSpPr>
                <p:cNvPr id="7110" name="Google Shape;7110;p84"/>
                <p:cNvGrpSpPr/>
                <p:nvPr/>
              </p:nvGrpSpPr>
              <p:grpSpPr>
                <a:xfrm>
                  <a:off x="785350" y="3605478"/>
                  <a:ext cx="376191" cy="102736"/>
                  <a:chOff x="785350" y="3605478"/>
                  <a:chExt cx="376191" cy="102736"/>
                </a:xfrm>
              </p:grpSpPr>
              <p:sp>
                <p:nvSpPr>
                  <p:cNvPr id="7111" name="Google Shape;7111;p8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84"/>
                <p:cNvGrpSpPr/>
                <p:nvPr/>
              </p:nvGrpSpPr>
              <p:grpSpPr>
                <a:xfrm>
                  <a:off x="1161530" y="3655851"/>
                  <a:ext cx="159131" cy="198872"/>
                  <a:chOff x="1161530" y="3655851"/>
                  <a:chExt cx="159131" cy="198872"/>
                </a:xfrm>
              </p:grpSpPr>
              <p:sp>
                <p:nvSpPr>
                  <p:cNvPr id="7115" name="Google Shape;7115;p8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7" name="Google Shape;7117;p84"/>
              <p:cNvGrpSpPr/>
              <p:nvPr/>
            </p:nvGrpSpPr>
            <p:grpSpPr>
              <a:xfrm>
                <a:off x="785350" y="4047614"/>
                <a:ext cx="535311" cy="240783"/>
                <a:chOff x="785350" y="4047614"/>
                <a:chExt cx="535311" cy="240783"/>
              </a:xfrm>
            </p:grpSpPr>
            <p:grpSp>
              <p:nvGrpSpPr>
                <p:cNvPr id="7118" name="Google Shape;7118;p84"/>
                <p:cNvGrpSpPr/>
                <p:nvPr/>
              </p:nvGrpSpPr>
              <p:grpSpPr>
                <a:xfrm>
                  <a:off x="1161636" y="4047614"/>
                  <a:ext cx="159025" cy="190415"/>
                  <a:chOff x="1161636" y="4047614"/>
                  <a:chExt cx="159025" cy="190415"/>
                </a:xfrm>
              </p:grpSpPr>
              <p:sp>
                <p:nvSpPr>
                  <p:cNvPr id="7119" name="Google Shape;7119;p8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84"/>
                <p:cNvGrpSpPr/>
                <p:nvPr/>
              </p:nvGrpSpPr>
              <p:grpSpPr>
                <a:xfrm>
                  <a:off x="785350" y="4185661"/>
                  <a:ext cx="376191" cy="102736"/>
                  <a:chOff x="785350" y="4185661"/>
                  <a:chExt cx="376191" cy="102736"/>
                </a:xfrm>
              </p:grpSpPr>
              <p:sp>
                <p:nvSpPr>
                  <p:cNvPr id="7122" name="Google Shape;7122;p8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84"/>
              <p:cNvGrpSpPr/>
              <p:nvPr/>
            </p:nvGrpSpPr>
            <p:grpSpPr>
              <a:xfrm>
                <a:off x="1501054" y="3605478"/>
                <a:ext cx="526340" cy="249240"/>
                <a:chOff x="1501054" y="3605478"/>
                <a:chExt cx="526340" cy="249240"/>
              </a:xfrm>
            </p:grpSpPr>
            <p:grpSp>
              <p:nvGrpSpPr>
                <p:cNvPr id="7126" name="Google Shape;7126;p84"/>
                <p:cNvGrpSpPr/>
                <p:nvPr/>
              </p:nvGrpSpPr>
              <p:grpSpPr>
                <a:xfrm>
                  <a:off x="1834208" y="3643867"/>
                  <a:ext cx="193185" cy="25622"/>
                  <a:chOff x="1834208" y="3643867"/>
                  <a:chExt cx="193185" cy="25622"/>
                </a:xfrm>
              </p:grpSpPr>
              <p:sp>
                <p:nvSpPr>
                  <p:cNvPr id="7127" name="Google Shape;7127;p8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84"/>
                <p:cNvGrpSpPr/>
                <p:nvPr/>
              </p:nvGrpSpPr>
              <p:grpSpPr>
                <a:xfrm>
                  <a:off x="1501054" y="3605478"/>
                  <a:ext cx="333165" cy="249240"/>
                  <a:chOff x="1501054" y="3605478"/>
                  <a:chExt cx="333165" cy="249240"/>
                </a:xfrm>
              </p:grpSpPr>
              <p:sp>
                <p:nvSpPr>
                  <p:cNvPr id="7130" name="Google Shape;7130;p8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1" name="Google Shape;7131;p84"/>
                  <p:cNvGrpSpPr/>
                  <p:nvPr/>
                </p:nvGrpSpPr>
                <p:grpSpPr>
                  <a:xfrm>
                    <a:off x="1501054" y="3655851"/>
                    <a:ext cx="155286" cy="198867"/>
                    <a:chOff x="1501054" y="3655851"/>
                    <a:chExt cx="155286" cy="198867"/>
                  </a:xfrm>
                </p:grpSpPr>
                <p:sp>
                  <p:nvSpPr>
                    <p:cNvPr id="7132" name="Google Shape;7132;p8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34" name="Google Shape;7134;p84"/>
              <p:cNvGrpSpPr/>
              <p:nvPr/>
            </p:nvGrpSpPr>
            <p:grpSpPr>
              <a:xfrm>
                <a:off x="724986" y="3800594"/>
                <a:ext cx="532950" cy="302090"/>
                <a:chOff x="724986" y="3800594"/>
                <a:chExt cx="532950" cy="302090"/>
              </a:xfrm>
            </p:grpSpPr>
            <p:grpSp>
              <p:nvGrpSpPr>
                <p:cNvPr id="7135" name="Google Shape;7135;p84"/>
                <p:cNvGrpSpPr/>
                <p:nvPr/>
              </p:nvGrpSpPr>
              <p:grpSpPr>
                <a:xfrm>
                  <a:off x="724986" y="4044367"/>
                  <a:ext cx="181314" cy="25626"/>
                  <a:chOff x="724986" y="4044367"/>
                  <a:chExt cx="181314" cy="25626"/>
                </a:xfrm>
              </p:grpSpPr>
              <p:sp>
                <p:nvSpPr>
                  <p:cNvPr id="7136" name="Google Shape;7136;p8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84"/>
                <p:cNvGrpSpPr/>
                <p:nvPr/>
              </p:nvGrpSpPr>
              <p:grpSpPr>
                <a:xfrm>
                  <a:off x="906290" y="3800594"/>
                  <a:ext cx="351646" cy="302090"/>
                  <a:chOff x="906290" y="3800594"/>
                  <a:chExt cx="351646" cy="302090"/>
                </a:xfrm>
              </p:grpSpPr>
              <p:grpSp>
                <p:nvGrpSpPr>
                  <p:cNvPr id="7139" name="Google Shape;7139;p84"/>
                  <p:cNvGrpSpPr/>
                  <p:nvPr/>
                </p:nvGrpSpPr>
                <p:grpSpPr>
                  <a:xfrm>
                    <a:off x="1084172" y="3842857"/>
                    <a:ext cx="173764" cy="217131"/>
                    <a:chOff x="1084172" y="3842857"/>
                    <a:chExt cx="173764" cy="217131"/>
                  </a:xfrm>
                </p:grpSpPr>
                <p:grpSp>
                  <p:nvGrpSpPr>
                    <p:cNvPr id="7140" name="Google Shape;7140;p84"/>
                    <p:cNvGrpSpPr/>
                    <p:nvPr/>
                  </p:nvGrpSpPr>
                  <p:grpSpPr>
                    <a:xfrm>
                      <a:off x="1156862" y="3936509"/>
                      <a:ext cx="101073" cy="25622"/>
                      <a:chOff x="1156862" y="3936509"/>
                      <a:chExt cx="101073" cy="25622"/>
                    </a:xfrm>
                  </p:grpSpPr>
                  <p:sp>
                    <p:nvSpPr>
                      <p:cNvPr id="7141" name="Google Shape;7141;p8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3" name="Google Shape;7143;p8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4" name="Google Shape;7144;p8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84"/>
                <p:cNvGrpSpPr/>
                <p:nvPr/>
              </p:nvGrpSpPr>
              <p:grpSpPr>
                <a:xfrm>
                  <a:off x="724986" y="3830189"/>
                  <a:ext cx="189533" cy="25626"/>
                  <a:chOff x="724986" y="3830189"/>
                  <a:chExt cx="189533" cy="25626"/>
                </a:xfrm>
              </p:grpSpPr>
              <p:sp>
                <p:nvSpPr>
                  <p:cNvPr id="7147" name="Google Shape;7147;p8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149" name="Google Shape;7149;p84"/>
          <p:cNvGrpSpPr/>
          <p:nvPr/>
        </p:nvGrpSpPr>
        <p:grpSpPr>
          <a:xfrm>
            <a:off x="2253298" y="2455640"/>
            <a:ext cx="948701" cy="935378"/>
            <a:chOff x="2253298" y="2428317"/>
            <a:chExt cx="948701" cy="935378"/>
          </a:xfrm>
        </p:grpSpPr>
        <p:sp>
          <p:nvSpPr>
            <p:cNvPr id="7150" name="Google Shape;7150;p8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186"/>
        <p:cNvGrpSpPr/>
        <p:nvPr/>
      </p:nvGrpSpPr>
      <p:grpSpPr>
        <a:xfrm>
          <a:off x="0" y="0"/>
          <a:ext cx="0" cy="0"/>
          <a:chOff x="0" y="0"/>
          <a:chExt cx="0" cy="0"/>
        </a:xfrm>
      </p:grpSpPr>
      <p:grpSp>
        <p:nvGrpSpPr>
          <p:cNvPr id="7187" name="Google Shape;7187;p85"/>
          <p:cNvGrpSpPr/>
          <p:nvPr/>
        </p:nvGrpSpPr>
        <p:grpSpPr>
          <a:xfrm>
            <a:off x="3353582" y="1145627"/>
            <a:ext cx="2363393" cy="1017867"/>
            <a:chOff x="3292400" y="1219146"/>
            <a:chExt cx="2615240" cy="1110239"/>
          </a:xfrm>
        </p:grpSpPr>
        <p:sp>
          <p:nvSpPr>
            <p:cNvPr id="7188" name="Google Shape;7188;p8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189" name="Google Shape;7189;p8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190" name="Google Shape;7190;p8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191" name="Google Shape;7191;p8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192" name="Google Shape;7192;p8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193" name="Google Shape;7193;p8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194" name="Google Shape;7194;p8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195" name="Google Shape;7195;p8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196" name="Google Shape;7196;p8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197" name="Google Shape;7197;p8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198" name="Google Shape;7198;p8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199" name="Google Shape;7199;p8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200" name="Google Shape;7200;p8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201" name="Google Shape;7201;p8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202" name="Google Shape;7202;p85"/>
            <p:cNvGrpSpPr/>
            <p:nvPr/>
          </p:nvGrpSpPr>
          <p:grpSpPr>
            <a:xfrm>
              <a:off x="3748438" y="1378608"/>
              <a:ext cx="2159202" cy="903971"/>
              <a:chOff x="1683525" y="2179850"/>
              <a:chExt cx="4519050" cy="2134525"/>
            </a:xfrm>
          </p:grpSpPr>
          <p:sp>
            <p:nvSpPr>
              <p:cNvPr id="7203" name="Google Shape;7203;p8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4" name="Google Shape;7204;p8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5" name="Google Shape;7205;p8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6" name="Google Shape;7206;p8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7" name="Google Shape;7207;p8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8" name="Google Shape;7208;p8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9" name="Google Shape;7209;p8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10" name="Google Shape;7210;p8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11" name="Google Shape;7211;p8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12" name="Google Shape;7212;p8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13" name="Google Shape;7213;p8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14" name="Google Shape;7214;p8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215" name="Google Shape;7215;p85"/>
          <p:cNvGraphicFramePr/>
          <p:nvPr/>
        </p:nvGraphicFramePr>
        <p:xfrm>
          <a:off x="5949675" y="2323100"/>
          <a:ext cx="3000000" cy="3000000"/>
        </p:xfrm>
        <a:graphic>
          <a:graphicData uri="http://schemas.openxmlformats.org/drawingml/2006/table">
            <a:tbl>
              <a:tblPr>
                <a:noFill/>
                <a:tableStyleId>{AF59EB51-164E-4A49-B29B-33FB182C1804}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216" name="Google Shape;7216;p85"/>
          <p:cNvGrpSpPr/>
          <p:nvPr/>
        </p:nvGrpSpPr>
        <p:grpSpPr>
          <a:xfrm>
            <a:off x="5926924" y="3381697"/>
            <a:ext cx="2519825" cy="1001454"/>
            <a:chOff x="1906114" y="789980"/>
            <a:chExt cx="1487676" cy="606868"/>
          </a:xfrm>
        </p:grpSpPr>
        <p:cxnSp>
          <p:nvCxnSpPr>
            <p:cNvPr id="7217" name="Google Shape;7217;p8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218" name="Google Shape;7218;p8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219" name="Google Shape;7219;p8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220" name="Google Shape;7220;p8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221" name="Google Shape;7221;p8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222" name="Google Shape;7222;p8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223" name="Google Shape;7223;p8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224" name="Google Shape;7224;p8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231" name="Google Shape;7231;p8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232" name="Google Shape;7232;p8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233" name="Google Shape;7233;p8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85"/>
          <p:cNvGrpSpPr/>
          <p:nvPr/>
        </p:nvGrpSpPr>
        <p:grpSpPr>
          <a:xfrm>
            <a:off x="726399" y="1190655"/>
            <a:ext cx="2394370" cy="976502"/>
            <a:chOff x="749309" y="1112739"/>
            <a:chExt cx="2371603" cy="976502"/>
          </a:xfrm>
        </p:grpSpPr>
        <p:sp>
          <p:nvSpPr>
            <p:cNvPr id="7235" name="Google Shape;7235;p8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267" name="Google Shape;7267;p85"/>
          <p:cNvGraphicFramePr/>
          <p:nvPr/>
        </p:nvGraphicFramePr>
        <p:xfrm>
          <a:off x="5949700" y="1188950"/>
          <a:ext cx="3000000" cy="3000000"/>
        </p:xfrm>
        <a:graphic>
          <a:graphicData uri="http://schemas.openxmlformats.org/drawingml/2006/table">
            <a:tbl>
              <a:tblPr>
                <a:noFill/>
                <a:tableStyleId>{AF59EB51-164E-4A49-B29B-33FB182C1804}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7268" name="Google Shape;7268;p85"/>
          <p:cNvGraphicFramePr/>
          <p:nvPr/>
        </p:nvGraphicFramePr>
        <p:xfrm>
          <a:off x="3356413" y="2323100"/>
          <a:ext cx="3000000" cy="3000000"/>
        </p:xfrm>
        <a:graphic>
          <a:graphicData uri="http://schemas.openxmlformats.org/drawingml/2006/table">
            <a:tbl>
              <a:tblPr>
                <a:noFill/>
                <a:tableStyleId>{AF59EB51-164E-4A49-B29B-33FB182C1804}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269" name="Google Shape;7269;p85"/>
          <p:cNvGrpSpPr/>
          <p:nvPr/>
        </p:nvGrpSpPr>
        <p:grpSpPr>
          <a:xfrm>
            <a:off x="4100342" y="2709743"/>
            <a:ext cx="1517436" cy="74460"/>
            <a:chOff x="3980086" y="2804397"/>
            <a:chExt cx="1227600" cy="66900"/>
          </a:xfrm>
        </p:grpSpPr>
        <p:sp>
          <p:nvSpPr>
            <p:cNvPr id="7270" name="Google Shape;7270;p8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85"/>
          <p:cNvGrpSpPr/>
          <p:nvPr/>
        </p:nvGrpSpPr>
        <p:grpSpPr>
          <a:xfrm>
            <a:off x="4725406" y="3002330"/>
            <a:ext cx="892956" cy="74460"/>
            <a:chOff x="3980086" y="2804397"/>
            <a:chExt cx="1227600" cy="66900"/>
          </a:xfrm>
        </p:grpSpPr>
        <p:sp>
          <p:nvSpPr>
            <p:cNvPr id="7273" name="Google Shape;7273;p8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85"/>
          <p:cNvGrpSpPr/>
          <p:nvPr/>
        </p:nvGrpSpPr>
        <p:grpSpPr>
          <a:xfrm>
            <a:off x="3358498" y="3361213"/>
            <a:ext cx="2363244" cy="1005943"/>
            <a:chOff x="3358415" y="3361302"/>
            <a:chExt cx="2363244" cy="1024695"/>
          </a:xfrm>
        </p:grpSpPr>
        <p:grpSp>
          <p:nvGrpSpPr>
            <p:cNvPr id="7276" name="Google Shape;7276;p85"/>
            <p:cNvGrpSpPr/>
            <p:nvPr/>
          </p:nvGrpSpPr>
          <p:grpSpPr>
            <a:xfrm>
              <a:off x="3358415" y="3361302"/>
              <a:ext cx="441300" cy="1024695"/>
              <a:chOff x="3358415" y="3361302"/>
              <a:chExt cx="441300" cy="1024695"/>
            </a:xfrm>
          </p:grpSpPr>
          <p:sp>
            <p:nvSpPr>
              <p:cNvPr id="7277" name="Google Shape;7277;p8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85"/>
            <p:cNvGrpSpPr/>
            <p:nvPr/>
          </p:nvGrpSpPr>
          <p:grpSpPr>
            <a:xfrm>
              <a:off x="3838901" y="3361302"/>
              <a:ext cx="441300" cy="1024695"/>
              <a:chOff x="3838901" y="3361302"/>
              <a:chExt cx="441300" cy="1024695"/>
            </a:xfrm>
          </p:grpSpPr>
          <p:sp>
            <p:nvSpPr>
              <p:cNvPr id="7284" name="Google Shape;7284;p8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85"/>
            <p:cNvGrpSpPr/>
            <p:nvPr/>
          </p:nvGrpSpPr>
          <p:grpSpPr>
            <a:xfrm>
              <a:off x="4319387" y="3361302"/>
              <a:ext cx="441300" cy="1024695"/>
              <a:chOff x="4319387" y="3361302"/>
              <a:chExt cx="441300" cy="1024695"/>
            </a:xfrm>
          </p:grpSpPr>
          <p:sp>
            <p:nvSpPr>
              <p:cNvPr id="7291" name="Google Shape;7291;p8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85"/>
            <p:cNvGrpSpPr/>
            <p:nvPr/>
          </p:nvGrpSpPr>
          <p:grpSpPr>
            <a:xfrm>
              <a:off x="4799873" y="3361302"/>
              <a:ext cx="441300" cy="1024695"/>
              <a:chOff x="4799873" y="3361302"/>
              <a:chExt cx="441300" cy="1024695"/>
            </a:xfrm>
          </p:grpSpPr>
          <p:sp>
            <p:nvSpPr>
              <p:cNvPr id="7298" name="Google Shape;7298;p8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85"/>
            <p:cNvGrpSpPr/>
            <p:nvPr/>
          </p:nvGrpSpPr>
          <p:grpSpPr>
            <a:xfrm>
              <a:off x="5280360" y="3361302"/>
              <a:ext cx="441300" cy="1024695"/>
              <a:chOff x="5280360" y="3361302"/>
              <a:chExt cx="441300" cy="1024695"/>
            </a:xfrm>
          </p:grpSpPr>
          <p:sp>
            <p:nvSpPr>
              <p:cNvPr id="7305" name="Google Shape;7305;p8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311" name="Google Shape;7311;p85"/>
          <p:cNvGraphicFramePr/>
          <p:nvPr/>
        </p:nvGraphicFramePr>
        <p:xfrm>
          <a:off x="724925" y="2323100"/>
          <a:ext cx="3000000" cy="3000000"/>
        </p:xfrm>
        <a:graphic>
          <a:graphicData uri="http://schemas.openxmlformats.org/drawingml/2006/table">
            <a:tbl>
              <a:tblPr>
                <a:noFill/>
                <a:tableStyleId>{AF59EB51-164E-4A49-B29B-33FB182C1804}</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312" name="Google Shape;7312;p85"/>
          <p:cNvGrpSpPr/>
          <p:nvPr/>
        </p:nvGrpSpPr>
        <p:grpSpPr>
          <a:xfrm>
            <a:off x="726450" y="3372825"/>
            <a:ext cx="2403614" cy="1005900"/>
            <a:chOff x="726450" y="3372825"/>
            <a:chExt cx="2403614" cy="1005900"/>
          </a:xfrm>
        </p:grpSpPr>
        <p:grpSp>
          <p:nvGrpSpPr>
            <p:cNvPr id="7313" name="Google Shape;7313;p85"/>
            <p:cNvGrpSpPr/>
            <p:nvPr/>
          </p:nvGrpSpPr>
          <p:grpSpPr>
            <a:xfrm>
              <a:off x="726450" y="3696000"/>
              <a:ext cx="2403614" cy="500898"/>
              <a:chOff x="726450" y="3696000"/>
              <a:chExt cx="2403614" cy="500898"/>
            </a:xfrm>
          </p:grpSpPr>
          <p:sp>
            <p:nvSpPr>
              <p:cNvPr id="7314" name="Google Shape;7314;p8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5" name="Google Shape;7315;p8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16" name="Google Shape;7316;p85"/>
            <p:cNvGrpSpPr/>
            <p:nvPr/>
          </p:nvGrpSpPr>
          <p:grpSpPr>
            <a:xfrm>
              <a:off x="1348050" y="3372825"/>
              <a:ext cx="1720425" cy="1005900"/>
              <a:chOff x="1348050" y="3372825"/>
              <a:chExt cx="1720425" cy="1005900"/>
            </a:xfrm>
          </p:grpSpPr>
          <p:sp>
            <p:nvSpPr>
              <p:cNvPr id="7317" name="Google Shape;7317;p8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8" name="Google Shape;7318;p8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9" name="Google Shape;7319;p8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20" name="Google Shape;7320;p8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21" name="Google Shape;7321;p8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22" name="Google Shape;7322;p85"/>
            <p:cNvGrpSpPr/>
            <p:nvPr/>
          </p:nvGrpSpPr>
          <p:grpSpPr>
            <a:xfrm>
              <a:off x="1455707" y="3731058"/>
              <a:ext cx="1491150" cy="417657"/>
              <a:chOff x="1455707" y="3731058"/>
              <a:chExt cx="1491150" cy="417657"/>
            </a:xfrm>
          </p:grpSpPr>
          <p:grpSp>
            <p:nvGrpSpPr>
              <p:cNvPr id="7323" name="Google Shape;7323;p85"/>
              <p:cNvGrpSpPr/>
              <p:nvPr/>
            </p:nvGrpSpPr>
            <p:grpSpPr>
              <a:xfrm>
                <a:off x="1472938" y="3745828"/>
                <a:ext cx="72126" cy="53788"/>
                <a:chOff x="1472938" y="3745828"/>
                <a:chExt cx="72126" cy="53788"/>
              </a:xfrm>
            </p:grpSpPr>
            <p:sp>
              <p:nvSpPr>
                <p:cNvPr id="7324" name="Google Shape;7324;p8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85"/>
              <p:cNvGrpSpPr/>
              <p:nvPr/>
            </p:nvGrpSpPr>
            <p:grpSpPr>
              <a:xfrm>
                <a:off x="1819181" y="4089633"/>
                <a:ext cx="72126" cy="53788"/>
                <a:chOff x="1819181" y="4089633"/>
                <a:chExt cx="72126" cy="53788"/>
              </a:xfrm>
            </p:grpSpPr>
            <p:sp>
              <p:nvSpPr>
                <p:cNvPr id="7327" name="Google Shape;7327;p8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85"/>
              <p:cNvGrpSpPr/>
              <p:nvPr/>
            </p:nvGrpSpPr>
            <p:grpSpPr>
              <a:xfrm>
                <a:off x="1455707" y="4084171"/>
                <a:ext cx="64321" cy="64544"/>
                <a:chOff x="1455707" y="4084171"/>
                <a:chExt cx="64321" cy="64544"/>
              </a:xfrm>
            </p:grpSpPr>
            <p:sp>
              <p:nvSpPr>
                <p:cNvPr id="7330" name="Google Shape;7330;p8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85"/>
              <p:cNvGrpSpPr/>
              <p:nvPr/>
            </p:nvGrpSpPr>
            <p:grpSpPr>
              <a:xfrm>
                <a:off x="1818610" y="3731058"/>
                <a:ext cx="64321" cy="64544"/>
                <a:chOff x="1818610" y="3731058"/>
                <a:chExt cx="64321" cy="64544"/>
              </a:xfrm>
            </p:grpSpPr>
            <p:sp>
              <p:nvSpPr>
                <p:cNvPr id="7333" name="Google Shape;7333;p8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85"/>
              <p:cNvGrpSpPr/>
              <p:nvPr/>
            </p:nvGrpSpPr>
            <p:grpSpPr>
              <a:xfrm>
                <a:off x="2172491" y="4089633"/>
                <a:ext cx="72126" cy="53788"/>
                <a:chOff x="2172491" y="4089633"/>
                <a:chExt cx="72126" cy="53788"/>
              </a:xfrm>
            </p:grpSpPr>
            <p:sp>
              <p:nvSpPr>
                <p:cNvPr id="7336" name="Google Shape;7336;p8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85"/>
              <p:cNvGrpSpPr/>
              <p:nvPr/>
            </p:nvGrpSpPr>
            <p:grpSpPr>
              <a:xfrm>
                <a:off x="2171920" y="3731058"/>
                <a:ext cx="64321" cy="64544"/>
                <a:chOff x="2171920" y="3731058"/>
                <a:chExt cx="64321" cy="64544"/>
              </a:xfrm>
            </p:grpSpPr>
            <p:sp>
              <p:nvSpPr>
                <p:cNvPr id="7339" name="Google Shape;7339;p8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85"/>
              <p:cNvGrpSpPr/>
              <p:nvPr/>
            </p:nvGrpSpPr>
            <p:grpSpPr>
              <a:xfrm>
                <a:off x="2874730" y="3745828"/>
                <a:ext cx="72126" cy="53788"/>
                <a:chOff x="2874730" y="3745828"/>
                <a:chExt cx="72126" cy="53788"/>
              </a:xfrm>
            </p:grpSpPr>
            <p:sp>
              <p:nvSpPr>
                <p:cNvPr id="7342" name="Google Shape;7342;p8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85"/>
              <p:cNvGrpSpPr/>
              <p:nvPr/>
            </p:nvGrpSpPr>
            <p:grpSpPr>
              <a:xfrm>
                <a:off x="2878589" y="4081481"/>
                <a:ext cx="64321" cy="64544"/>
                <a:chOff x="2878589" y="4081481"/>
                <a:chExt cx="64321" cy="64544"/>
              </a:xfrm>
            </p:grpSpPr>
            <p:sp>
              <p:nvSpPr>
                <p:cNvPr id="7345" name="Google Shape;7345;p8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5"/>
              <p:cNvGrpSpPr/>
              <p:nvPr/>
            </p:nvGrpSpPr>
            <p:grpSpPr>
              <a:xfrm>
                <a:off x="2525796" y="4089633"/>
                <a:ext cx="72126" cy="53788"/>
                <a:chOff x="2525796" y="4089633"/>
                <a:chExt cx="72126" cy="53788"/>
              </a:xfrm>
            </p:grpSpPr>
            <p:sp>
              <p:nvSpPr>
                <p:cNvPr id="7348" name="Google Shape;7348;p8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85"/>
              <p:cNvGrpSpPr/>
              <p:nvPr/>
            </p:nvGrpSpPr>
            <p:grpSpPr>
              <a:xfrm>
                <a:off x="2525225" y="3731058"/>
                <a:ext cx="64321" cy="64544"/>
                <a:chOff x="2525225" y="3731058"/>
                <a:chExt cx="64321" cy="64544"/>
              </a:xfrm>
            </p:grpSpPr>
            <p:sp>
              <p:nvSpPr>
                <p:cNvPr id="7351" name="Google Shape;7351;p8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356"/>
        <p:cNvGrpSpPr/>
        <p:nvPr/>
      </p:nvGrpSpPr>
      <p:grpSpPr>
        <a:xfrm>
          <a:off x="0" y="0"/>
          <a:ext cx="0" cy="0"/>
          <a:chOff x="0" y="0"/>
          <a:chExt cx="0" cy="0"/>
        </a:xfrm>
      </p:grpSpPr>
      <p:grpSp>
        <p:nvGrpSpPr>
          <p:cNvPr id="7357" name="Google Shape;7357;p86"/>
          <p:cNvGrpSpPr/>
          <p:nvPr/>
        </p:nvGrpSpPr>
        <p:grpSpPr>
          <a:xfrm>
            <a:off x="732428" y="1171356"/>
            <a:ext cx="845921" cy="690752"/>
            <a:chOff x="732428" y="1198513"/>
            <a:chExt cx="845921" cy="690752"/>
          </a:xfrm>
        </p:grpSpPr>
        <p:grpSp>
          <p:nvGrpSpPr>
            <p:cNvPr id="7358" name="Google Shape;7358;p86"/>
            <p:cNvGrpSpPr/>
            <p:nvPr/>
          </p:nvGrpSpPr>
          <p:grpSpPr>
            <a:xfrm>
              <a:off x="823030" y="1198513"/>
              <a:ext cx="755319" cy="690752"/>
              <a:chOff x="823030" y="1198513"/>
              <a:chExt cx="755319" cy="690752"/>
            </a:xfrm>
          </p:grpSpPr>
          <p:sp>
            <p:nvSpPr>
              <p:cNvPr id="7359" name="Google Shape;7359;p8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86"/>
            <p:cNvGrpSpPr/>
            <p:nvPr/>
          </p:nvGrpSpPr>
          <p:grpSpPr>
            <a:xfrm>
              <a:off x="732428" y="1239937"/>
              <a:ext cx="739912" cy="607886"/>
              <a:chOff x="732428" y="1239937"/>
              <a:chExt cx="739912" cy="607886"/>
            </a:xfrm>
          </p:grpSpPr>
          <p:sp>
            <p:nvSpPr>
              <p:cNvPr id="7362" name="Google Shape;7362;p8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86"/>
            <p:cNvGrpSpPr/>
            <p:nvPr/>
          </p:nvGrpSpPr>
          <p:grpSpPr>
            <a:xfrm>
              <a:off x="732428" y="1277018"/>
              <a:ext cx="702832" cy="533758"/>
              <a:chOff x="732428" y="1277018"/>
              <a:chExt cx="702832" cy="533758"/>
            </a:xfrm>
          </p:grpSpPr>
          <p:sp>
            <p:nvSpPr>
              <p:cNvPr id="7365" name="Google Shape;7365;p8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86"/>
            <p:cNvGrpSpPr/>
            <p:nvPr/>
          </p:nvGrpSpPr>
          <p:grpSpPr>
            <a:xfrm>
              <a:off x="931170" y="1306653"/>
              <a:ext cx="647179" cy="474455"/>
              <a:chOff x="931170" y="1306653"/>
              <a:chExt cx="647179" cy="474455"/>
            </a:xfrm>
          </p:grpSpPr>
          <p:sp>
            <p:nvSpPr>
              <p:cNvPr id="7368" name="Google Shape;7368;p8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0" name="Google Shape;7370;p8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86"/>
          <p:cNvGrpSpPr/>
          <p:nvPr/>
        </p:nvGrpSpPr>
        <p:grpSpPr>
          <a:xfrm>
            <a:off x="3964037" y="1171363"/>
            <a:ext cx="634656" cy="699982"/>
            <a:chOff x="5985650" y="2860025"/>
            <a:chExt cx="1396075" cy="1539775"/>
          </a:xfrm>
        </p:grpSpPr>
        <p:sp>
          <p:nvSpPr>
            <p:cNvPr id="7372" name="Google Shape;7372;p8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86"/>
          <p:cNvGrpSpPr/>
          <p:nvPr/>
        </p:nvGrpSpPr>
        <p:grpSpPr>
          <a:xfrm>
            <a:off x="4719687" y="1171356"/>
            <a:ext cx="725845" cy="699975"/>
            <a:chOff x="4249973" y="1201875"/>
            <a:chExt cx="1958568" cy="1888762"/>
          </a:xfrm>
        </p:grpSpPr>
        <p:sp>
          <p:nvSpPr>
            <p:cNvPr id="7405" name="Google Shape;7405;p8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6" name="Google Shape;7406;p86"/>
            <p:cNvGrpSpPr/>
            <p:nvPr/>
          </p:nvGrpSpPr>
          <p:grpSpPr>
            <a:xfrm>
              <a:off x="5853086" y="1789142"/>
              <a:ext cx="355454" cy="1048099"/>
              <a:chOff x="5576108" y="2016725"/>
              <a:chExt cx="565200" cy="1666560"/>
            </a:xfrm>
          </p:grpSpPr>
          <p:sp>
            <p:nvSpPr>
              <p:cNvPr id="7407" name="Google Shape;7407;p8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08" name="Google Shape;7408;p8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86"/>
            <p:cNvGrpSpPr/>
            <p:nvPr/>
          </p:nvGrpSpPr>
          <p:grpSpPr>
            <a:xfrm>
              <a:off x="4869455" y="2691676"/>
              <a:ext cx="1013897" cy="398961"/>
              <a:chOff x="4012057" y="3451825"/>
              <a:chExt cx="1612175" cy="634379"/>
            </a:xfrm>
          </p:grpSpPr>
          <p:sp>
            <p:nvSpPr>
              <p:cNvPr id="7410" name="Google Shape;7410;p8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11" name="Google Shape;7411;p8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86"/>
            <p:cNvGrpSpPr/>
            <p:nvPr/>
          </p:nvGrpSpPr>
          <p:grpSpPr>
            <a:xfrm>
              <a:off x="4276937" y="2155961"/>
              <a:ext cx="651965" cy="891358"/>
              <a:chOff x="3069908" y="2599997"/>
              <a:chExt cx="1036675" cy="1417328"/>
            </a:xfrm>
          </p:grpSpPr>
          <p:sp>
            <p:nvSpPr>
              <p:cNvPr id="7413" name="Google Shape;7413;p8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14" name="Google Shape;7414;p8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86"/>
            <p:cNvGrpSpPr/>
            <p:nvPr/>
          </p:nvGrpSpPr>
          <p:grpSpPr>
            <a:xfrm>
              <a:off x="5054918" y="1201875"/>
              <a:ext cx="999548" cy="602711"/>
              <a:chOff x="4306958" y="1082925"/>
              <a:chExt cx="1589359" cy="958358"/>
            </a:xfrm>
          </p:grpSpPr>
          <p:sp>
            <p:nvSpPr>
              <p:cNvPr id="7416" name="Google Shape;7416;p8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17" name="Google Shape;7417;p8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86"/>
            <p:cNvGrpSpPr/>
            <p:nvPr/>
          </p:nvGrpSpPr>
          <p:grpSpPr>
            <a:xfrm>
              <a:off x="4249973" y="1303451"/>
              <a:ext cx="799317" cy="841334"/>
              <a:chOff x="3027033" y="1244439"/>
              <a:chExt cx="1270977" cy="1337786"/>
            </a:xfrm>
          </p:grpSpPr>
          <p:sp>
            <p:nvSpPr>
              <p:cNvPr id="7419" name="Google Shape;7419;p8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20" name="Google Shape;7420;p8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1" name="Google Shape;7421;p86"/>
          <p:cNvGrpSpPr/>
          <p:nvPr/>
        </p:nvGrpSpPr>
        <p:grpSpPr>
          <a:xfrm>
            <a:off x="4072551" y="2058137"/>
            <a:ext cx="750769" cy="683784"/>
            <a:chOff x="4204684" y="2104422"/>
            <a:chExt cx="699822" cy="637382"/>
          </a:xfrm>
        </p:grpSpPr>
        <p:grpSp>
          <p:nvGrpSpPr>
            <p:cNvPr id="7422" name="Google Shape;7422;p86"/>
            <p:cNvGrpSpPr/>
            <p:nvPr/>
          </p:nvGrpSpPr>
          <p:grpSpPr>
            <a:xfrm>
              <a:off x="4204684" y="2430067"/>
              <a:ext cx="342957" cy="311738"/>
              <a:chOff x="4204684" y="2430067"/>
              <a:chExt cx="342957" cy="311738"/>
            </a:xfrm>
          </p:grpSpPr>
          <p:sp>
            <p:nvSpPr>
              <p:cNvPr id="7423" name="Google Shape;7423;p8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86"/>
            <p:cNvGrpSpPr/>
            <p:nvPr/>
          </p:nvGrpSpPr>
          <p:grpSpPr>
            <a:xfrm>
              <a:off x="4561586" y="2430067"/>
              <a:ext cx="342920" cy="311738"/>
              <a:chOff x="4561586" y="2430067"/>
              <a:chExt cx="342920" cy="311738"/>
            </a:xfrm>
          </p:grpSpPr>
          <p:sp>
            <p:nvSpPr>
              <p:cNvPr id="7426" name="Google Shape;7426;p8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86"/>
            <p:cNvGrpSpPr/>
            <p:nvPr/>
          </p:nvGrpSpPr>
          <p:grpSpPr>
            <a:xfrm>
              <a:off x="4561586" y="2104422"/>
              <a:ext cx="342920" cy="311738"/>
              <a:chOff x="4561586" y="2104422"/>
              <a:chExt cx="342920" cy="311738"/>
            </a:xfrm>
          </p:grpSpPr>
          <p:sp>
            <p:nvSpPr>
              <p:cNvPr id="7429" name="Google Shape;7429;p8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86"/>
            <p:cNvGrpSpPr/>
            <p:nvPr/>
          </p:nvGrpSpPr>
          <p:grpSpPr>
            <a:xfrm>
              <a:off x="4204684" y="2104422"/>
              <a:ext cx="342957" cy="311664"/>
              <a:chOff x="4204684" y="2104422"/>
              <a:chExt cx="342957" cy="311664"/>
            </a:xfrm>
          </p:grpSpPr>
          <p:sp>
            <p:nvSpPr>
              <p:cNvPr id="7432" name="Google Shape;7432;p8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4" name="Google Shape;7434;p86"/>
          <p:cNvGrpSpPr/>
          <p:nvPr/>
        </p:nvGrpSpPr>
        <p:grpSpPr>
          <a:xfrm>
            <a:off x="5536984" y="1171351"/>
            <a:ext cx="660591" cy="688867"/>
            <a:chOff x="5830645" y="1267368"/>
            <a:chExt cx="530340" cy="553040"/>
          </a:xfrm>
        </p:grpSpPr>
        <p:sp>
          <p:nvSpPr>
            <p:cNvPr id="7435" name="Google Shape;7435;p8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6" name="Google Shape;7436;p86"/>
            <p:cNvGrpSpPr/>
            <p:nvPr/>
          </p:nvGrpSpPr>
          <p:grpSpPr>
            <a:xfrm>
              <a:off x="5830645" y="1267368"/>
              <a:ext cx="259743" cy="269909"/>
              <a:chOff x="5830645" y="1267368"/>
              <a:chExt cx="259743" cy="269909"/>
            </a:xfrm>
          </p:grpSpPr>
          <p:sp>
            <p:nvSpPr>
              <p:cNvPr id="7437" name="Google Shape;7437;p8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86"/>
            <p:cNvGrpSpPr/>
            <p:nvPr/>
          </p:nvGrpSpPr>
          <p:grpSpPr>
            <a:xfrm>
              <a:off x="6101293" y="1267368"/>
              <a:ext cx="259692" cy="269909"/>
              <a:chOff x="6101293" y="1267368"/>
              <a:chExt cx="259692" cy="269909"/>
            </a:xfrm>
          </p:grpSpPr>
          <p:sp>
            <p:nvSpPr>
              <p:cNvPr id="7440" name="Google Shape;7440;p8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86"/>
            <p:cNvGrpSpPr/>
            <p:nvPr/>
          </p:nvGrpSpPr>
          <p:grpSpPr>
            <a:xfrm>
              <a:off x="5830645" y="1550500"/>
              <a:ext cx="259692" cy="269909"/>
              <a:chOff x="5830645" y="1550500"/>
              <a:chExt cx="259692" cy="269909"/>
            </a:xfrm>
          </p:grpSpPr>
          <p:sp>
            <p:nvSpPr>
              <p:cNvPr id="7443" name="Google Shape;7443;p8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86"/>
            <p:cNvGrpSpPr/>
            <p:nvPr/>
          </p:nvGrpSpPr>
          <p:grpSpPr>
            <a:xfrm>
              <a:off x="6101293" y="1550500"/>
              <a:ext cx="259692" cy="269909"/>
              <a:chOff x="6101293" y="1550500"/>
              <a:chExt cx="259692" cy="269909"/>
            </a:xfrm>
          </p:grpSpPr>
          <p:sp>
            <p:nvSpPr>
              <p:cNvPr id="7446" name="Google Shape;7446;p8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8" name="Google Shape;7448;p86"/>
          <p:cNvGrpSpPr/>
          <p:nvPr/>
        </p:nvGrpSpPr>
        <p:grpSpPr>
          <a:xfrm>
            <a:off x="739138" y="2061810"/>
            <a:ext cx="697154" cy="679574"/>
            <a:chOff x="2679875" y="2361475"/>
            <a:chExt cx="780425" cy="760575"/>
          </a:xfrm>
        </p:grpSpPr>
        <p:sp>
          <p:nvSpPr>
            <p:cNvPr id="7449" name="Google Shape;7449;p8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86"/>
          <p:cNvGrpSpPr/>
          <p:nvPr/>
        </p:nvGrpSpPr>
        <p:grpSpPr>
          <a:xfrm>
            <a:off x="3138297" y="1171402"/>
            <a:ext cx="735829" cy="684547"/>
            <a:chOff x="3351965" y="1148808"/>
            <a:chExt cx="750770" cy="698375"/>
          </a:xfrm>
        </p:grpSpPr>
        <p:grpSp>
          <p:nvGrpSpPr>
            <p:cNvPr id="7456" name="Google Shape;7456;p86"/>
            <p:cNvGrpSpPr/>
            <p:nvPr/>
          </p:nvGrpSpPr>
          <p:grpSpPr>
            <a:xfrm>
              <a:off x="3586796" y="1148808"/>
              <a:ext cx="294857" cy="286830"/>
              <a:chOff x="3750225" y="1774000"/>
              <a:chExt cx="149575" cy="145525"/>
            </a:xfrm>
          </p:grpSpPr>
          <p:sp>
            <p:nvSpPr>
              <p:cNvPr id="7457" name="Google Shape;7457;p8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86"/>
            <p:cNvGrpSpPr/>
            <p:nvPr/>
          </p:nvGrpSpPr>
          <p:grpSpPr>
            <a:xfrm>
              <a:off x="3779245" y="1375768"/>
              <a:ext cx="323490" cy="286978"/>
              <a:chOff x="3847850" y="1889150"/>
              <a:chExt cx="164100" cy="145600"/>
            </a:xfrm>
          </p:grpSpPr>
          <p:sp>
            <p:nvSpPr>
              <p:cNvPr id="7460" name="Google Shape;7460;p8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86"/>
            <p:cNvGrpSpPr/>
            <p:nvPr/>
          </p:nvGrpSpPr>
          <p:grpSpPr>
            <a:xfrm>
              <a:off x="3351965" y="1330435"/>
              <a:ext cx="295449" cy="285401"/>
              <a:chOff x="3631100" y="1866150"/>
              <a:chExt cx="149875" cy="144800"/>
            </a:xfrm>
          </p:grpSpPr>
          <p:sp>
            <p:nvSpPr>
              <p:cNvPr id="7463" name="Google Shape;7463;p8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86"/>
            <p:cNvGrpSpPr/>
            <p:nvPr/>
          </p:nvGrpSpPr>
          <p:grpSpPr>
            <a:xfrm>
              <a:off x="3548208" y="1560352"/>
              <a:ext cx="294808" cy="286830"/>
              <a:chOff x="3730650" y="1982800"/>
              <a:chExt cx="149550" cy="145525"/>
            </a:xfrm>
          </p:grpSpPr>
          <p:sp>
            <p:nvSpPr>
              <p:cNvPr id="7466" name="Google Shape;7466;p8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68" name="Google Shape;7468;p86"/>
          <p:cNvGrpSpPr/>
          <p:nvPr/>
        </p:nvGrpSpPr>
        <p:grpSpPr>
          <a:xfrm>
            <a:off x="7639949" y="1171356"/>
            <a:ext cx="804565" cy="677795"/>
            <a:chOff x="7636443" y="1204988"/>
            <a:chExt cx="804565" cy="677795"/>
          </a:xfrm>
        </p:grpSpPr>
        <p:grpSp>
          <p:nvGrpSpPr>
            <p:cNvPr id="7469" name="Google Shape;7469;p86"/>
            <p:cNvGrpSpPr/>
            <p:nvPr/>
          </p:nvGrpSpPr>
          <p:grpSpPr>
            <a:xfrm>
              <a:off x="7636443" y="1509705"/>
              <a:ext cx="804565" cy="373078"/>
              <a:chOff x="7636443" y="1509705"/>
              <a:chExt cx="804565" cy="373078"/>
            </a:xfrm>
          </p:grpSpPr>
          <p:sp>
            <p:nvSpPr>
              <p:cNvPr id="7470" name="Google Shape;7470;p8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86"/>
            <p:cNvGrpSpPr/>
            <p:nvPr/>
          </p:nvGrpSpPr>
          <p:grpSpPr>
            <a:xfrm>
              <a:off x="7636443" y="1408133"/>
              <a:ext cx="804565" cy="373078"/>
              <a:chOff x="7636443" y="1408133"/>
              <a:chExt cx="804565" cy="373078"/>
            </a:xfrm>
          </p:grpSpPr>
          <p:sp>
            <p:nvSpPr>
              <p:cNvPr id="7473" name="Google Shape;7473;p8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86"/>
            <p:cNvGrpSpPr/>
            <p:nvPr/>
          </p:nvGrpSpPr>
          <p:grpSpPr>
            <a:xfrm>
              <a:off x="7636443" y="1306560"/>
              <a:ext cx="804565" cy="373078"/>
              <a:chOff x="7636443" y="1306560"/>
              <a:chExt cx="804565" cy="373078"/>
            </a:xfrm>
          </p:grpSpPr>
          <p:sp>
            <p:nvSpPr>
              <p:cNvPr id="7476" name="Google Shape;7476;p8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86"/>
            <p:cNvGrpSpPr/>
            <p:nvPr/>
          </p:nvGrpSpPr>
          <p:grpSpPr>
            <a:xfrm>
              <a:off x="7636443" y="1204988"/>
              <a:ext cx="804565" cy="373078"/>
              <a:chOff x="7636443" y="1204988"/>
              <a:chExt cx="804565" cy="373078"/>
            </a:xfrm>
          </p:grpSpPr>
          <p:sp>
            <p:nvSpPr>
              <p:cNvPr id="7479" name="Google Shape;7479;p8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81" name="Google Shape;7481;p86"/>
          <p:cNvGrpSpPr/>
          <p:nvPr/>
        </p:nvGrpSpPr>
        <p:grpSpPr>
          <a:xfrm>
            <a:off x="4978796" y="2078771"/>
            <a:ext cx="661339" cy="661188"/>
            <a:chOff x="3990000" y="975400"/>
            <a:chExt cx="3934200" cy="3933300"/>
          </a:xfrm>
        </p:grpSpPr>
        <p:sp>
          <p:nvSpPr>
            <p:cNvPr id="7482" name="Google Shape;7482;p8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86"/>
          <p:cNvGrpSpPr/>
          <p:nvPr/>
        </p:nvGrpSpPr>
        <p:grpSpPr>
          <a:xfrm>
            <a:off x="6622444" y="2057409"/>
            <a:ext cx="868881" cy="684241"/>
            <a:chOff x="6598259" y="2078634"/>
            <a:chExt cx="868881" cy="684241"/>
          </a:xfrm>
        </p:grpSpPr>
        <p:sp>
          <p:nvSpPr>
            <p:cNvPr id="7487" name="Google Shape;7487;p8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3" name="Google Shape;7493;p86"/>
            <p:cNvGrpSpPr/>
            <p:nvPr/>
          </p:nvGrpSpPr>
          <p:grpSpPr>
            <a:xfrm>
              <a:off x="6808175" y="2078634"/>
              <a:ext cx="452229" cy="684241"/>
              <a:chOff x="6808175" y="2078634"/>
              <a:chExt cx="452229" cy="684241"/>
            </a:xfrm>
          </p:grpSpPr>
          <p:sp>
            <p:nvSpPr>
              <p:cNvPr id="7494" name="Google Shape;7494;p8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0" name="Google Shape;7500;p86"/>
              <p:cNvGrpSpPr/>
              <p:nvPr/>
            </p:nvGrpSpPr>
            <p:grpSpPr>
              <a:xfrm>
                <a:off x="6821586" y="2078634"/>
                <a:ext cx="426871" cy="684241"/>
                <a:chOff x="6821586" y="2078634"/>
                <a:chExt cx="426871" cy="684241"/>
              </a:xfrm>
            </p:grpSpPr>
            <p:grpSp>
              <p:nvGrpSpPr>
                <p:cNvPr id="7501" name="Google Shape;7501;p86"/>
                <p:cNvGrpSpPr/>
                <p:nvPr/>
              </p:nvGrpSpPr>
              <p:grpSpPr>
                <a:xfrm>
                  <a:off x="6821586" y="2078634"/>
                  <a:ext cx="426871" cy="684241"/>
                  <a:chOff x="6821586" y="2078634"/>
                  <a:chExt cx="426871" cy="684241"/>
                </a:xfrm>
              </p:grpSpPr>
              <p:sp>
                <p:nvSpPr>
                  <p:cNvPr id="7502" name="Google Shape;7502;p8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1" name="Google Shape;7521;p8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27" name="Google Shape;7527;p86"/>
          <p:cNvGrpSpPr/>
          <p:nvPr/>
        </p:nvGrpSpPr>
        <p:grpSpPr>
          <a:xfrm>
            <a:off x="5795610" y="2063018"/>
            <a:ext cx="671358" cy="671358"/>
            <a:chOff x="6535625" y="760425"/>
            <a:chExt cx="1665900" cy="1665900"/>
          </a:xfrm>
        </p:grpSpPr>
        <p:sp>
          <p:nvSpPr>
            <p:cNvPr id="7528" name="Google Shape;7528;p86"/>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6"/>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6"/>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6"/>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86"/>
          <p:cNvGrpSpPr/>
          <p:nvPr/>
        </p:nvGrpSpPr>
        <p:grpSpPr>
          <a:xfrm>
            <a:off x="732427" y="3731418"/>
            <a:ext cx="1340789" cy="640830"/>
            <a:chOff x="238125" y="1151100"/>
            <a:chExt cx="7139450" cy="3412300"/>
          </a:xfrm>
        </p:grpSpPr>
        <p:sp>
          <p:nvSpPr>
            <p:cNvPr id="7533" name="Google Shape;7533;p8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86"/>
          <p:cNvGrpSpPr/>
          <p:nvPr/>
        </p:nvGrpSpPr>
        <p:grpSpPr>
          <a:xfrm>
            <a:off x="5599650" y="2934699"/>
            <a:ext cx="985357" cy="585764"/>
            <a:chOff x="5145061" y="2881789"/>
            <a:chExt cx="1107641" cy="658458"/>
          </a:xfrm>
        </p:grpSpPr>
        <p:grpSp>
          <p:nvGrpSpPr>
            <p:cNvPr id="7546" name="Google Shape;7546;p86"/>
            <p:cNvGrpSpPr/>
            <p:nvPr/>
          </p:nvGrpSpPr>
          <p:grpSpPr>
            <a:xfrm>
              <a:off x="5722989" y="3244587"/>
              <a:ext cx="529713" cy="295659"/>
              <a:chOff x="5722989" y="3244587"/>
              <a:chExt cx="529713" cy="295659"/>
            </a:xfrm>
          </p:grpSpPr>
          <p:sp>
            <p:nvSpPr>
              <p:cNvPr id="7547" name="Google Shape;7547;p8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48" name="Google Shape;7548;p8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49" name="Google Shape;7549;p86"/>
            <p:cNvGrpSpPr/>
            <p:nvPr/>
          </p:nvGrpSpPr>
          <p:grpSpPr>
            <a:xfrm>
              <a:off x="5145061" y="3244587"/>
              <a:ext cx="536807" cy="295659"/>
              <a:chOff x="5145061" y="3244587"/>
              <a:chExt cx="536807" cy="295659"/>
            </a:xfrm>
          </p:grpSpPr>
          <p:sp>
            <p:nvSpPr>
              <p:cNvPr id="7550" name="Google Shape;7550;p8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1" name="Google Shape;7551;p8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2" name="Google Shape;7552;p86"/>
            <p:cNvGrpSpPr/>
            <p:nvPr/>
          </p:nvGrpSpPr>
          <p:grpSpPr>
            <a:xfrm>
              <a:off x="5341327" y="2898245"/>
              <a:ext cx="532309" cy="614891"/>
              <a:chOff x="5341327" y="2898245"/>
              <a:chExt cx="532309" cy="614891"/>
            </a:xfrm>
          </p:grpSpPr>
          <p:sp>
            <p:nvSpPr>
              <p:cNvPr id="7553" name="Google Shape;7553;p8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4" name="Google Shape;7554;p8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5" name="Google Shape;7555;p86"/>
            <p:cNvGrpSpPr/>
            <p:nvPr/>
          </p:nvGrpSpPr>
          <p:grpSpPr>
            <a:xfrm>
              <a:off x="5532290" y="2881789"/>
              <a:ext cx="620516" cy="305456"/>
              <a:chOff x="5532290" y="2881789"/>
              <a:chExt cx="620516" cy="305456"/>
            </a:xfrm>
          </p:grpSpPr>
          <p:sp>
            <p:nvSpPr>
              <p:cNvPr id="7556" name="Google Shape;7556;p8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7" name="Google Shape;7557;p8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558" name="Google Shape;7558;p86"/>
          <p:cNvGrpSpPr/>
          <p:nvPr/>
        </p:nvGrpSpPr>
        <p:grpSpPr>
          <a:xfrm>
            <a:off x="8178573" y="3726757"/>
            <a:ext cx="269068" cy="645491"/>
            <a:chOff x="7026852" y="3311869"/>
            <a:chExt cx="434331" cy="1041954"/>
          </a:xfrm>
        </p:grpSpPr>
        <p:sp>
          <p:nvSpPr>
            <p:cNvPr id="7559" name="Google Shape;7559;p8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86"/>
          <p:cNvGrpSpPr/>
          <p:nvPr/>
        </p:nvGrpSpPr>
        <p:grpSpPr>
          <a:xfrm>
            <a:off x="6195154" y="3765995"/>
            <a:ext cx="293882" cy="293836"/>
            <a:chOff x="4873519" y="3311869"/>
            <a:chExt cx="499374" cy="499296"/>
          </a:xfrm>
        </p:grpSpPr>
        <p:sp>
          <p:nvSpPr>
            <p:cNvPr id="7563" name="Google Shape;7563;p8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86"/>
          <p:cNvGrpSpPr/>
          <p:nvPr/>
        </p:nvGrpSpPr>
        <p:grpSpPr>
          <a:xfrm>
            <a:off x="6195154" y="4078366"/>
            <a:ext cx="293882" cy="293882"/>
            <a:chOff x="4873519" y="3875839"/>
            <a:chExt cx="499374" cy="499374"/>
          </a:xfrm>
        </p:grpSpPr>
        <p:sp>
          <p:nvSpPr>
            <p:cNvPr id="7566" name="Google Shape;7566;p8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86"/>
          <p:cNvGrpSpPr/>
          <p:nvPr/>
        </p:nvGrpSpPr>
        <p:grpSpPr>
          <a:xfrm>
            <a:off x="2425681" y="2050319"/>
            <a:ext cx="698104" cy="698208"/>
            <a:chOff x="2565073" y="2075876"/>
            <a:chExt cx="672482" cy="672518"/>
          </a:xfrm>
        </p:grpSpPr>
        <p:sp>
          <p:nvSpPr>
            <p:cNvPr id="7569" name="Google Shape;7569;p8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86"/>
          <p:cNvGrpSpPr/>
          <p:nvPr/>
        </p:nvGrpSpPr>
        <p:grpSpPr>
          <a:xfrm>
            <a:off x="5649092" y="3734919"/>
            <a:ext cx="438354" cy="637329"/>
            <a:chOff x="1697726" y="3244179"/>
            <a:chExt cx="788124" cy="1146069"/>
          </a:xfrm>
        </p:grpSpPr>
        <p:sp>
          <p:nvSpPr>
            <p:cNvPr id="7576" name="Google Shape;7576;p8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8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86"/>
          <p:cNvGrpSpPr/>
          <p:nvPr/>
        </p:nvGrpSpPr>
        <p:grpSpPr>
          <a:xfrm>
            <a:off x="7650306" y="2063282"/>
            <a:ext cx="799565" cy="670282"/>
            <a:chOff x="7617850" y="2063282"/>
            <a:chExt cx="799565" cy="670282"/>
          </a:xfrm>
        </p:grpSpPr>
        <p:cxnSp>
          <p:nvCxnSpPr>
            <p:cNvPr id="7580" name="Google Shape;7580;p8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81" name="Google Shape;7581;p8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82" name="Google Shape;7582;p8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83" name="Google Shape;7583;p8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84" name="Google Shape;7584;p8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585" name="Google Shape;7585;p8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586" name="Google Shape;7586;p86"/>
            <p:cNvGrpSpPr/>
            <p:nvPr/>
          </p:nvGrpSpPr>
          <p:grpSpPr>
            <a:xfrm>
              <a:off x="7734309" y="2063282"/>
              <a:ext cx="570957" cy="620095"/>
              <a:chOff x="7734309" y="2063282"/>
              <a:chExt cx="570957" cy="620095"/>
            </a:xfrm>
          </p:grpSpPr>
          <p:grpSp>
            <p:nvGrpSpPr>
              <p:cNvPr id="7587" name="Google Shape;7587;p86"/>
              <p:cNvGrpSpPr/>
              <p:nvPr/>
            </p:nvGrpSpPr>
            <p:grpSpPr>
              <a:xfrm>
                <a:off x="8031573" y="2063282"/>
                <a:ext cx="273693" cy="620095"/>
                <a:chOff x="8031573" y="2063282"/>
                <a:chExt cx="273693" cy="620095"/>
              </a:xfrm>
            </p:grpSpPr>
            <p:sp>
              <p:nvSpPr>
                <p:cNvPr id="7588" name="Google Shape;7588;p8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86"/>
              <p:cNvGrpSpPr/>
              <p:nvPr/>
            </p:nvGrpSpPr>
            <p:grpSpPr>
              <a:xfrm flipH="1">
                <a:off x="7734309" y="2063282"/>
                <a:ext cx="273693" cy="620095"/>
                <a:chOff x="8031573" y="2063282"/>
                <a:chExt cx="273693" cy="620095"/>
              </a:xfrm>
            </p:grpSpPr>
            <p:sp>
              <p:nvSpPr>
                <p:cNvPr id="7593" name="Google Shape;7593;p8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597" name="Google Shape;7597;p86"/>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6"/>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9" name="Google Shape;7599;p86"/>
          <p:cNvGrpSpPr/>
          <p:nvPr/>
        </p:nvGrpSpPr>
        <p:grpSpPr>
          <a:xfrm>
            <a:off x="7836913" y="2916765"/>
            <a:ext cx="602567" cy="601884"/>
            <a:chOff x="1186975" y="238125"/>
            <a:chExt cx="5244275" cy="5238325"/>
          </a:xfrm>
        </p:grpSpPr>
        <p:sp>
          <p:nvSpPr>
            <p:cNvPr id="7600" name="Google Shape;7600;p8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86"/>
          <p:cNvGrpSpPr/>
          <p:nvPr/>
        </p:nvGrpSpPr>
        <p:grpSpPr>
          <a:xfrm>
            <a:off x="3279650" y="2056249"/>
            <a:ext cx="651848" cy="687338"/>
            <a:chOff x="3400515" y="2056248"/>
            <a:chExt cx="698134" cy="735987"/>
          </a:xfrm>
        </p:grpSpPr>
        <p:grpSp>
          <p:nvGrpSpPr>
            <p:cNvPr id="7605" name="Google Shape;7605;p86"/>
            <p:cNvGrpSpPr/>
            <p:nvPr/>
          </p:nvGrpSpPr>
          <p:grpSpPr>
            <a:xfrm>
              <a:off x="3400515" y="2283913"/>
              <a:ext cx="312919" cy="219900"/>
              <a:chOff x="3400515" y="2283913"/>
              <a:chExt cx="312919" cy="219900"/>
            </a:xfrm>
          </p:grpSpPr>
          <p:sp>
            <p:nvSpPr>
              <p:cNvPr id="7606" name="Google Shape;7606;p8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07" name="Google Shape;7607;p8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608" name="Google Shape;7608;p86"/>
            <p:cNvGrpSpPr/>
            <p:nvPr/>
          </p:nvGrpSpPr>
          <p:grpSpPr>
            <a:xfrm>
              <a:off x="3547823" y="2461089"/>
              <a:ext cx="219900" cy="331146"/>
              <a:chOff x="3547823" y="2461089"/>
              <a:chExt cx="219900" cy="331146"/>
            </a:xfrm>
          </p:grpSpPr>
          <p:sp>
            <p:nvSpPr>
              <p:cNvPr id="7609" name="Google Shape;7609;p8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10" name="Google Shape;7610;p8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611" name="Google Shape;7611;p86"/>
            <p:cNvGrpSpPr/>
            <p:nvPr/>
          </p:nvGrpSpPr>
          <p:grpSpPr>
            <a:xfrm>
              <a:off x="3734138" y="2461089"/>
              <a:ext cx="219900" cy="331146"/>
              <a:chOff x="3734138" y="2461089"/>
              <a:chExt cx="219900" cy="331146"/>
            </a:xfrm>
          </p:grpSpPr>
          <p:sp>
            <p:nvSpPr>
              <p:cNvPr id="7612" name="Google Shape;7612;p8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13" name="Google Shape;7613;p8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614" name="Google Shape;7614;p86"/>
            <p:cNvGrpSpPr/>
            <p:nvPr/>
          </p:nvGrpSpPr>
          <p:grpSpPr>
            <a:xfrm>
              <a:off x="3787560" y="2281742"/>
              <a:ext cx="311089" cy="219900"/>
              <a:chOff x="3787560" y="2281742"/>
              <a:chExt cx="311089" cy="219900"/>
            </a:xfrm>
          </p:grpSpPr>
          <p:sp>
            <p:nvSpPr>
              <p:cNvPr id="7615" name="Google Shape;7615;p8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16" name="Google Shape;7616;p8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617" name="Google Shape;7617;p86"/>
            <p:cNvGrpSpPr/>
            <p:nvPr/>
          </p:nvGrpSpPr>
          <p:grpSpPr>
            <a:xfrm>
              <a:off x="3637290" y="2056248"/>
              <a:ext cx="219900" cy="330736"/>
              <a:chOff x="3637290" y="2056248"/>
              <a:chExt cx="219900" cy="330736"/>
            </a:xfrm>
          </p:grpSpPr>
          <p:sp>
            <p:nvSpPr>
              <p:cNvPr id="7618" name="Google Shape;7618;p8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619" name="Google Shape;7619;p8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20" name="Google Shape;7620;p86"/>
          <p:cNvGrpSpPr/>
          <p:nvPr/>
        </p:nvGrpSpPr>
        <p:grpSpPr>
          <a:xfrm>
            <a:off x="2571356" y="2926255"/>
            <a:ext cx="1268144" cy="592394"/>
            <a:chOff x="238125" y="1188750"/>
            <a:chExt cx="7140450" cy="3335550"/>
          </a:xfrm>
        </p:grpSpPr>
        <p:sp>
          <p:nvSpPr>
            <p:cNvPr id="7621" name="Google Shape;7621;p8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86"/>
          <p:cNvGrpSpPr/>
          <p:nvPr/>
        </p:nvGrpSpPr>
        <p:grpSpPr>
          <a:xfrm>
            <a:off x="6679257" y="2928410"/>
            <a:ext cx="1053944" cy="590147"/>
            <a:chOff x="238125" y="1335475"/>
            <a:chExt cx="5418735" cy="3034175"/>
          </a:xfrm>
        </p:grpSpPr>
        <p:sp>
          <p:nvSpPr>
            <p:cNvPr id="7627" name="Google Shape;7627;p8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86"/>
          <p:cNvGrpSpPr/>
          <p:nvPr/>
        </p:nvGrpSpPr>
        <p:grpSpPr>
          <a:xfrm>
            <a:off x="4110066" y="3733309"/>
            <a:ext cx="1268207" cy="638939"/>
            <a:chOff x="3967651" y="3645904"/>
            <a:chExt cx="1479304" cy="745292"/>
          </a:xfrm>
        </p:grpSpPr>
        <p:grpSp>
          <p:nvGrpSpPr>
            <p:cNvPr id="7631" name="Google Shape;7631;p86"/>
            <p:cNvGrpSpPr/>
            <p:nvPr/>
          </p:nvGrpSpPr>
          <p:grpSpPr>
            <a:xfrm>
              <a:off x="3967651" y="4009026"/>
              <a:ext cx="1479304" cy="382170"/>
              <a:chOff x="3967651" y="4009026"/>
              <a:chExt cx="1479304" cy="382170"/>
            </a:xfrm>
          </p:grpSpPr>
          <p:grpSp>
            <p:nvGrpSpPr>
              <p:cNvPr id="7632" name="Google Shape;7632;p86"/>
              <p:cNvGrpSpPr/>
              <p:nvPr/>
            </p:nvGrpSpPr>
            <p:grpSpPr>
              <a:xfrm>
                <a:off x="4892216" y="4195630"/>
                <a:ext cx="554739" cy="195566"/>
                <a:chOff x="3604375" y="4892160"/>
                <a:chExt cx="1651500" cy="582215"/>
              </a:xfrm>
            </p:grpSpPr>
            <p:sp>
              <p:nvSpPr>
                <p:cNvPr id="7633" name="Google Shape;7633;p8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86"/>
              <p:cNvGrpSpPr/>
              <p:nvPr/>
            </p:nvGrpSpPr>
            <p:grpSpPr>
              <a:xfrm>
                <a:off x="3967651" y="4146303"/>
                <a:ext cx="579402" cy="244893"/>
                <a:chOff x="851875" y="4745310"/>
                <a:chExt cx="1724925" cy="729065"/>
              </a:xfrm>
            </p:grpSpPr>
            <p:sp>
              <p:nvSpPr>
                <p:cNvPr id="7636" name="Google Shape;7636;p8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86"/>
              <p:cNvGrpSpPr/>
              <p:nvPr/>
            </p:nvGrpSpPr>
            <p:grpSpPr>
              <a:xfrm>
                <a:off x="4460753" y="4009026"/>
                <a:ext cx="493110" cy="382170"/>
                <a:chOff x="2319875" y="4336625"/>
                <a:chExt cx="1468025" cy="1137750"/>
              </a:xfrm>
            </p:grpSpPr>
            <p:sp>
              <p:nvSpPr>
                <p:cNvPr id="7639" name="Google Shape;7639;p8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1" name="Google Shape;7641;p86"/>
            <p:cNvGrpSpPr/>
            <p:nvPr/>
          </p:nvGrpSpPr>
          <p:grpSpPr>
            <a:xfrm>
              <a:off x="4479443" y="3645904"/>
              <a:ext cx="455965" cy="388789"/>
              <a:chOff x="2957425" y="238100"/>
              <a:chExt cx="1910200" cy="1628775"/>
            </a:xfrm>
          </p:grpSpPr>
          <p:sp>
            <p:nvSpPr>
              <p:cNvPr id="7642" name="Google Shape;7642;p8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2" name="Google Shape;7652;p86"/>
          <p:cNvGrpSpPr/>
          <p:nvPr/>
        </p:nvGrpSpPr>
        <p:grpSpPr>
          <a:xfrm>
            <a:off x="2496179" y="3734510"/>
            <a:ext cx="1243128" cy="637739"/>
            <a:chOff x="2496310" y="3693351"/>
            <a:chExt cx="1342906" cy="688926"/>
          </a:xfrm>
        </p:grpSpPr>
        <p:grpSp>
          <p:nvGrpSpPr>
            <p:cNvPr id="7653" name="Google Shape;7653;p86"/>
            <p:cNvGrpSpPr/>
            <p:nvPr/>
          </p:nvGrpSpPr>
          <p:grpSpPr>
            <a:xfrm>
              <a:off x="2496310" y="3693351"/>
              <a:ext cx="1342906" cy="688875"/>
              <a:chOff x="2496310" y="3693351"/>
              <a:chExt cx="1342906" cy="688875"/>
            </a:xfrm>
          </p:grpSpPr>
          <p:sp>
            <p:nvSpPr>
              <p:cNvPr id="7654" name="Google Shape;7654;p8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0" name="Google Shape;7660;p86"/>
              <p:cNvCxnSpPr>
                <a:stCxn id="765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661" name="Google Shape;7661;p86"/>
              <p:cNvCxnSpPr>
                <a:stCxn id="765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662" name="Google Shape;7662;p86"/>
              <p:cNvCxnSpPr>
                <a:stCxn id="765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663" name="Google Shape;7663;p86"/>
              <p:cNvCxnSpPr>
                <a:stCxn id="765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664" name="Google Shape;7664;p86"/>
              <p:cNvCxnSpPr>
                <a:stCxn id="765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65" name="Google Shape;7665;p86"/>
            <p:cNvGrpSpPr/>
            <p:nvPr/>
          </p:nvGrpSpPr>
          <p:grpSpPr>
            <a:xfrm>
              <a:off x="2675275" y="3930557"/>
              <a:ext cx="1003306" cy="451719"/>
              <a:chOff x="2675275" y="4174282"/>
              <a:chExt cx="1003306" cy="451719"/>
            </a:xfrm>
          </p:grpSpPr>
          <p:sp>
            <p:nvSpPr>
              <p:cNvPr id="7666" name="Google Shape;7666;p8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9" name="Google Shape;7669;p86"/>
          <p:cNvGrpSpPr/>
          <p:nvPr/>
        </p:nvGrpSpPr>
        <p:grpSpPr>
          <a:xfrm>
            <a:off x="1669850" y="1171356"/>
            <a:ext cx="574511" cy="874709"/>
            <a:chOff x="1715404" y="1112080"/>
            <a:chExt cx="642270" cy="977984"/>
          </a:xfrm>
        </p:grpSpPr>
        <p:grpSp>
          <p:nvGrpSpPr>
            <p:cNvPr id="7670" name="Google Shape;7670;p86"/>
            <p:cNvGrpSpPr/>
            <p:nvPr/>
          </p:nvGrpSpPr>
          <p:grpSpPr>
            <a:xfrm>
              <a:off x="1715404" y="1112080"/>
              <a:ext cx="642270" cy="977984"/>
              <a:chOff x="1715404" y="1112080"/>
              <a:chExt cx="642270" cy="977984"/>
            </a:xfrm>
          </p:grpSpPr>
          <p:sp>
            <p:nvSpPr>
              <p:cNvPr id="7671" name="Google Shape;7671;p8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86"/>
            <p:cNvGrpSpPr/>
            <p:nvPr/>
          </p:nvGrpSpPr>
          <p:grpSpPr>
            <a:xfrm>
              <a:off x="1768927" y="1165603"/>
              <a:ext cx="535225" cy="851367"/>
              <a:chOff x="1768927" y="1165603"/>
              <a:chExt cx="535225" cy="851367"/>
            </a:xfrm>
          </p:grpSpPr>
          <p:sp>
            <p:nvSpPr>
              <p:cNvPr id="7674" name="Google Shape;7674;p8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86"/>
            <p:cNvGrpSpPr/>
            <p:nvPr/>
          </p:nvGrpSpPr>
          <p:grpSpPr>
            <a:xfrm>
              <a:off x="1822449" y="1219125"/>
              <a:ext cx="428180" cy="718859"/>
              <a:chOff x="1822449" y="1219125"/>
              <a:chExt cx="428180" cy="718859"/>
            </a:xfrm>
          </p:grpSpPr>
          <p:sp>
            <p:nvSpPr>
              <p:cNvPr id="7677" name="Google Shape;7677;p8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86"/>
            <p:cNvGrpSpPr/>
            <p:nvPr/>
          </p:nvGrpSpPr>
          <p:grpSpPr>
            <a:xfrm>
              <a:off x="1875972" y="1272648"/>
              <a:ext cx="321135" cy="586939"/>
              <a:chOff x="1875972" y="1272648"/>
              <a:chExt cx="321135" cy="586939"/>
            </a:xfrm>
          </p:grpSpPr>
          <p:sp>
            <p:nvSpPr>
              <p:cNvPr id="7680" name="Google Shape;7680;p8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2" name="Google Shape;7682;p86"/>
          <p:cNvGrpSpPr/>
          <p:nvPr/>
        </p:nvGrpSpPr>
        <p:grpSpPr>
          <a:xfrm>
            <a:off x="7777011" y="3728078"/>
            <a:ext cx="293855" cy="644170"/>
            <a:chOff x="241025" y="3151575"/>
            <a:chExt cx="293855" cy="644170"/>
          </a:xfrm>
        </p:grpSpPr>
        <p:sp>
          <p:nvSpPr>
            <p:cNvPr id="7683" name="Google Shape;7683;p8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86"/>
          <p:cNvGrpSpPr/>
          <p:nvPr/>
        </p:nvGrpSpPr>
        <p:grpSpPr>
          <a:xfrm>
            <a:off x="724994" y="2928078"/>
            <a:ext cx="1779649" cy="591620"/>
            <a:chOff x="246070" y="1983375"/>
            <a:chExt cx="1855347" cy="616849"/>
          </a:xfrm>
        </p:grpSpPr>
        <p:sp>
          <p:nvSpPr>
            <p:cNvPr id="7686" name="Google Shape;7686;p8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86"/>
          <p:cNvGrpSpPr/>
          <p:nvPr/>
        </p:nvGrpSpPr>
        <p:grpSpPr>
          <a:xfrm>
            <a:off x="2335861" y="1171356"/>
            <a:ext cx="711055" cy="745993"/>
            <a:chOff x="2496269" y="1171698"/>
            <a:chExt cx="761953" cy="799392"/>
          </a:xfrm>
        </p:grpSpPr>
        <p:grpSp>
          <p:nvGrpSpPr>
            <p:cNvPr id="7696" name="Google Shape;7696;p86"/>
            <p:cNvGrpSpPr/>
            <p:nvPr/>
          </p:nvGrpSpPr>
          <p:grpSpPr>
            <a:xfrm>
              <a:off x="2496269" y="1171698"/>
              <a:ext cx="761953" cy="723022"/>
              <a:chOff x="2496269" y="1171698"/>
              <a:chExt cx="761953" cy="723022"/>
            </a:xfrm>
          </p:grpSpPr>
          <p:sp>
            <p:nvSpPr>
              <p:cNvPr id="7697" name="Google Shape;7697;p8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86"/>
              <p:cNvGrpSpPr/>
              <p:nvPr/>
            </p:nvGrpSpPr>
            <p:grpSpPr>
              <a:xfrm>
                <a:off x="2496269" y="1171698"/>
                <a:ext cx="761953" cy="723022"/>
                <a:chOff x="2496269" y="1120652"/>
                <a:chExt cx="761953" cy="723022"/>
              </a:xfrm>
            </p:grpSpPr>
            <p:grpSp>
              <p:nvGrpSpPr>
                <p:cNvPr id="7700" name="Google Shape;7700;p86"/>
                <p:cNvGrpSpPr/>
                <p:nvPr/>
              </p:nvGrpSpPr>
              <p:grpSpPr>
                <a:xfrm>
                  <a:off x="2496269" y="1120652"/>
                  <a:ext cx="761953" cy="723022"/>
                  <a:chOff x="2496269" y="1120652"/>
                  <a:chExt cx="761953" cy="723022"/>
                </a:xfrm>
              </p:grpSpPr>
              <p:grpSp>
                <p:nvGrpSpPr>
                  <p:cNvPr id="7701" name="Google Shape;7701;p86"/>
                  <p:cNvGrpSpPr/>
                  <p:nvPr/>
                </p:nvGrpSpPr>
                <p:grpSpPr>
                  <a:xfrm>
                    <a:off x="2496269" y="1304589"/>
                    <a:ext cx="407089" cy="305057"/>
                    <a:chOff x="2496269" y="1304589"/>
                    <a:chExt cx="407089" cy="305057"/>
                  </a:xfrm>
                </p:grpSpPr>
                <p:sp>
                  <p:nvSpPr>
                    <p:cNvPr id="7702" name="Google Shape;7702;p8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86"/>
                  <p:cNvGrpSpPr/>
                  <p:nvPr/>
                </p:nvGrpSpPr>
                <p:grpSpPr>
                  <a:xfrm>
                    <a:off x="2586468" y="1493376"/>
                    <a:ext cx="358850" cy="349656"/>
                    <a:chOff x="2586468" y="1493376"/>
                    <a:chExt cx="358850" cy="349656"/>
                  </a:xfrm>
                </p:grpSpPr>
                <p:sp>
                  <p:nvSpPr>
                    <p:cNvPr id="7705" name="Google Shape;7705;p8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7" name="Google Shape;7707;p86"/>
                  <p:cNvGrpSpPr/>
                  <p:nvPr/>
                </p:nvGrpSpPr>
                <p:grpSpPr>
                  <a:xfrm>
                    <a:off x="2807939" y="1494024"/>
                    <a:ext cx="358857" cy="349650"/>
                    <a:chOff x="2807939" y="1494024"/>
                    <a:chExt cx="358857" cy="349650"/>
                  </a:xfrm>
                </p:grpSpPr>
                <p:sp>
                  <p:nvSpPr>
                    <p:cNvPr id="7708" name="Google Shape;7708;p8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86"/>
                  <p:cNvGrpSpPr/>
                  <p:nvPr/>
                </p:nvGrpSpPr>
                <p:grpSpPr>
                  <a:xfrm>
                    <a:off x="2851133" y="1305635"/>
                    <a:ext cx="407089" cy="305057"/>
                    <a:chOff x="2851133" y="1305635"/>
                    <a:chExt cx="407089" cy="305057"/>
                  </a:xfrm>
                </p:grpSpPr>
                <p:sp>
                  <p:nvSpPr>
                    <p:cNvPr id="7711" name="Google Shape;7711;p8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86"/>
                  <p:cNvGrpSpPr/>
                  <p:nvPr/>
                </p:nvGrpSpPr>
                <p:grpSpPr>
                  <a:xfrm>
                    <a:off x="2727495" y="1120652"/>
                    <a:ext cx="300271" cy="396358"/>
                    <a:chOff x="2727495" y="1120652"/>
                    <a:chExt cx="300271" cy="396358"/>
                  </a:xfrm>
                </p:grpSpPr>
                <p:sp>
                  <p:nvSpPr>
                    <p:cNvPr id="7714" name="Google Shape;7714;p8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6" name="Google Shape;7716;p86"/>
                <p:cNvGrpSpPr/>
                <p:nvPr/>
              </p:nvGrpSpPr>
              <p:grpSpPr>
                <a:xfrm>
                  <a:off x="2722305" y="1350460"/>
                  <a:ext cx="308357" cy="308344"/>
                  <a:chOff x="2722305" y="1350460"/>
                  <a:chExt cx="308357" cy="308344"/>
                </a:xfrm>
              </p:grpSpPr>
              <p:sp>
                <p:nvSpPr>
                  <p:cNvPr id="7717" name="Google Shape;7717;p8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8" name="Google Shape;7718;p86"/>
                  <p:cNvGrpSpPr/>
                  <p:nvPr/>
                </p:nvGrpSpPr>
                <p:grpSpPr>
                  <a:xfrm>
                    <a:off x="2725064" y="1364529"/>
                    <a:ext cx="297954" cy="280182"/>
                    <a:chOff x="2725064" y="1364529"/>
                    <a:chExt cx="297954" cy="280182"/>
                  </a:xfrm>
                </p:grpSpPr>
                <p:sp>
                  <p:nvSpPr>
                    <p:cNvPr id="7719" name="Google Shape;7719;p8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724" name="Google Shape;7724;p8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86"/>
          <p:cNvGrpSpPr/>
          <p:nvPr/>
        </p:nvGrpSpPr>
        <p:grpSpPr>
          <a:xfrm>
            <a:off x="3924561" y="2927462"/>
            <a:ext cx="1569144" cy="591015"/>
            <a:chOff x="3820100" y="3023049"/>
            <a:chExt cx="1303926" cy="491162"/>
          </a:xfrm>
        </p:grpSpPr>
        <p:grpSp>
          <p:nvGrpSpPr>
            <p:cNvPr id="7730" name="Google Shape;7730;p86"/>
            <p:cNvGrpSpPr/>
            <p:nvPr/>
          </p:nvGrpSpPr>
          <p:grpSpPr>
            <a:xfrm>
              <a:off x="3820100" y="3023072"/>
              <a:ext cx="1303926" cy="491139"/>
              <a:chOff x="3820100" y="3023072"/>
              <a:chExt cx="1303926" cy="491139"/>
            </a:xfrm>
          </p:grpSpPr>
          <p:sp>
            <p:nvSpPr>
              <p:cNvPr id="7731" name="Google Shape;7731;p8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86"/>
            <p:cNvGrpSpPr/>
            <p:nvPr/>
          </p:nvGrpSpPr>
          <p:grpSpPr>
            <a:xfrm>
              <a:off x="4132439" y="3023645"/>
              <a:ext cx="393633" cy="177096"/>
              <a:chOff x="4132439" y="3023645"/>
              <a:chExt cx="393633" cy="177096"/>
            </a:xfrm>
          </p:grpSpPr>
          <p:sp>
            <p:nvSpPr>
              <p:cNvPr id="7734" name="Google Shape;7734;p8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86"/>
            <p:cNvGrpSpPr/>
            <p:nvPr/>
          </p:nvGrpSpPr>
          <p:grpSpPr>
            <a:xfrm>
              <a:off x="3921811" y="3023049"/>
              <a:ext cx="1002397" cy="388943"/>
              <a:chOff x="3921811" y="3023049"/>
              <a:chExt cx="1002397" cy="388943"/>
            </a:xfrm>
          </p:grpSpPr>
          <p:sp>
            <p:nvSpPr>
              <p:cNvPr id="7737" name="Google Shape;7737;p8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86"/>
            <p:cNvGrpSpPr/>
            <p:nvPr/>
          </p:nvGrpSpPr>
          <p:grpSpPr>
            <a:xfrm>
              <a:off x="4023645" y="3023049"/>
              <a:ext cx="683032" cy="286722"/>
              <a:chOff x="4023645" y="3023049"/>
              <a:chExt cx="683032" cy="286722"/>
            </a:xfrm>
          </p:grpSpPr>
          <p:sp>
            <p:nvSpPr>
              <p:cNvPr id="7740" name="Google Shape;7740;p8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2" name="Google Shape;7742;p86"/>
          <p:cNvGrpSpPr/>
          <p:nvPr/>
        </p:nvGrpSpPr>
        <p:grpSpPr>
          <a:xfrm>
            <a:off x="1556683" y="2054307"/>
            <a:ext cx="713522" cy="688025"/>
            <a:chOff x="1706078" y="2092648"/>
            <a:chExt cx="660913" cy="637296"/>
          </a:xfrm>
        </p:grpSpPr>
        <p:sp>
          <p:nvSpPr>
            <p:cNvPr id="7743" name="Google Shape;7743;p8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4" name="Google Shape;7744;p86"/>
            <p:cNvGrpSpPr/>
            <p:nvPr/>
          </p:nvGrpSpPr>
          <p:grpSpPr>
            <a:xfrm>
              <a:off x="1706078" y="2092648"/>
              <a:ext cx="660913" cy="575241"/>
              <a:chOff x="1706078" y="2092648"/>
              <a:chExt cx="660913" cy="575241"/>
            </a:xfrm>
          </p:grpSpPr>
          <p:sp>
            <p:nvSpPr>
              <p:cNvPr id="7745" name="Google Shape;7745;p8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8" name="Google Shape;7748;p86"/>
          <p:cNvGrpSpPr/>
          <p:nvPr/>
        </p:nvGrpSpPr>
        <p:grpSpPr>
          <a:xfrm>
            <a:off x="6318542" y="1171856"/>
            <a:ext cx="1317459" cy="684168"/>
            <a:chOff x="238125" y="999450"/>
            <a:chExt cx="7140700" cy="3708225"/>
          </a:xfrm>
        </p:grpSpPr>
        <p:sp>
          <p:nvSpPr>
            <p:cNvPr id="7749" name="Google Shape;7749;p8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761"/>
        <p:cNvGrpSpPr/>
        <p:nvPr/>
      </p:nvGrpSpPr>
      <p:grpSpPr>
        <a:xfrm>
          <a:off x="0" y="0"/>
          <a:ext cx="0" cy="0"/>
          <a:chOff x="0" y="0"/>
          <a:chExt cx="0" cy="0"/>
        </a:xfrm>
      </p:grpSpPr>
      <p:grpSp>
        <p:nvGrpSpPr>
          <p:cNvPr id="7762" name="Google Shape;7762;p87"/>
          <p:cNvGrpSpPr/>
          <p:nvPr/>
        </p:nvGrpSpPr>
        <p:grpSpPr>
          <a:xfrm>
            <a:off x="729238" y="1179665"/>
            <a:ext cx="1636117" cy="1526144"/>
            <a:chOff x="729238" y="1179665"/>
            <a:chExt cx="1636117" cy="1526144"/>
          </a:xfrm>
        </p:grpSpPr>
        <p:grpSp>
          <p:nvGrpSpPr>
            <p:cNvPr id="7763" name="Google Shape;7763;p87"/>
            <p:cNvGrpSpPr/>
            <p:nvPr/>
          </p:nvGrpSpPr>
          <p:grpSpPr>
            <a:xfrm>
              <a:off x="729238" y="1179665"/>
              <a:ext cx="80700" cy="1526144"/>
              <a:chOff x="729238" y="1179665"/>
              <a:chExt cx="80700" cy="1526144"/>
            </a:xfrm>
          </p:grpSpPr>
          <p:sp>
            <p:nvSpPr>
              <p:cNvPr id="7764" name="Google Shape;7764;p8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87"/>
            <p:cNvGrpSpPr/>
            <p:nvPr/>
          </p:nvGrpSpPr>
          <p:grpSpPr>
            <a:xfrm>
              <a:off x="903098" y="1179665"/>
              <a:ext cx="80700" cy="1526144"/>
              <a:chOff x="903098" y="1179665"/>
              <a:chExt cx="80700" cy="1526144"/>
            </a:xfrm>
          </p:grpSpPr>
          <p:sp>
            <p:nvSpPr>
              <p:cNvPr id="7775" name="Google Shape;7775;p8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87"/>
            <p:cNvGrpSpPr/>
            <p:nvPr/>
          </p:nvGrpSpPr>
          <p:grpSpPr>
            <a:xfrm>
              <a:off x="1076958" y="1179665"/>
              <a:ext cx="80700" cy="1526144"/>
              <a:chOff x="1076958" y="1179665"/>
              <a:chExt cx="80700" cy="1526144"/>
            </a:xfrm>
          </p:grpSpPr>
          <p:sp>
            <p:nvSpPr>
              <p:cNvPr id="7786" name="Google Shape;7786;p8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87"/>
            <p:cNvGrpSpPr/>
            <p:nvPr/>
          </p:nvGrpSpPr>
          <p:grpSpPr>
            <a:xfrm>
              <a:off x="1247707" y="1179665"/>
              <a:ext cx="80700" cy="1526144"/>
              <a:chOff x="1247707" y="1179665"/>
              <a:chExt cx="80700" cy="1526144"/>
            </a:xfrm>
          </p:grpSpPr>
          <p:sp>
            <p:nvSpPr>
              <p:cNvPr id="7797" name="Google Shape;7797;p8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87"/>
            <p:cNvGrpSpPr/>
            <p:nvPr/>
          </p:nvGrpSpPr>
          <p:grpSpPr>
            <a:xfrm>
              <a:off x="1421567" y="1179665"/>
              <a:ext cx="80700" cy="1526144"/>
              <a:chOff x="1421567" y="1179665"/>
              <a:chExt cx="80700" cy="1526144"/>
            </a:xfrm>
          </p:grpSpPr>
          <p:sp>
            <p:nvSpPr>
              <p:cNvPr id="7808" name="Google Shape;7808;p8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87"/>
            <p:cNvGrpSpPr/>
            <p:nvPr/>
          </p:nvGrpSpPr>
          <p:grpSpPr>
            <a:xfrm>
              <a:off x="1592327" y="1179665"/>
              <a:ext cx="80700" cy="1526144"/>
              <a:chOff x="1592327" y="1179665"/>
              <a:chExt cx="80700" cy="1526144"/>
            </a:xfrm>
          </p:grpSpPr>
          <p:sp>
            <p:nvSpPr>
              <p:cNvPr id="7819" name="Google Shape;7819;p8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87"/>
            <p:cNvGrpSpPr/>
            <p:nvPr/>
          </p:nvGrpSpPr>
          <p:grpSpPr>
            <a:xfrm>
              <a:off x="1766187" y="1179665"/>
              <a:ext cx="80700" cy="1526144"/>
              <a:chOff x="1766187" y="1179665"/>
              <a:chExt cx="80700" cy="1526144"/>
            </a:xfrm>
          </p:grpSpPr>
          <p:sp>
            <p:nvSpPr>
              <p:cNvPr id="7830" name="Google Shape;7830;p8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87"/>
            <p:cNvGrpSpPr/>
            <p:nvPr/>
          </p:nvGrpSpPr>
          <p:grpSpPr>
            <a:xfrm>
              <a:off x="1936935" y="1179665"/>
              <a:ext cx="80700" cy="1526144"/>
              <a:chOff x="1936935" y="1179665"/>
              <a:chExt cx="80700" cy="1526144"/>
            </a:xfrm>
          </p:grpSpPr>
          <p:sp>
            <p:nvSpPr>
              <p:cNvPr id="7841" name="Google Shape;7841;p8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87"/>
            <p:cNvGrpSpPr/>
            <p:nvPr/>
          </p:nvGrpSpPr>
          <p:grpSpPr>
            <a:xfrm>
              <a:off x="2110795" y="1179665"/>
              <a:ext cx="80700" cy="1526144"/>
              <a:chOff x="2110795" y="1179665"/>
              <a:chExt cx="80700" cy="1526144"/>
            </a:xfrm>
          </p:grpSpPr>
          <p:sp>
            <p:nvSpPr>
              <p:cNvPr id="7852" name="Google Shape;7852;p8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87"/>
            <p:cNvGrpSpPr/>
            <p:nvPr/>
          </p:nvGrpSpPr>
          <p:grpSpPr>
            <a:xfrm>
              <a:off x="2284655" y="1179665"/>
              <a:ext cx="80700" cy="1526144"/>
              <a:chOff x="2284655" y="1179665"/>
              <a:chExt cx="80700" cy="1526144"/>
            </a:xfrm>
          </p:grpSpPr>
          <p:sp>
            <p:nvSpPr>
              <p:cNvPr id="7863" name="Google Shape;7863;p8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3" name="Google Shape;7873;p87"/>
          <p:cNvGrpSpPr/>
          <p:nvPr/>
        </p:nvGrpSpPr>
        <p:grpSpPr>
          <a:xfrm>
            <a:off x="2623904" y="1198803"/>
            <a:ext cx="1364248" cy="1102133"/>
            <a:chOff x="2623904" y="1198803"/>
            <a:chExt cx="1364248" cy="1102133"/>
          </a:xfrm>
        </p:grpSpPr>
        <p:grpSp>
          <p:nvGrpSpPr>
            <p:cNvPr id="7874" name="Google Shape;7874;p87"/>
            <p:cNvGrpSpPr/>
            <p:nvPr/>
          </p:nvGrpSpPr>
          <p:grpSpPr>
            <a:xfrm>
              <a:off x="2623907" y="1198803"/>
              <a:ext cx="1364245" cy="273000"/>
              <a:chOff x="2623907" y="1198803"/>
              <a:chExt cx="1364245" cy="273000"/>
            </a:xfrm>
          </p:grpSpPr>
          <p:sp>
            <p:nvSpPr>
              <p:cNvPr id="7875" name="Google Shape;7875;p8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87"/>
            <p:cNvGrpSpPr/>
            <p:nvPr/>
          </p:nvGrpSpPr>
          <p:grpSpPr>
            <a:xfrm>
              <a:off x="2623904" y="1476964"/>
              <a:ext cx="1364245" cy="273000"/>
              <a:chOff x="2623904" y="1476964"/>
              <a:chExt cx="1364245" cy="273000"/>
            </a:xfrm>
          </p:grpSpPr>
          <p:sp>
            <p:nvSpPr>
              <p:cNvPr id="7881" name="Google Shape;7881;p8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87"/>
            <p:cNvGrpSpPr/>
            <p:nvPr/>
          </p:nvGrpSpPr>
          <p:grpSpPr>
            <a:xfrm>
              <a:off x="2623907" y="1749775"/>
              <a:ext cx="1364245" cy="273000"/>
              <a:chOff x="2623907" y="1749775"/>
              <a:chExt cx="1364245" cy="273000"/>
            </a:xfrm>
          </p:grpSpPr>
          <p:sp>
            <p:nvSpPr>
              <p:cNvPr id="7887" name="Google Shape;7887;p8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87"/>
            <p:cNvGrpSpPr/>
            <p:nvPr/>
          </p:nvGrpSpPr>
          <p:grpSpPr>
            <a:xfrm>
              <a:off x="2623904" y="2027936"/>
              <a:ext cx="1364245" cy="273000"/>
              <a:chOff x="2623904" y="2027936"/>
              <a:chExt cx="1364245" cy="273000"/>
            </a:xfrm>
          </p:grpSpPr>
          <p:sp>
            <p:nvSpPr>
              <p:cNvPr id="7893" name="Google Shape;7893;p8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8" name="Google Shape;7898;p87"/>
          <p:cNvGrpSpPr/>
          <p:nvPr/>
        </p:nvGrpSpPr>
        <p:grpSpPr>
          <a:xfrm>
            <a:off x="2613365" y="2657876"/>
            <a:ext cx="1387541" cy="159124"/>
            <a:chOff x="3200660" y="2180272"/>
            <a:chExt cx="2563824" cy="378237"/>
          </a:xfrm>
        </p:grpSpPr>
        <p:sp>
          <p:nvSpPr>
            <p:cNvPr id="7899" name="Google Shape;7899;p8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87"/>
          <p:cNvGrpSpPr/>
          <p:nvPr/>
        </p:nvGrpSpPr>
        <p:grpSpPr>
          <a:xfrm>
            <a:off x="2609890" y="2935640"/>
            <a:ext cx="1390502" cy="159625"/>
            <a:chOff x="3530150" y="2790075"/>
            <a:chExt cx="1962600" cy="225300"/>
          </a:xfrm>
        </p:grpSpPr>
        <p:sp>
          <p:nvSpPr>
            <p:cNvPr id="7918" name="Google Shape;7918;p8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87"/>
          <p:cNvGrpSpPr/>
          <p:nvPr/>
        </p:nvGrpSpPr>
        <p:grpSpPr>
          <a:xfrm>
            <a:off x="2609948" y="3213905"/>
            <a:ext cx="1411629" cy="154175"/>
            <a:chOff x="3558802" y="4011244"/>
            <a:chExt cx="1866000" cy="111600"/>
          </a:xfrm>
        </p:grpSpPr>
        <p:sp>
          <p:nvSpPr>
            <p:cNvPr id="7921" name="Google Shape;7921;p8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87"/>
          <p:cNvGrpSpPr/>
          <p:nvPr/>
        </p:nvGrpSpPr>
        <p:grpSpPr>
          <a:xfrm>
            <a:off x="2610235" y="2419475"/>
            <a:ext cx="1383503" cy="119761"/>
            <a:chOff x="3465975" y="2270258"/>
            <a:chExt cx="1986364" cy="171947"/>
          </a:xfrm>
        </p:grpSpPr>
        <p:sp>
          <p:nvSpPr>
            <p:cNvPr id="7924" name="Google Shape;7924;p8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87"/>
          <p:cNvGrpSpPr/>
          <p:nvPr/>
        </p:nvGrpSpPr>
        <p:grpSpPr>
          <a:xfrm>
            <a:off x="2621243" y="3783248"/>
            <a:ext cx="1369531" cy="195460"/>
            <a:chOff x="723300" y="4253549"/>
            <a:chExt cx="2276482" cy="324900"/>
          </a:xfrm>
        </p:grpSpPr>
        <p:sp>
          <p:nvSpPr>
            <p:cNvPr id="7933" name="Google Shape;7933;p8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87"/>
          <p:cNvGrpSpPr/>
          <p:nvPr/>
        </p:nvGrpSpPr>
        <p:grpSpPr>
          <a:xfrm>
            <a:off x="2610803" y="3484489"/>
            <a:ext cx="1389066" cy="180119"/>
            <a:chOff x="705948" y="3788465"/>
            <a:chExt cx="2308953" cy="299400"/>
          </a:xfrm>
        </p:grpSpPr>
        <p:sp>
          <p:nvSpPr>
            <p:cNvPr id="7939" name="Google Shape;7939;p8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87"/>
          <p:cNvGrpSpPr/>
          <p:nvPr/>
        </p:nvGrpSpPr>
        <p:grpSpPr>
          <a:xfrm>
            <a:off x="4207794" y="2088443"/>
            <a:ext cx="1433821" cy="191501"/>
            <a:chOff x="4273350" y="2088443"/>
            <a:chExt cx="1433821" cy="191501"/>
          </a:xfrm>
        </p:grpSpPr>
        <p:grpSp>
          <p:nvGrpSpPr>
            <p:cNvPr id="7945" name="Google Shape;7945;p87"/>
            <p:cNvGrpSpPr/>
            <p:nvPr/>
          </p:nvGrpSpPr>
          <p:grpSpPr>
            <a:xfrm>
              <a:off x="4273350" y="2088443"/>
              <a:ext cx="1433821" cy="0"/>
              <a:chOff x="5224975" y="2962250"/>
              <a:chExt cx="1544400" cy="0"/>
            </a:xfrm>
          </p:grpSpPr>
          <p:cxnSp>
            <p:nvCxnSpPr>
              <p:cNvPr id="7946" name="Google Shape;7946;p8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947" name="Google Shape;7947;p8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948" name="Google Shape;7948;p87"/>
            <p:cNvGrpSpPr/>
            <p:nvPr/>
          </p:nvGrpSpPr>
          <p:grpSpPr>
            <a:xfrm>
              <a:off x="4273350" y="2279944"/>
              <a:ext cx="1433821" cy="0"/>
              <a:chOff x="5224975" y="2962250"/>
              <a:chExt cx="1544400" cy="0"/>
            </a:xfrm>
          </p:grpSpPr>
          <p:cxnSp>
            <p:nvCxnSpPr>
              <p:cNvPr id="7949" name="Google Shape;7949;p8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950" name="Google Shape;7950;p8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951" name="Google Shape;7951;p87"/>
          <p:cNvGrpSpPr/>
          <p:nvPr/>
        </p:nvGrpSpPr>
        <p:grpSpPr>
          <a:xfrm>
            <a:off x="2658741" y="4097347"/>
            <a:ext cx="1304609" cy="294074"/>
            <a:chOff x="2658741" y="4097347"/>
            <a:chExt cx="1304609" cy="294074"/>
          </a:xfrm>
        </p:grpSpPr>
        <p:grpSp>
          <p:nvGrpSpPr>
            <p:cNvPr id="7952" name="Google Shape;7952;p87"/>
            <p:cNvGrpSpPr/>
            <p:nvPr/>
          </p:nvGrpSpPr>
          <p:grpSpPr>
            <a:xfrm>
              <a:off x="2658741" y="4097347"/>
              <a:ext cx="118572" cy="294074"/>
              <a:chOff x="3343310" y="4475555"/>
              <a:chExt cx="127717" cy="316753"/>
            </a:xfrm>
          </p:grpSpPr>
          <p:sp>
            <p:nvSpPr>
              <p:cNvPr id="7953" name="Google Shape;7953;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87"/>
            <p:cNvGrpSpPr/>
            <p:nvPr/>
          </p:nvGrpSpPr>
          <p:grpSpPr>
            <a:xfrm>
              <a:off x="3815519" y="4098388"/>
              <a:ext cx="147831" cy="291991"/>
              <a:chOff x="3527539" y="4476677"/>
              <a:chExt cx="159232" cy="314510"/>
            </a:xfrm>
          </p:grpSpPr>
          <p:sp>
            <p:nvSpPr>
              <p:cNvPr id="7956" name="Google Shape;7956;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87"/>
            <p:cNvGrpSpPr/>
            <p:nvPr/>
          </p:nvGrpSpPr>
          <p:grpSpPr>
            <a:xfrm>
              <a:off x="3511696" y="4098388"/>
              <a:ext cx="147831" cy="291991"/>
              <a:chOff x="3527539" y="4476677"/>
              <a:chExt cx="159232" cy="314510"/>
            </a:xfrm>
          </p:grpSpPr>
          <p:sp>
            <p:nvSpPr>
              <p:cNvPr id="7959" name="Google Shape;7959;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87"/>
            <p:cNvGrpSpPr/>
            <p:nvPr/>
          </p:nvGrpSpPr>
          <p:grpSpPr>
            <a:xfrm>
              <a:off x="3207874" y="4098388"/>
              <a:ext cx="147831" cy="291991"/>
              <a:chOff x="3527539" y="4476677"/>
              <a:chExt cx="159232" cy="314510"/>
            </a:xfrm>
          </p:grpSpPr>
          <p:sp>
            <p:nvSpPr>
              <p:cNvPr id="7962" name="Google Shape;7962;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87"/>
            <p:cNvGrpSpPr/>
            <p:nvPr/>
          </p:nvGrpSpPr>
          <p:grpSpPr>
            <a:xfrm>
              <a:off x="2933305" y="4097347"/>
              <a:ext cx="118572" cy="294074"/>
              <a:chOff x="3343310" y="4475555"/>
              <a:chExt cx="127717" cy="316753"/>
            </a:xfrm>
          </p:grpSpPr>
          <p:sp>
            <p:nvSpPr>
              <p:cNvPr id="7965" name="Google Shape;7965;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87"/>
          <p:cNvGrpSpPr/>
          <p:nvPr/>
        </p:nvGrpSpPr>
        <p:grpSpPr>
          <a:xfrm>
            <a:off x="4209349" y="1176041"/>
            <a:ext cx="1430711" cy="751237"/>
            <a:chOff x="5159450" y="1919950"/>
            <a:chExt cx="1541050" cy="862500"/>
          </a:xfrm>
        </p:grpSpPr>
        <p:sp>
          <p:nvSpPr>
            <p:cNvPr id="7968" name="Google Shape;7968;p8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969" name="Google Shape;7969;p87"/>
            <p:cNvGrpSpPr/>
            <p:nvPr/>
          </p:nvGrpSpPr>
          <p:grpSpPr>
            <a:xfrm>
              <a:off x="5159450" y="1919950"/>
              <a:ext cx="1541050" cy="862500"/>
              <a:chOff x="5159450" y="1919950"/>
              <a:chExt cx="1541050" cy="862500"/>
            </a:xfrm>
          </p:grpSpPr>
          <p:cxnSp>
            <p:nvCxnSpPr>
              <p:cNvPr id="7970" name="Google Shape;7970;p8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971" name="Google Shape;7971;p8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972" name="Google Shape;7972;p87"/>
          <p:cNvGrpSpPr/>
          <p:nvPr/>
        </p:nvGrpSpPr>
        <p:grpSpPr>
          <a:xfrm>
            <a:off x="4257486" y="2439811"/>
            <a:ext cx="1334436" cy="967914"/>
            <a:chOff x="4294923" y="2439811"/>
            <a:chExt cx="1334436" cy="967914"/>
          </a:xfrm>
        </p:grpSpPr>
        <p:grpSp>
          <p:nvGrpSpPr>
            <p:cNvPr id="7973" name="Google Shape;7973;p87"/>
            <p:cNvGrpSpPr/>
            <p:nvPr/>
          </p:nvGrpSpPr>
          <p:grpSpPr>
            <a:xfrm>
              <a:off x="4960455" y="2469658"/>
              <a:ext cx="668904" cy="885524"/>
              <a:chOff x="4960455" y="2469658"/>
              <a:chExt cx="668904" cy="885524"/>
            </a:xfrm>
          </p:grpSpPr>
          <p:sp>
            <p:nvSpPr>
              <p:cNvPr id="7974" name="Google Shape;7974;p8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7"/>
            <p:cNvGrpSpPr/>
            <p:nvPr/>
          </p:nvGrpSpPr>
          <p:grpSpPr>
            <a:xfrm>
              <a:off x="4294923" y="2469658"/>
              <a:ext cx="668951" cy="885524"/>
              <a:chOff x="4294923" y="2469658"/>
              <a:chExt cx="668951" cy="885524"/>
            </a:xfrm>
          </p:grpSpPr>
          <p:sp>
            <p:nvSpPr>
              <p:cNvPr id="7981" name="Google Shape;7981;p8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7" name="Google Shape;7987;p8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87"/>
          <p:cNvGrpSpPr/>
          <p:nvPr/>
        </p:nvGrpSpPr>
        <p:grpSpPr>
          <a:xfrm>
            <a:off x="4243690" y="3494256"/>
            <a:ext cx="1430949" cy="897289"/>
            <a:chOff x="4351371" y="3547942"/>
            <a:chExt cx="1345130" cy="843475"/>
          </a:xfrm>
        </p:grpSpPr>
        <p:grpSp>
          <p:nvGrpSpPr>
            <p:cNvPr id="7989" name="Google Shape;7989;p87"/>
            <p:cNvGrpSpPr/>
            <p:nvPr/>
          </p:nvGrpSpPr>
          <p:grpSpPr>
            <a:xfrm>
              <a:off x="4351371" y="4209917"/>
              <a:ext cx="1345130" cy="181500"/>
              <a:chOff x="4351371" y="4209917"/>
              <a:chExt cx="1345130" cy="181500"/>
            </a:xfrm>
          </p:grpSpPr>
          <p:sp>
            <p:nvSpPr>
              <p:cNvPr id="7990" name="Google Shape;7990;p8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1" name="Google Shape;7991;p8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992" name="Google Shape;7992;p87"/>
            <p:cNvGrpSpPr/>
            <p:nvPr/>
          </p:nvGrpSpPr>
          <p:grpSpPr>
            <a:xfrm>
              <a:off x="4403010" y="3985221"/>
              <a:ext cx="1109518" cy="181500"/>
              <a:chOff x="4403010" y="3985221"/>
              <a:chExt cx="1109518" cy="181500"/>
            </a:xfrm>
          </p:grpSpPr>
          <p:sp>
            <p:nvSpPr>
              <p:cNvPr id="7993" name="Google Shape;7993;p8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4" name="Google Shape;7994;p8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995" name="Google Shape;7995;p87"/>
            <p:cNvGrpSpPr/>
            <p:nvPr/>
          </p:nvGrpSpPr>
          <p:grpSpPr>
            <a:xfrm>
              <a:off x="4618704" y="3766582"/>
              <a:ext cx="807858" cy="181500"/>
              <a:chOff x="4618704" y="3766582"/>
              <a:chExt cx="807858" cy="181500"/>
            </a:xfrm>
          </p:grpSpPr>
          <p:sp>
            <p:nvSpPr>
              <p:cNvPr id="7996" name="Google Shape;7996;p8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7" name="Google Shape;7997;p8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998" name="Google Shape;7998;p87"/>
            <p:cNvGrpSpPr/>
            <p:nvPr/>
          </p:nvGrpSpPr>
          <p:grpSpPr>
            <a:xfrm>
              <a:off x="4735238" y="3547942"/>
              <a:ext cx="462839" cy="181500"/>
              <a:chOff x="4735238" y="3547942"/>
              <a:chExt cx="462839" cy="181500"/>
            </a:xfrm>
          </p:grpSpPr>
          <p:sp>
            <p:nvSpPr>
              <p:cNvPr id="7999" name="Google Shape;7999;p8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0" name="Google Shape;8000;p8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001" name="Google Shape;8001;p87"/>
          <p:cNvGrpSpPr/>
          <p:nvPr/>
        </p:nvGrpSpPr>
        <p:grpSpPr>
          <a:xfrm>
            <a:off x="7420047" y="2429580"/>
            <a:ext cx="1020955" cy="928853"/>
            <a:chOff x="926675" y="238125"/>
            <a:chExt cx="5755100" cy="5232975"/>
          </a:xfrm>
        </p:grpSpPr>
        <p:sp>
          <p:nvSpPr>
            <p:cNvPr id="8002" name="Google Shape;8002;p8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87"/>
          <p:cNvGrpSpPr/>
          <p:nvPr/>
        </p:nvGrpSpPr>
        <p:grpSpPr>
          <a:xfrm>
            <a:off x="727421" y="2828315"/>
            <a:ext cx="1695374" cy="1560837"/>
            <a:chOff x="727421" y="2828315"/>
            <a:chExt cx="1695374" cy="1560837"/>
          </a:xfrm>
        </p:grpSpPr>
        <p:grpSp>
          <p:nvGrpSpPr>
            <p:cNvPr id="8007" name="Google Shape;8007;p87"/>
            <p:cNvGrpSpPr/>
            <p:nvPr/>
          </p:nvGrpSpPr>
          <p:grpSpPr>
            <a:xfrm>
              <a:off x="727421" y="2828315"/>
              <a:ext cx="1695374" cy="1560837"/>
              <a:chOff x="734799" y="2782450"/>
              <a:chExt cx="1571100" cy="1577400"/>
            </a:xfrm>
          </p:grpSpPr>
          <p:cxnSp>
            <p:nvCxnSpPr>
              <p:cNvPr id="8008" name="Google Shape;8008;p8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009" name="Google Shape;8009;p8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010" name="Google Shape;8010;p87"/>
            <p:cNvGrpSpPr/>
            <p:nvPr/>
          </p:nvGrpSpPr>
          <p:grpSpPr>
            <a:xfrm>
              <a:off x="819108" y="2882501"/>
              <a:ext cx="1556791" cy="1426186"/>
              <a:chOff x="819108" y="2882501"/>
              <a:chExt cx="1556791" cy="1426186"/>
            </a:xfrm>
          </p:grpSpPr>
          <p:grpSp>
            <p:nvGrpSpPr>
              <p:cNvPr id="8011" name="Google Shape;8011;p87"/>
              <p:cNvGrpSpPr/>
              <p:nvPr/>
            </p:nvGrpSpPr>
            <p:grpSpPr>
              <a:xfrm>
                <a:off x="819108" y="2882501"/>
                <a:ext cx="103104" cy="1426186"/>
                <a:chOff x="4674013" y="3100904"/>
                <a:chExt cx="122758" cy="1698043"/>
              </a:xfrm>
            </p:grpSpPr>
            <p:sp>
              <p:nvSpPr>
                <p:cNvPr id="8012" name="Google Shape;8012;p8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87"/>
              <p:cNvGrpSpPr/>
              <p:nvPr/>
            </p:nvGrpSpPr>
            <p:grpSpPr>
              <a:xfrm>
                <a:off x="1062475" y="2882501"/>
                <a:ext cx="103104" cy="1426186"/>
                <a:chOff x="4940438" y="3100904"/>
                <a:chExt cx="122758" cy="1698043"/>
              </a:xfrm>
            </p:grpSpPr>
            <p:sp>
              <p:nvSpPr>
                <p:cNvPr id="8020" name="Google Shape;8020;p8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87"/>
              <p:cNvGrpSpPr/>
              <p:nvPr/>
            </p:nvGrpSpPr>
            <p:grpSpPr>
              <a:xfrm>
                <a:off x="1299324" y="2882501"/>
                <a:ext cx="103104" cy="1426186"/>
                <a:chOff x="5206863" y="3100904"/>
                <a:chExt cx="122758" cy="1698043"/>
              </a:xfrm>
            </p:grpSpPr>
            <p:sp>
              <p:nvSpPr>
                <p:cNvPr id="8028" name="Google Shape;8028;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87"/>
              <p:cNvGrpSpPr/>
              <p:nvPr/>
            </p:nvGrpSpPr>
            <p:grpSpPr>
              <a:xfrm>
                <a:off x="1786057" y="2882501"/>
                <a:ext cx="103104" cy="1426186"/>
                <a:chOff x="6006138" y="3143629"/>
                <a:chExt cx="122758" cy="1698043"/>
              </a:xfrm>
            </p:grpSpPr>
            <p:sp>
              <p:nvSpPr>
                <p:cNvPr id="8036" name="Google Shape;8036;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87"/>
              <p:cNvGrpSpPr/>
              <p:nvPr/>
            </p:nvGrpSpPr>
            <p:grpSpPr>
              <a:xfrm>
                <a:off x="2029422" y="2882501"/>
                <a:ext cx="103104" cy="1426186"/>
                <a:chOff x="6805413" y="3100904"/>
                <a:chExt cx="122758" cy="1698043"/>
              </a:xfrm>
            </p:grpSpPr>
            <p:sp>
              <p:nvSpPr>
                <p:cNvPr id="8044" name="Google Shape;8044;p8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87"/>
              <p:cNvGrpSpPr/>
              <p:nvPr/>
            </p:nvGrpSpPr>
            <p:grpSpPr>
              <a:xfrm>
                <a:off x="2272795" y="2882501"/>
                <a:ext cx="103104" cy="1426186"/>
                <a:chOff x="5206863" y="3100904"/>
                <a:chExt cx="122758" cy="1698043"/>
              </a:xfrm>
            </p:grpSpPr>
            <p:sp>
              <p:nvSpPr>
                <p:cNvPr id="8052" name="Google Shape;8052;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87"/>
              <p:cNvGrpSpPr/>
              <p:nvPr/>
            </p:nvGrpSpPr>
            <p:grpSpPr>
              <a:xfrm>
                <a:off x="1542694" y="2882501"/>
                <a:ext cx="103104" cy="1426186"/>
                <a:chOff x="6006138" y="3143629"/>
                <a:chExt cx="122758" cy="1698043"/>
              </a:xfrm>
            </p:grpSpPr>
            <p:sp>
              <p:nvSpPr>
                <p:cNvPr id="8060" name="Google Shape;8060;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67" name="Google Shape;8067;p87"/>
          <p:cNvGrpSpPr/>
          <p:nvPr/>
        </p:nvGrpSpPr>
        <p:grpSpPr>
          <a:xfrm>
            <a:off x="5683472" y="3518037"/>
            <a:ext cx="2749952" cy="870677"/>
            <a:chOff x="238125" y="1725700"/>
            <a:chExt cx="7139025" cy="2260325"/>
          </a:xfrm>
        </p:grpSpPr>
        <p:sp>
          <p:nvSpPr>
            <p:cNvPr id="8068" name="Google Shape;8068;p8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87"/>
          <p:cNvGrpSpPr/>
          <p:nvPr/>
        </p:nvGrpSpPr>
        <p:grpSpPr>
          <a:xfrm>
            <a:off x="5953636" y="2459783"/>
            <a:ext cx="1105452" cy="916747"/>
            <a:chOff x="5249100" y="1210600"/>
            <a:chExt cx="3502700" cy="2904775"/>
          </a:xfrm>
        </p:grpSpPr>
        <p:sp>
          <p:nvSpPr>
            <p:cNvPr id="8079" name="Google Shape;8079;p8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3" name="Google Shape;8083;p8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084" name="Google Shape;8084;p8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085" name="Google Shape;8085;p8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086" name="Google Shape;8086;p8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087" name="Google Shape;8087;p8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87"/>
          <p:cNvGrpSpPr/>
          <p:nvPr/>
        </p:nvGrpSpPr>
        <p:grpSpPr>
          <a:xfrm>
            <a:off x="7136183" y="1179201"/>
            <a:ext cx="1304650" cy="1124856"/>
            <a:chOff x="7287122" y="1165658"/>
            <a:chExt cx="1219413" cy="1051365"/>
          </a:xfrm>
        </p:grpSpPr>
        <p:grpSp>
          <p:nvGrpSpPr>
            <p:cNvPr id="8089" name="Google Shape;8089;p87"/>
            <p:cNvGrpSpPr/>
            <p:nvPr/>
          </p:nvGrpSpPr>
          <p:grpSpPr>
            <a:xfrm>
              <a:off x="7287122" y="1969723"/>
              <a:ext cx="1219413" cy="247300"/>
              <a:chOff x="7287122" y="1969723"/>
              <a:chExt cx="1219413" cy="247300"/>
            </a:xfrm>
          </p:grpSpPr>
          <p:sp>
            <p:nvSpPr>
              <p:cNvPr id="8090" name="Google Shape;8090;p8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1" name="Google Shape;8091;p87"/>
              <p:cNvGrpSpPr/>
              <p:nvPr/>
            </p:nvGrpSpPr>
            <p:grpSpPr>
              <a:xfrm>
                <a:off x="7287122" y="2063892"/>
                <a:ext cx="1151753" cy="73428"/>
                <a:chOff x="7287122" y="2063892"/>
                <a:chExt cx="1151753" cy="73428"/>
              </a:xfrm>
            </p:grpSpPr>
            <p:sp>
              <p:nvSpPr>
                <p:cNvPr id="8092" name="Google Shape;8092;p8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3" name="Google Shape;8093;p8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094" name="Google Shape;8094;p87"/>
            <p:cNvGrpSpPr/>
            <p:nvPr/>
          </p:nvGrpSpPr>
          <p:grpSpPr>
            <a:xfrm>
              <a:off x="7287122" y="1712201"/>
              <a:ext cx="1219403" cy="246767"/>
              <a:chOff x="7287122" y="1712201"/>
              <a:chExt cx="1219403" cy="246767"/>
            </a:xfrm>
          </p:grpSpPr>
          <p:sp>
            <p:nvSpPr>
              <p:cNvPr id="8095" name="Google Shape;8095;p8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6" name="Google Shape;8096;p87"/>
              <p:cNvGrpSpPr/>
              <p:nvPr/>
            </p:nvGrpSpPr>
            <p:grpSpPr>
              <a:xfrm>
                <a:off x="7287122" y="1842861"/>
                <a:ext cx="1005303" cy="73419"/>
                <a:chOff x="7287122" y="1842861"/>
                <a:chExt cx="1005303" cy="73419"/>
              </a:xfrm>
            </p:grpSpPr>
            <p:sp>
              <p:nvSpPr>
                <p:cNvPr id="8097" name="Google Shape;8097;p8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8" name="Google Shape;8098;p8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099" name="Google Shape;8099;p87"/>
            <p:cNvGrpSpPr/>
            <p:nvPr/>
          </p:nvGrpSpPr>
          <p:grpSpPr>
            <a:xfrm>
              <a:off x="7287122" y="1447520"/>
              <a:ext cx="1219403" cy="286667"/>
              <a:chOff x="7287122" y="1447520"/>
              <a:chExt cx="1219403" cy="286667"/>
            </a:xfrm>
          </p:grpSpPr>
          <p:sp>
            <p:nvSpPr>
              <p:cNvPr id="8100" name="Google Shape;8100;p8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1" name="Google Shape;8101;p87"/>
              <p:cNvGrpSpPr/>
              <p:nvPr/>
            </p:nvGrpSpPr>
            <p:grpSpPr>
              <a:xfrm>
                <a:off x="7287122" y="1581977"/>
                <a:ext cx="852803" cy="73428"/>
                <a:chOff x="7287122" y="1581977"/>
                <a:chExt cx="852803" cy="73428"/>
              </a:xfrm>
            </p:grpSpPr>
            <p:sp>
              <p:nvSpPr>
                <p:cNvPr id="8102" name="Google Shape;8102;p8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3" name="Google Shape;8103;p8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104" name="Google Shape;8104;p87"/>
            <p:cNvGrpSpPr/>
            <p:nvPr/>
          </p:nvGrpSpPr>
          <p:grpSpPr>
            <a:xfrm>
              <a:off x="7287122" y="1165658"/>
              <a:ext cx="1219403" cy="344253"/>
              <a:chOff x="7287122" y="1165658"/>
              <a:chExt cx="1219403" cy="344253"/>
            </a:xfrm>
          </p:grpSpPr>
          <p:sp>
            <p:nvSpPr>
              <p:cNvPr id="8105" name="Google Shape;8105;p8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6" name="Google Shape;8106;p87"/>
              <p:cNvGrpSpPr/>
              <p:nvPr/>
            </p:nvGrpSpPr>
            <p:grpSpPr>
              <a:xfrm>
                <a:off x="7287122" y="1341025"/>
                <a:ext cx="695703" cy="73419"/>
                <a:chOff x="7287122" y="1341025"/>
                <a:chExt cx="695703" cy="73419"/>
              </a:xfrm>
            </p:grpSpPr>
            <p:sp>
              <p:nvSpPr>
                <p:cNvPr id="8107" name="Google Shape;8107;p8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8" name="Google Shape;8108;p8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109" name="Google Shape;8109;p87"/>
          <p:cNvGrpSpPr/>
          <p:nvPr/>
        </p:nvGrpSpPr>
        <p:grpSpPr>
          <a:xfrm>
            <a:off x="5802676" y="1185224"/>
            <a:ext cx="1397729" cy="1098540"/>
            <a:chOff x="5900602" y="1193063"/>
            <a:chExt cx="1299851" cy="1021707"/>
          </a:xfrm>
        </p:grpSpPr>
        <p:grpSp>
          <p:nvGrpSpPr>
            <p:cNvPr id="8110" name="Google Shape;8110;p87"/>
            <p:cNvGrpSpPr/>
            <p:nvPr/>
          </p:nvGrpSpPr>
          <p:grpSpPr>
            <a:xfrm>
              <a:off x="6520337" y="1193063"/>
              <a:ext cx="341815" cy="799959"/>
              <a:chOff x="6520337" y="1193063"/>
              <a:chExt cx="341815" cy="799959"/>
            </a:xfrm>
          </p:grpSpPr>
          <p:grpSp>
            <p:nvGrpSpPr>
              <p:cNvPr id="8111" name="Google Shape;8111;p87"/>
              <p:cNvGrpSpPr/>
              <p:nvPr/>
            </p:nvGrpSpPr>
            <p:grpSpPr>
              <a:xfrm>
                <a:off x="6520337" y="1589527"/>
                <a:ext cx="213950" cy="403494"/>
                <a:chOff x="6520337" y="1589527"/>
                <a:chExt cx="213950" cy="403494"/>
              </a:xfrm>
            </p:grpSpPr>
            <p:sp>
              <p:nvSpPr>
                <p:cNvPr id="8112" name="Google Shape;8112;p8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87"/>
              <p:cNvGrpSpPr/>
              <p:nvPr/>
            </p:nvGrpSpPr>
            <p:grpSpPr>
              <a:xfrm>
                <a:off x="6577204" y="1193063"/>
                <a:ext cx="284947" cy="464512"/>
                <a:chOff x="6577204" y="1193063"/>
                <a:chExt cx="284947" cy="464512"/>
              </a:xfrm>
            </p:grpSpPr>
            <p:sp>
              <p:nvSpPr>
                <p:cNvPr id="8115" name="Google Shape;8115;p8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16" name="Google Shape;8116;p8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117" name="Google Shape;8117;p87"/>
            <p:cNvGrpSpPr/>
            <p:nvPr/>
          </p:nvGrpSpPr>
          <p:grpSpPr>
            <a:xfrm>
              <a:off x="6238903" y="1193063"/>
              <a:ext cx="300475" cy="900152"/>
              <a:chOff x="6238903" y="1193063"/>
              <a:chExt cx="300475" cy="900152"/>
            </a:xfrm>
          </p:grpSpPr>
          <p:grpSp>
            <p:nvGrpSpPr>
              <p:cNvPr id="8118" name="Google Shape;8118;p87"/>
              <p:cNvGrpSpPr/>
              <p:nvPr/>
            </p:nvGrpSpPr>
            <p:grpSpPr>
              <a:xfrm>
                <a:off x="6290865" y="1489315"/>
                <a:ext cx="248514" cy="603900"/>
                <a:chOff x="6290865" y="1489315"/>
                <a:chExt cx="248514" cy="603900"/>
              </a:xfrm>
            </p:grpSpPr>
            <p:sp>
              <p:nvSpPr>
                <p:cNvPr id="8119" name="Google Shape;8119;p8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87"/>
              <p:cNvGrpSpPr/>
              <p:nvPr/>
            </p:nvGrpSpPr>
            <p:grpSpPr>
              <a:xfrm>
                <a:off x="6238903" y="1193063"/>
                <a:ext cx="284947" cy="333087"/>
                <a:chOff x="6238903" y="1193063"/>
                <a:chExt cx="284947" cy="333087"/>
              </a:xfrm>
            </p:grpSpPr>
            <p:sp>
              <p:nvSpPr>
                <p:cNvPr id="8122" name="Google Shape;8122;p8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23" name="Google Shape;8123;p8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124" name="Google Shape;8124;p87"/>
            <p:cNvGrpSpPr/>
            <p:nvPr/>
          </p:nvGrpSpPr>
          <p:grpSpPr>
            <a:xfrm>
              <a:off x="5900602" y="1193063"/>
              <a:ext cx="444345" cy="1021707"/>
              <a:chOff x="5900602" y="1193063"/>
              <a:chExt cx="444345" cy="1021707"/>
            </a:xfrm>
          </p:grpSpPr>
          <p:grpSp>
            <p:nvGrpSpPr>
              <p:cNvPr id="8125" name="Google Shape;8125;p87"/>
              <p:cNvGrpSpPr/>
              <p:nvPr/>
            </p:nvGrpSpPr>
            <p:grpSpPr>
              <a:xfrm>
                <a:off x="6046501" y="1367785"/>
                <a:ext cx="298446" cy="846986"/>
                <a:chOff x="6046501" y="1367785"/>
                <a:chExt cx="298446" cy="846986"/>
              </a:xfrm>
            </p:grpSpPr>
            <p:sp>
              <p:nvSpPr>
                <p:cNvPr id="8126" name="Google Shape;8126;p8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7"/>
              <p:cNvGrpSpPr/>
              <p:nvPr/>
            </p:nvGrpSpPr>
            <p:grpSpPr>
              <a:xfrm>
                <a:off x="5900602" y="1193063"/>
                <a:ext cx="284947" cy="182312"/>
                <a:chOff x="5900602" y="1193063"/>
                <a:chExt cx="284947" cy="182312"/>
              </a:xfrm>
            </p:grpSpPr>
            <p:sp>
              <p:nvSpPr>
                <p:cNvPr id="8129" name="Google Shape;8129;p8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30" name="Google Shape;8130;p8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131" name="Google Shape;8131;p87"/>
            <p:cNvGrpSpPr/>
            <p:nvPr/>
          </p:nvGrpSpPr>
          <p:grpSpPr>
            <a:xfrm>
              <a:off x="6738300" y="1193063"/>
              <a:ext cx="462153" cy="707634"/>
              <a:chOff x="6738300" y="1193063"/>
              <a:chExt cx="462153" cy="707634"/>
            </a:xfrm>
          </p:grpSpPr>
          <p:grpSp>
            <p:nvGrpSpPr>
              <p:cNvPr id="8132" name="Google Shape;8132;p87"/>
              <p:cNvGrpSpPr/>
              <p:nvPr/>
            </p:nvGrpSpPr>
            <p:grpSpPr>
              <a:xfrm>
                <a:off x="6915505" y="1193063"/>
                <a:ext cx="284947" cy="597387"/>
                <a:chOff x="6915505" y="1193063"/>
                <a:chExt cx="284947" cy="597387"/>
              </a:xfrm>
            </p:grpSpPr>
            <p:sp>
              <p:nvSpPr>
                <p:cNvPr id="8133" name="Google Shape;8133;p8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34" name="Google Shape;8134;p8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135" name="Google Shape;8135;p87"/>
              <p:cNvGrpSpPr/>
              <p:nvPr/>
            </p:nvGrpSpPr>
            <p:grpSpPr>
              <a:xfrm>
                <a:off x="6738300" y="1684725"/>
                <a:ext cx="230066" cy="215971"/>
                <a:chOff x="6738300" y="1684725"/>
                <a:chExt cx="230066" cy="215971"/>
              </a:xfrm>
            </p:grpSpPr>
            <p:sp>
              <p:nvSpPr>
                <p:cNvPr id="8136" name="Google Shape;8136;p8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41"/>
        <p:cNvGrpSpPr/>
        <p:nvPr/>
      </p:nvGrpSpPr>
      <p:grpSpPr>
        <a:xfrm>
          <a:off x="0" y="0"/>
          <a:ext cx="0" cy="0"/>
          <a:chOff x="0" y="0"/>
          <a:chExt cx="0" cy="0"/>
        </a:xfrm>
      </p:grpSpPr>
      <p:sp>
        <p:nvSpPr>
          <p:cNvPr id="8142" name="Google Shape;8142;p8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143" name="Google Shape;8143;p8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Flaticon’s extension</a:t>
            </a:r>
            <a:r>
              <a:rPr lang="en">
                <a:solidFill>
                  <a:srgbClr val="FFFFFF"/>
                </a:solidFill>
                <a:latin typeface="Arial"/>
                <a:ea typeface="Arial"/>
                <a:cs typeface="Arial"/>
                <a:sym typeface="Arial"/>
              </a:rPr>
              <a:t>, allowing you to customize and add even more icons.</a:t>
            </a:r>
            <a:r>
              <a:rPr lang="en">
                <a:solidFill>
                  <a:srgbClr val="435D74"/>
                </a:solidFill>
                <a:latin typeface="Arial"/>
                <a:ea typeface="Arial"/>
                <a:cs typeface="Arial"/>
                <a:sym typeface="Arial"/>
              </a:rPr>
              <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144" name="Google Shape;8144;p88"/>
          <p:cNvGrpSpPr/>
          <p:nvPr/>
        </p:nvGrpSpPr>
        <p:grpSpPr>
          <a:xfrm>
            <a:off x="829359" y="2307635"/>
            <a:ext cx="339235" cy="298186"/>
            <a:chOff x="898875" y="244725"/>
            <a:chExt cx="481800" cy="423500"/>
          </a:xfrm>
        </p:grpSpPr>
        <p:sp>
          <p:nvSpPr>
            <p:cNvPr id="8145" name="Google Shape;8145;p8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6" name="Google Shape;8146;p8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7" name="Google Shape;8147;p8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8" name="Google Shape;8148;p8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9" name="Google Shape;8149;p8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50" name="Google Shape;8150;p8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51" name="Google Shape;8151;p88"/>
          <p:cNvGrpSpPr/>
          <p:nvPr/>
        </p:nvGrpSpPr>
        <p:grpSpPr>
          <a:xfrm>
            <a:off x="1267741" y="2287103"/>
            <a:ext cx="298169" cy="339253"/>
            <a:chOff x="1529350" y="258825"/>
            <a:chExt cx="423475" cy="481825"/>
          </a:xfrm>
        </p:grpSpPr>
        <p:sp>
          <p:nvSpPr>
            <p:cNvPr id="8152" name="Google Shape;8152;p8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53" name="Google Shape;8153;p8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54" name="Google Shape;8154;p88"/>
          <p:cNvGrpSpPr/>
          <p:nvPr/>
        </p:nvGrpSpPr>
        <p:grpSpPr>
          <a:xfrm>
            <a:off x="1660716" y="2367273"/>
            <a:ext cx="340890" cy="178912"/>
            <a:chOff x="2084325" y="363300"/>
            <a:chExt cx="484150" cy="254100"/>
          </a:xfrm>
        </p:grpSpPr>
        <p:sp>
          <p:nvSpPr>
            <p:cNvPr id="8155" name="Google Shape;8155;p8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56" name="Google Shape;8156;p8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57" name="Google Shape;8157;p88"/>
          <p:cNvGrpSpPr/>
          <p:nvPr/>
        </p:nvGrpSpPr>
        <p:grpSpPr>
          <a:xfrm>
            <a:off x="2110011" y="2287102"/>
            <a:ext cx="298169" cy="339253"/>
            <a:chOff x="2707500" y="249400"/>
            <a:chExt cx="423475" cy="481825"/>
          </a:xfrm>
        </p:grpSpPr>
        <p:sp>
          <p:nvSpPr>
            <p:cNvPr id="8158" name="Google Shape;8158;p8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59" name="Google Shape;8159;p8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60" name="Google Shape;8160;p88"/>
          <p:cNvGrpSpPr/>
          <p:nvPr/>
        </p:nvGrpSpPr>
        <p:grpSpPr>
          <a:xfrm>
            <a:off x="2523626" y="2287428"/>
            <a:ext cx="305386" cy="338602"/>
            <a:chOff x="3300325" y="249875"/>
            <a:chExt cx="433725" cy="480900"/>
          </a:xfrm>
        </p:grpSpPr>
        <p:sp>
          <p:nvSpPr>
            <p:cNvPr id="8161" name="Google Shape;8161;p8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62" name="Google Shape;8162;p8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63" name="Google Shape;8163;p8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64" name="Google Shape;8164;p8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65" name="Google Shape;8165;p8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66" name="Google Shape;8166;p8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67" name="Google Shape;8167;p88"/>
          <p:cNvGrpSpPr/>
          <p:nvPr/>
        </p:nvGrpSpPr>
        <p:grpSpPr>
          <a:xfrm>
            <a:off x="2912712" y="2287349"/>
            <a:ext cx="352349" cy="338760"/>
            <a:chOff x="3854700" y="249750"/>
            <a:chExt cx="500425" cy="481125"/>
          </a:xfrm>
        </p:grpSpPr>
        <p:sp>
          <p:nvSpPr>
            <p:cNvPr id="8168" name="Google Shape;8168;p8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69" name="Google Shape;8169;p8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70" name="Google Shape;8170;p8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71" name="Google Shape;8171;p8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72" name="Google Shape;8172;p8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73" name="Google Shape;8173;p8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74" name="Google Shape;8174;p8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75" name="Google Shape;8175;p8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76" name="Google Shape;8176;p88"/>
          <p:cNvGrpSpPr/>
          <p:nvPr/>
        </p:nvGrpSpPr>
        <p:grpSpPr>
          <a:xfrm>
            <a:off x="3330701" y="2287349"/>
            <a:ext cx="352349" cy="338760"/>
            <a:chOff x="4447550" y="249750"/>
            <a:chExt cx="500425" cy="481125"/>
          </a:xfrm>
        </p:grpSpPr>
        <p:sp>
          <p:nvSpPr>
            <p:cNvPr id="8177" name="Google Shape;8177;p8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78" name="Google Shape;8178;p8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79" name="Google Shape;8179;p88"/>
          <p:cNvGrpSpPr/>
          <p:nvPr/>
        </p:nvGrpSpPr>
        <p:grpSpPr>
          <a:xfrm>
            <a:off x="3759902" y="2287102"/>
            <a:ext cx="339253" cy="339253"/>
            <a:chOff x="5049725" y="249400"/>
            <a:chExt cx="481825" cy="481825"/>
          </a:xfrm>
        </p:grpSpPr>
        <p:sp>
          <p:nvSpPr>
            <p:cNvPr id="8180" name="Google Shape;8180;p8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81" name="Google Shape;8181;p8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82" name="Google Shape;8182;p88"/>
          <p:cNvGrpSpPr/>
          <p:nvPr/>
        </p:nvGrpSpPr>
        <p:grpSpPr>
          <a:xfrm>
            <a:off x="4173843" y="2287102"/>
            <a:ext cx="339253" cy="339253"/>
            <a:chOff x="5660400" y="238125"/>
            <a:chExt cx="481825" cy="481825"/>
          </a:xfrm>
        </p:grpSpPr>
        <p:sp>
          <p:nvSpPr>
            <p:cNvPr id="8183" name="Google Shape;8183;p8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84" name="Google Shape;8184;p8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85" name="Google Shape;8185;p88"/>
          <p:cNvGrpSpPr/>
          <p:nvPr/>
        </p:nvGrpSpPr>
        <p:grpSpPr>
          <a:xfrm>
            <a:off x="4590529" y="2287102"/>
            <a:ext cx="339253" cy="339253"/>
            <a:chOff x="6235400" y="249400"/>
            <a:chExt cx="481825" cy="481825"/>
          </a:xfrm>
        </p:grpSpPr>
        <p:sp>
          <p:nvSpPr>
            <p:cNvPr id="8186" name="Google Shape;8186;p8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87" name="Google Shape;8187;p8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88" name="Google Shape;8188;p8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89" name="Google Shape;8189;p8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90" name="Google Shape;8190;p8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91" name="Google Shape;8191;p88"/>
          <p:cNvGrpSpPr/>
          <p:nvPr/>
        </p:nvGrpSpPr>
        <p:grpSpPr>
          <a:xfrm>
            <a:off x="828875" y="2731810"/>
            <a:ext cx="340204" cy="298116"/>
            <a:chOff x="899850" y="871450"/>
            <a:chExt cx="483175" cy="423400"/>
          </a:xfrm>
        </p:grpSpPr>
        <p:sp>
          <p:nvSpPr>
            <p:cNvPr id="8192" name="Google Shape;8192;p8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93" name="Google Shape;8193;p8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94" name="Google Shape;8194;p8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95" name="Google Shape;8195;p8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196" name="Google Shape;8196;p88"/>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197" name="Google Shape;8197;p88"/>
          <p:cNvGrpSpPr/>
          <p:nvPr/>
        </p:nvGrpSpPr>
        <p:grpSpPr>
          <a:xfrm>
            <a:off x="1660875" y="2711232"/>
            <a:ext cx="340573" cy="339271"/>
            <a:chOff x="2085450" y="842250"/>
            <a:chExt cx="483700" cy="481850"/>
          </a:xfrm>
        </p:grpSpPr>
        <p:sp>
          <p:nvSpPr>
            <p:cNvPr id="8198" name="Google Shape;8198;p8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99" name="Google Shape;8199;p8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00" name="Google Shape;8200;p8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01" name="Google Shape;8201;p88"/>
          <p:cNvGrpSpPr/>
          <p:nvPr/>
        </p:nvGrpSpPr>
        <p:grpSpPr>
          <a:xfrm>
            <a:off x="2089443" y="2711241"/>
            <a:ext cx="339306" cy="339253"/>
            <a:chOff x="2685825" y="840375"/>
            <a:chExt cx="481900" cy="481825"/>
          </a:xfrm>
        </p:grpSpPr>
        <p:sp>
          <p:nvSpPr>
            <p:cNvPr id="8202" name="Google Shape;8202;p8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03" name="Google Shape;8203;p8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04" name="Google Shape;8204;p88"/>
          <p:cNvGrpSpPr/>
          <p:nvPr/>
        </p:nvGrpSpPr>
        <p:grpSpPr>
          <a:xfrm>
            <a:off x="2501104" y="2710924"/>
            <a:ext cx="350431" cy="339887"/>
            <a:chOff x="3270675" y="841800"/>
            <a:chExt cx="497700" cy="482725"/>
          </a:xfrm>
        </p:grpSpPr>
        <p:sp>
          <p:nvSpPr>
            <p:cNvPr id="8205" name="Google Shape;8205;p8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06" name="Google Shape;8206;p8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07" name="Google Shape;8207;p8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208" name="Google Shape;8208;p88"/>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209" name="Google Shape;8209;p88"/>
          <p:cNvGrpSpPr/>
          <p:nvPr/>
        </p:nvGrpSpPr>
        <p:grpSpPr>
          <a:xfrm>
            <a:off x="3337249" y="2731783"/>
            <a:ext cx="339253" cy="298169"/>
            <a:chOff x="4467200" y="877100"/>
            <a:chExt cx="481825" cy="423475"/>
          </a:xfrm>
        </p:grpSpPr>
        <p:sp>
          <p:nvSpPr>
            <p:cNvPr id="8210" name="Google Shape;8210;p8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11" name="Google Shape;8211;p8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12" name="Google Shape;8212;p8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13" name="Google Shape;8213;p8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14" name="Google Shape;8214;p88"/>
          <p:cNvGrpSpPr/>
          <p:nvPr/>
        </p:nvGrpSpPr>
        <p:grpSpPr>
          <a:xfrm>
            <a:off x="3752140" y="2711232"/>
            <a:ext cx="354778" cy="339271"/>
            <a:chOff x="5045500" y="842250"/>
            <a:chExt cx="503875" cy="481850"/>
          </a:xfrm>
        </p:grpSpPr>
        <p:sp>
          <p:nvSpPr>
            <p:cNvPr id="8215" name="Google Shape;8215;p8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16" name="Google Shape;8216;p8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17" name="Google Shape;8217;p88"/>
          <p:cNvGrpSpPr/>
          <p:nvPr/>
        </p:nvGrpSpPr>
        <p:grpSpPr>
          <a:xfrm>
            <a:off x="4174987" y="2737451"/>
            <a:ext cx="336965" cy="286833"/>
            <a:chOff x="5645200" y="879425"/>
            <a:chExt cx="478575" cy="407375"/>
          </a:xfrm>
        </p:grpSpPr>
        <p:sp>
          <p:nvSpPr>
            <p:cNvPr id="8218" name="Google Shape;8218;p8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19" name="Google Shape;8219;p8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0" name="Google Shape;8220;p8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1" name="Google Shape;8221;p8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2" name="Google Shape;8222;p8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3" name="Google Shape;8223;p8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24" name="Google Shape;8224;p88"/>
          <p:cNvGrpSpPr/>
          <p:nvPr/>
        </p:nvGrpSpPr>
        <p:grpSpPr>
          <a:xfrm>
            <a:off x="4611062" y="2711241"/>
            <a:ext cx="298186" cy="339253"/>
            <a:chOff x="6264525" y="842250"/>
            <a:chExt cx="423500" cy="481825"/>
          </a:xfrm>
        </p:grpSpPr>
        <p:sp>
          <p:nvSpPr>
            <p:cNvPr id="8225" name="Google Shape;8225;p8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6" name="Google Shape;8226;p8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7" name="Google Shape;8227;p8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8" name="Google Shape;8228;p8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9" name="Google Shape;8229;p8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30" name="Google Shape;8230;p8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31" name="Google Shape;8231;p8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32" name="Google Shape;8232;p88"/>
          <p:cNvGrpSpPr/>
          <p:nvPr/>
        </p:nvGrpSpPr>
        <p:grpSpPr>
          <a:xfrm>
            <a:off x="829350" y="3125895"/>
            <a:ext cx="339253" cy="339253"/>
            <a:chOff x="900750" y="1436075"/>
            <a:chExt cx="481825" cy="481825"/>
          </a:xfrm>
        </p:grpSpPr>
        <p:sp>
          <p:nvSpPr>
            <p:cNvPr id="8233" name="Google Shape;8233;p8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34" name="Google Shape;8234;p8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35" name="Google Shape;8235;p8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36" name="Google Shape;8236;p8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37" name="Google Shape;8237;p88"/>
          <p:cNvGrpSpPr/>
          <p:nvPr/>
        </p:nvGrpSpPr>
        <p:grpSpPr>
          <a:xfrm>
            <a:off x="1247198" y="3186183"/>
            <a:ext cx="339253" cy="218676"/>
            <a:chOff x="1492675" y="1520750"/>
            <a:chExt cx="481825" cy="310575"/>
          </a:xfrm>
        </p:grpSpPr>
        <p:sp>
          <p:nvSpPr>
            <p:cNvPr id="8238" name="Google Shape;8238;p8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39" name="Google Shape;8239;p8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0" name="Google Shape;8240;p88"/>
          <p:cNvGrpSpPr/>
          <p:nvPr/>
        </p:nvGrpSpPr>
        <p:grpSpPr>
          <a:xfrm>
            <a:off x="1654995" y="3125877"/>
            <a:ext cx="352332" cy="339288"/>
            <a:chOff x="2071000" y="1435025"/>
            <a:chExt cx="500400" cy="481875"/>
          </a:xfrm>
        </p:grpSpPr>
        <p:sp>
          <p:nvSpPr>
            <p:cNvPr id="8241" name="Google Shape;8241;p8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2" name="Google Shape;8242;p8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3" name="Google Shape;8243;p8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4" name="Google Shape;8244;p88"/>
          <p:cNvGrpSpPr/>
          <p:nvPr/>
        </p:nvGrpSpPr>
        <p:grpSpPr>
          <a:xfrm>
            <a:off x="2083159" y="3146709"/>
            <a:ext cx="351874" cy="297623"/>
            <a:chOff x="2678350" y="1464650"/>
            <a:chExt cx="499750" cy="422700"/>
          </a:xfrm>
        </p:grpSpPr>
        <p:sp>
          <p:nvSpPr>
            <p:cNvPr id="8245" name="Google Shape;8245;p8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6" name="Google Shape;8246;p8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7" name="Google Shape;8247;p8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8" name="Google Shape;8248;p88"/>
          <p:cNvGrpSpPr/>
          <p:nvPr/>
        </p:nvGrpSpPr>
        <p:grpSpPr>
          <a:xfrm>
            <a:off x="2506692" y="3125895"/>
            <a:ext cx="339253" cy="339253"/>
            <a:chOff x="3271200" y="1435075"/>
            <a:chExt cx="481825" cy="481825"/>
          </a:xfrm>
        </p:grpSpPr>
        <p:sp>
          <p:nvSpPr>
            <p:cNvPr id="8249" name="Google Shape;8249;p8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0" name="Google Shape;8250;p8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51" name="Google Shape;8251;p88"/>
          <p:cNvGrpSpPr/>
          <p:nvPr/>
        </p:nvGrpSpPr>
        <p:grpSpPr>
          <a:xfrm>
            <a:off x="2917165" y="3125877"/>
            <a:ext cx="343442" cy="339288"/>
            <a:chOff x="3858100" y="1435075"/>
            <a:chExt cx="487775" cy="481875"/>
          </a:xfrm>
        </p:grpSpPr>
        <p:sp>
          <p:nvSpPr>
            <p:cNvPr id="8252" name="Google Shape;8252;p8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3" name="Google Shape;8253;p8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4" name="Google Shape;8254;p8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5" name="Google Shape;8255;p8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6" name="Google Shape;8256;p8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57" name="Google Shape;8257;p88"/>
          <p:cNvGrpSpPr/>
          <p:nvPr/>
        </p:nvGrpSpPr>
        <p:grpSpPr>
          <a:xfrm>
            <a:off x="3337249" y="3125895"/>
            <a:ext cx="339253" cy="339253"/>
            <a:chOff x="4456875" y="1435075"/>
            <a:chExt cx="481825" cy="481825"/>
          </a:xfrm>
        </p:grpSpPr>
        <p:sp>
          <p:nvSpPr>
            <p:cNvPr id="8258" name="Google Shape;8258;p8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9" name="Google Shape;8259;p8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0" name="Google Shape;8260;p8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1" name="Google Shape;8261;p8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2" name="Google Shape;8262;p8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3" name="Google Shape;8263;p8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4" name="Google Shape;8264;p8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5" name="Google Shape;8265;p8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6" name="Google Shape;8266;p8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7" name="Google Shape;8267;p8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8" name="Google Shape;8268;p8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9" name="Google Shape;8269;p8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0" name="Google Shape;8270;p8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1" name="Google Shape;8271;p8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2" name="Google Shape;8272;p8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3" name="Google Shape;8273;p8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4" name="Google Shape;8274;p8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5" name="Google Shape;8275;p8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6" name="Google Shape;8276;p8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77" name="Google Shape;8277;p88"/>
          <p:cNvGrpSpPr/>
          <p:nvPr/>
        </p:nvGrpSpPr>
        <p:grpSpPr>
          <a:xfrm>
            <a:off x="3758239" y="3125886"/>
            <a:ext cx="342580" cy="339271"/>
            <a:chOff x="5049725" y="1435050"/>
            <a:chExt cx="486550" cy="481850"/>
          </a:xfrm>
        </p:grpSpPr>
        <p:sp>
          <p:nvSpPr>
            <p:cNvPr id="8278" name="Google Shape;8278;p8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9" name="Google Shape;8279;p8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0" name="Google Shape;8280;p8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1" name="Google Shape;8281;p8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2" name="Google Shape;8282;p88"/>
          <p:cNvGrpSpPr/>
          <p:nvPr/>
        </p:nvGrpSpPr>
        <p:grpSpPr>
          <a:xfrm>
            <a:off x="4173790" y="3125895"/>
            <a:ext cx="339359" cy="339253"/>
            <a:chOff x="5642475" y="1435075"/>
            <a:chExt cx="481975" cy="481825"/>
          </a:xfrm>
        </p:grpSpPr>
        <p:sp>
          <p:nvSpPr>
            <p:cNvPr id="8283" name="Google Shape;8283;p8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4" name="Google Shape;8284;p8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5" name="Google Shape;8285;p8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6" name="Google Shape;8286;p88"/>
          <p:cNvGrpSpPr/>
          <p:nvPr/>
        </p:nvGrpSpPr>
        <p:grpSpPr>
          <a:xfrm>
            <a:off x="4588276" y="3125886"/>
            <a:ext cx="343759" cy="339271"/>
            <a:chOff x="6232000" y="1435050"/>
            <a:chExt cx="488225" cy="481850"/>
          </a:xfrm>
        </p:grpSpPr>
        <p:sp>
          <p:nvSpPr>
            <p:cNvPr id="8287" name="Google Shape;8287;p8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8" name="Google Shape;8288;p8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9" name="Google Shape;8289;p8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0" name="Google Shape;8290;p8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1" name="Google Shape;8291;p8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92" name="Google Shape;8292;p88"/>
          <p:cNvGrpSpPr/>
          <p:nvPr/>
        </p:nvGrpSpPr>
        <p:grpSpPr>
          <a:xfrm>
            <a:off x="849012" y="3539545"/>
            <a:ext cx="299929" cy="337792"/>
            <a:chOff x="924450" y="2028975"/>
            <a:chExt cx="425975" cy="479750"/>
          </a:xfrm>
        </p:grpSpPr>
        <p:sp>
          <p:nvSpPr>
            <p:cNvPr id="8293" name="Google Shape;8293;p8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4" name="Google Shape;8294;p8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5" name="Google Shape;8295;p8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96" name="Google Shape;8296;p88"/>
          <p:cNvGrpSpPr/>
          <p:nvPr/>
        </p:nvGrpSpPr>
        <p:grpSpPr>
          <a:xfrm>
            <a:off x="1661509" y="3559347"/>
            <a:ext cx="339306" cy="298186"/>
            <a:chOff x="2085450" y="2057100"/>
            <a:chExt cx="481900" cy="423500"/>
          </a:xfrm>
        </p:grpSpPr>
        <p:sp>
          <p:nvSpPr>
            <p:cNvPr id="8297" name="Google Shape;8297;p8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8" name="Google Shape;8298;p8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9" name="Google Shape;8299;p8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0" name="Google Shape;8300;p88"/>
          <p:cNvGrpSpPr/>
          <p:nvPr/>
        </p:nvGrpSpPr>
        <p:grpSpPr>
          <a:xfrm>
            <a:off x="2089442" y="3582592"/>
            <a:ext cx="339306" cy="251698"/>
            <a:chOff x="2678275" y="2090100"/>
            <a:chExt cx="481900" cy="357475"/>
          </a:xfrm>
        </p:grpSpPr>
        <p:sp>
          <p:nvSpPr>
            <p:cNvPr id="8301" name="Google Shape;8301;p8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2" name="Google Shape;8302;p8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3" name="Google Shape;8303;p8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4" name="Google Shape;8304;p8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5" name="Google Shape;8305;p8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6" name="Google Shape;8306;p88"/>
          <p:cNvGrpSpPr/>
          <p:nvPr/>
        </p:nvGrpSpPr>
        <p:grpSpPr>
          <a:xfrm>
            <a:off x="2566646" y="3594790"/>
            <a:ext cx="219345" cy="227301"/>
            <a:chOff x="3357325" y="2093500"/>
            <a:chExt cx="311525" cy="322825"/>
          </a:xfrm>
        </p:grpSpPr>
        <p:sp>
          <p:nvSpPr>
            <p:cNvPr id="8307" name="Google Shape;8307;p8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8" name="Google Shape;8308;p8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9" name="Google Shape;8309;p8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10" name="Google Shape;8310;p88"/>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11" name="Google Shape;8311;p88"/>
          <p:cNvGrpSpPr/>
          <p:nvPr/>
        </p:nvGrpSpPr>
        <p:grpSpPr>
          <a:xfrm>
            <a:off x="3360836" y="3538814"/>
            <a:ext cx="292078" cy="339253"/>
            <a:chOff x="4492800" y="2027925"/>
            <a:chExt cx="414825" cy="481825"/>
          </a:xfrm>
        </p:grpSpPr>
        <p:sp>
          <p:nvSpPr>
            <p:cNvPr id="8312" name="Google Shape;8312;p8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3" name="Google Shape;8313;p8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14" name="Google Shape;8314;p88"/>
          <p:cNvGrpSpPr/>
          <p:nvPr/>
        </p:nvGrpSpPr>
        <p:grpSpPr>
          <a:xfrm>
            <a:off x="3759928" y="3538805"/>
            <a:ext cx="339200" cy="339271"/>
            <a:chOff x="5049725" y="2027900"/>
            <a:chExt cx="481750" cy="481850"/>
          </a:xfrm>
        </p:grpSpPr>
        <p:sp>
          <p:nvSpPr>
            <p:cNvPr id="8315" name="Google Shape;8315;p8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6" name="Google Shape;8316;p8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7" name="Google Shape;8317;p8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8" name="Google Shape;8318;p8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9" name="Google Shape;8319;p8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0" name="Google Shape;8320;p8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1" name="Google Shape;8321;p8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2" name="Google Shape;8322;p8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23" name="Google Shape;8323;p88"/>
          <p:cNvGrpSpPr/>
          <p:nvPr/>
        </p:nvGrpSpPr>
        <p:grpSpPr>
          <a:xfrm>
            <a:off x="4233524" y="3538893"/>
            <a:ext cx="219890" cy="339095"/>
            <a:chOff x="5726350" y="2028150"/>
            <a:chExt cx="312300" cy="481600"/>
          </a:xfrm>
        </p:grpSpPr>
        <p:sp>
          <p:nvSpPr>
            <p:cNvPr id="8324" name="Google Shape;8324;p8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5" name="Google Shape;8325;p8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6" name="Google Shape;8326;p8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27" name="Google Shape;8327;p88"/>
          <p:cNvGrpSpPr/>
          <p:nvPr/>
        </p:nvGrpSpPr>
        <p:grpSpPr>
          <a:xfrm>
            <a:off x="4593715" y="3542000"/>
            <a:ext cx="332881" cy="332881"/>
            <a:chOff x="6239925" y="2032450"/>
            <a:chExt cx="472775" cy="472775"/>
          </a:xfrm>
        </p:grpSpPr>
        <p:sp>
          <p:nvSpPr>
            <p:cNvPr id="8328" name="Google Shape;8328;p8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9" name="Google Shape;8329;p8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0" name="Google Shape;8330;p88"/>
          <p:cNvGrpSpPr/>
          <p:nvPr/>
        </p:nvGrpSpPr>
        <p:grpSpPr>
          <a:xfrm>
            <a:off x="5042807" y="2364092"/>
            <a:ext cx="334641" cy="185425"/>
            <a:chOff x="903075" y="2730000"/>
            <a:chExt cx="475275" cy="263350"/>
          </a:xfrm>
        </p:grpSpPr>
        <p:sp>
          <p:nvSpPr>
            <p:cNvPr id="8331" name="Google Shape;8331;p8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2" name="Google Shape;8332;p8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3" name="Google Shape;8333;p8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4" name="Google Shape;8334;p88"/>
          <p:cNvGrpSpPr/>
          <p:nvPr/>
        </p:nvGrpSpPr>
        <p:grpSpPr>
          <a:xfrm>
            <a:off x="1247198" y="3538814"/>
            <a:ext cx="339253" cy="339253"/>
            <a:chOff x="1492675" y="2027925"/>
            <a:chExt cx="481825" cy="481825"/>
          </a:xfrm>
        </p:grpSpPr>
        <p:sp>
          <p:nvSpPr>
            <p:cNvPr id="8335" name="Google Shape;8335;p8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6" name="Google Shape;8336;p8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7" name="Google Shape;8337;p8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8" name="Google Shape;8338;p8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9" name="Google Shape;8339;p8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40" name="Google Shape;8340;p88"/>
          <p:cNvGrpSpPr/>
          <p:nvPr/>
        </p:nvGrpSpPr>
        <p:grpSpPr>
          <a:xfrm>
            <a:off x="5473575" y="2287178"/>
            <a:ext cx="339253" cy="339253"/>
            <a:chOff x="1492675" y="2620775"/>
            <a:chExt cx="481825" cy="481825"/>
          </a:xfrm>
        </p:grpSpPr>
        <p:sp>
          <p:nvSpPr>
            <p:cNvPr id="8341" name="Google Shape;8341;p8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2" name="Google Shape;8342;p8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43" name="Google Shape;8343;p88"/>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44" name="Google Shape;8344;p88"/>
          <p:cNvGrpSpPr/>
          <p:nvPr/>
        </p:nvGrpSpPr>
        <p:grpSpPr>
          <a:xfrm>
            <a:off x="6297328" y="2303161"/>
            <a:ext cx="333585" cy="307287"/>
            <a:chOff x="2682350" y="2643425"/>
            <a:chExt cx="473775" cy="436425"/>
          </a:xfrm>
        </p:grpSpPr>
        <p:sp>
          <p:nvSpPr>
            <p:cNvPr id="8345" name="Google Shape;8345;p8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6" name="Google Shape;8346;p8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7" name="Google Shape;8347;p8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8" name="Google Shape;8348;p8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9" name="Google Shape;8349;p8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0" name="Google Shape;8350;p8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1" name="Google Shape;8351;p8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2" name="Google Shape;8352;p88"/>
          <p:cNvGrpSpPr/>
          <p:nvPr/>
        </p:nvGrpSpPr>
        <p:grpSpPr>
          <a:xfrm>
            <a:off x="6762818" y="2287178"/>
            <a:ext cx="238531" cy="339253"/>
            <a:chOff x="3342725" y="2620775"/>
            <a:chExt cx="338775" cy="481825"/>
          </a:xfrm>
        </p:grpSpPr>
        <p:sp>
          <p:nvSpPr>
            <p:cNvPr id="8353" name="Google Shape;8353;p8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4" name="Google Shape;8354;p8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5" name="Google Shape;8355;p8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6" name="Google Shape;8356;p88"/>
          <p:cNvGrpSpPr/>
          <p:nvPr/>
        </p:nvGrpSpPr>
        <p:grpSpPr>
          <a:xfrm>
            <a:off x="7156568" y="2287178"/>
            <a:ext cx="278296" cy="339253"/>
            <a:chOff x="3907325" y="2620775"/>
            <a:chExt cx="395250" cy="481825"/>
          </a:xfrm>
        </p:grpSpPr>
        <p:sp>
          <p:nvSpPr>
            <p:cNvPr id="8357" name="Google Shape;8357;p8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8" name="Google Shape;8358;p8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9" name="Google Shape;8359;p8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0" name="Google Shape;8360;p8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1" name="Google Shape;8361;p88"/>
          <p:cNvGrpSpPr/>
          <p:nvPr/>
        </p:nvGrpSpPr>
        <p:grpSpPr>
          <a:xfrm>
            <a:off x="7549755" y="2297783"/>
            <a:ext cx="339253" cy="318042"/>
            <a:chOff x="4456875" y="2635825"/>
            <a:chExt cx="481825" cy="451700"/>
          </a:xfrm>
        </p:grpSpPr>
        <p:sp>
          <p:nvSpPr>
            <p:cNvPr id="8362" name="Google Shape;8362;p8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3" name="Google Shape;8363;p8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4" name="Google Shape;8364;p8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5" name="Google Shape;8365;p8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6" name="Google Shape;8366;p8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7" name="Google Shape;8367;p8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8" name="Google Shape;8368;p88"/>
          <p:cNvGrpSpPr/>
          <p:nvPr/>
        </p:nvGrpSpPr>
        <p:grpSpPr>
          <a:xfrm>
            <a:off x="7974679" y="2297783"/>
            <a:ext cx="339253" cy="318042"/>
            <a:chOff x="5049725" y="2635825"/>
            <a:chExt cx="481825" cy="451700"/>
          </a:xfrm>
        </p:grpSpPr>
        <p:sp>
          <p:nvSpPr>
            <p:cNvPr id="8369" name="Google Shape;8369;p8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0" name="Google Shape;8370;p8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1" name="Google Shape;8371;p8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72" name="Google Shape;8372;p88"/>
          <p:cNvGrpSpPr/>
          <p:nvPr/>
        </p:nvGrpSpPr>
        <p:grpSpPr>
          <a:xfrm>
            <a:off x="2375386" y="3952243"/>
            <a:ext cx="338566" cy="338373"/>
            <a:chOff x="5643000" y="2621375"/>
            <a:chExt cx="480850" cy="480575"/>
          </a:xfrm>
        </p:grpSpPr>
        <p:sp>
          <p:nvSpPr>
            <p:cNvPr id="8373" name="Google Shape;8373;p8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4" name="Google Shape;8374;p8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5" name="Google Shape;8375;p8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6" name="Google Shape;8376;p8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7" name="Google Shape;8377;p8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8" name="Google Shape;8378;p8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9" name="Google Shape;8379;p8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0" name="Google Shape;8380;p88"/>
          <p:cNvGrpSpPr/>
          <p:nvPr/>
        </p:nvGrpSpPr>
        <p:grpSpPr>
          <a:xfrm>
            <a:off x="4192782" y="3951803"/>
            <a:ext cx="339359" cy="339253"/>
            <a:chOff x="6235250" y="2620775"/>
            <a:chExt cx="481975" cy="481825"/>
          </a:xfrm>
        </p:grpSpPr>
        <p:sp>
          <p:nvSpPr>
            <p:cNvPr id="8381" name="Google Shape;8381;p8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2" name="Google Shape;8382;p8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3" name="Google Shape;8383;p8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4" name="Google Shape;8384;p8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5" name="Google Shape;8385;p8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86" name="Google Shape;8386;p88"/>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87" name="Google Shape;8387;p88"/>
          <p:cNvGrpSpPr/>
          <p:nvPr/>
        </p:nvGrpSpPr>
        <p:grpSpPr>
          <a:xfrm>
            <a:off x="5472652" y="2711317"/>
            <a:ext cx="341101" cy="339253"/>
            <a:chOff x="1535000" y="3223325"/>
            <a:chExt cx="484450" cy="481825"/>
          </a:xfrm>
        </p:grpSpPr>
        <p:sp>
          <p:nvSpPr>
            <p:cNvPr id="8388" name="Google Shape;8388;p8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9" name="Google Shape;8389;p8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0" name="Google Shape;8390;p8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1" name="Google Shape;8391;p88"/>
          <p:cNvGrpSpPr/>
          <p:nvPr/>
        </p:nvGrpSpPr>
        <p:grpSpPr>
          <a:xfrm>
            <a:off x="5880219" y="2746618"/>
            <a:ext cx="339253" cy="268649"/>
            <a:chOff x="2085525" y="3263750"/>
            <a:chExt cx="481825" cy="381550"/>
          </a:xfrm>
        </p:grpSpPr>
        <p:sp>
          <p:nvSpPr>
            <p:cNvPr id="8392" name="Google Shape;8392;p8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3" name="Google Shape;8393;p8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94" name="Google Shape;8394;p88"/>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95" name="Google Shape;8395;p88"/>
          <p:cNvGrpSpPr/>
          <p:nvPr/>
        </p:nvGrpSpPr>
        <p:grpSpPr>
          <a:xfrm>
            <a:off x="6711982" y="2711308"/>
            <a:ext cx="340204" cy="339271"/>
            <a:chOff x="3270450" y="3213625"/>
            <a:chExt cx="483175" cy="481850"/>
          </a:xfrm>
        </p:grpSpPr>
        <p:sp>
          <p:nvSpPr>
            <p:cNvPr id="8396" name="Google Shape;8396;p8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7" name="Google Shape;8397;p8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8" name="Google Shape;8398;p88"/>
          <p:cNvGrpSpPr/>
          <p:nvPr/>
        </p:nvGrpSpPr>
        <p:grpSpPr>
          <a:xfrm>
            <a:off x="7211250" y="2711317"/>
            <a:ext cx="168931" cy="339253"/>
            <a:chOff x="3984950" y="3213600"/>
            <a:chExt cx="239925" cy="481825"/>
          </a:xfrm>
        </p:grpSpPr>
        <p:sp>
          <p:nvSpPr>
            <p:cNvPr id="8399" name="Google Shape;8399;p8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0" name="Google Shape;8400;p8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01" name="Google Shape;8401;p88"/>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2" name="Google Shape;8402;p88"/>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03" name="Google Shape;8403;p88"/>
          <p:cNvGrpSpPr/>
          <p:nvPr/>
        </p:nvGrpSpPr>
        <p:grpSpPr>
          <a:xfrm>
            <a:off x="1874281" y="3981487"/>
            <a:ext cx="355218" cy="279880"/>
            <a:chOff x="5629975" y="3255775"/>
            <a:chExt cx="504500" cy="397500"/>
          </a:xfrm>
        </p:grpSpPr>
        <p:sp>
          <p:nvSpPr>
            <p:cNvPr id="8404" name="Google Shape;8404;p8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5" name="Google Shape;8405;p8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6" name="Google Shape;8406;p8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7" name="Google Shape;8407;p8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8" name="Google Shape;8408;p8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9" name="Google Shape;8409;p88"/>
          <p:cNvGrpSpPr/>
          <p:nvPr/>
        </p:nvGrpSpPr>
        <p:grpSpPr>
          <a:xfrm>
            <a:off x="3755839" y="3981593"/>
            <a:ext cx="340256" cy="279669"/>
            <a:chOff x="6234950" y="3255925"/>
            <a:chExt cx="483250" cy="397200"/>
          </a:xfrm>
        </p:grpSpPr>
        <p:sp>
          <p:nvSpPr>
            <p:cNvPr id="8410" name="Google Shape;8410;p8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1" name="Google Shape;8411;p8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2" name="Google Shape;8412;p8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3" name="Google Shape;8413;p8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4" name="Google Shape;8414;p8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5" name="Google Shape;8415;p8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6" name="Google Shape;8416;p88"/>
          <p:cNvGrpSpPr/>
          <p:nvPr/>
        </p:nvGrpSpPr>
        <p:grpSpPr>
          <a:xfrm>
            <a:off x="5051107" y="3125970"/>
            <a:ext cx="318042" cy="339253"/>
            <a:chOff x="914900" y="3806450"/>
            <a:chExt cx="451700" cy="481825"/>
          </a:xfrm>
        </p:grpSpPr>
        <p:sp>
          <p:nvSpPr>
            <p:cNvPr id="8417" name="Google Shape;8417;p8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8" name="Google Shape;8418;p8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9" name="Google Shape;8419;p8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0" name="Google Shape;8420;p8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1" name="Google Shape;8421;p8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2" name="Google Shape;8422;p88"/>
          <p:cNvGrpSpPr/>
          <p:nvPr/>
        </p:nvGrpSpPr>
        <p:grpSpPr>
          <a:xfrm>
            <a:off x="5470028" y="3125785"/>
            <a:ext cx="346347" cy="339623"/>
            <a:chOff x="1490050" y="3805975"/>
            <a:chExt cx="491900" cy="482350"/>
          </a:xfrm>
        </p:grpSpPr>
        <p:sp>
          <p:nvSpPr>
            <p:cNvPr id="8423" name="Google Shape;8423;p8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4" name="Google Shape;8424;p8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5" name="Google Shape;8425;p8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6" name="Google Shape;8426;p8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7" name="Google Shape;8427;p88"/>
          <p:cNvGrpSpPr/>
          <p:nvPr/>
        </p:nvGrpSpPr>
        <p:grpSpPr>
          <a:xfrm>
            <a:off x="5893896" y="3125970"/>
            <a:ext cx="311899" cy="339253"/>
            <a:chOff x="2104275" y="3806450"/>
            <a:chExt cx="442975" cy="481825"/>
          </a:xfrm>
        </p:grpSpPr>
        <p:sp>
          <p:nvSpPr>
            <p:cNvPr id="8428" name="Google Shape;8428;p8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9" name="Google Shape;8429;p8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0" name="Google Shape;8430;p88"/>
          <p:cNvGrpSpPr/>
          <p:nvPr/>
        </p:nvGrpSpPr>
        <p:grpSpPr>
          <a:xfrm>
            <a:off x="6317413" y="3125970"/>
            <a:ext cx="293416" cy="339253"/>
            <a:chOff x="2710875" y="3806450"/>
            <a:chExt cx="416725" cy="481825"/>
          </a:xfrm>
        </p:grpSpPr>
        <p:sp>
          <p:nvSpPr>
            <p:cNvPr id="8431" name="Google Shape;8431;p8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2" name="Google Shape;8432;p8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3" name="Google Shape;8433;p88"/>
          <p:cNvGrpSpPr/>
          <p:nvPr/>
        </p:nvGrpSpPr>
        <p:grpSpPr>
          <a:xfrm>
            <a:off x="6712457" y="3166412"/>
            <a:ext cx="339253" cy="258369"/>
            <a:chOff x="3271200" y="3863875"/>
            <a:chExt cx="481825" cy="366950"/>
          </a:xfrm>
        </p:grpSpPr>
        <p:sp>
          <p:nvSpPr>
            <p:cNvPr id="8434" name="Google Shape;8434;p8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5" name="Google Shape;8435;p8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6" name="Google Shape;8436;p88"/>
          <p:cNvGrpSpPr/>
          <p:nvPr/>
        </p:nvGrpSpPr>
        <p:grpSpPr>
          <a:xfrm>
            <a:off x="7147952" y="3126199"/>
            <a:ext cx="295528" cy="338795"/>
            <a:chOff x="3895050" y="3806775"/>
            <a:chExt cx="419725" cy="481175"/>
          </a:xfrm>
        </p:grpSpPr>
        <p:sp>
          <p:nvSpPr>
            <p:cNvPr id="8437" name="Google Shape;8437;p8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8" name="Google Shape;8438;p8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9" name="Google Shape;8439;p88"/>
          <p:cNvGrpSpPr/>
          <p:nvPr/>
        </p:nvGrpSpPr>
        <p:grpSpPr>
          <a:xfrm>
            <a:off x="7551234" y="3125979"/>
            <a:ext cx="336296" cy="339235"/>
            <a:chOff x="4464775" y="3806475"/>
            <a:chExt cx="477625" cy="481800"/>
          </a:xfrm>
        </p:grpSpPr>
        <p:sp>
          <p:nvSpPr>
            <p:cNvPr id="8440" name="Google Shape;8440;p8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1" name="Google Shape;8441;p8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2" name="Google Shape;8442;p8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3" name="Google Shape;8443;p8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4" name="Google Shape;8444;p8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5" name="Google Shape;8445;p8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6" name="Google Shape;8446;p88"/>
          <p:cNvGrpSpPr/>
          <p:nvPr/>
        </p:nvGrpSpPr>
        <p:grpSpPr>
          <a:xfrm>
            <a:off x="7974679" y="3125970"/>
            <a:ext cx="339253" cy="339253"/>
            <a:chOff x="5049725" y="3806450"/>
            <a:chExt cx="481825" cy="481825"/>
          </a:xfrm>
        </p:grpSpPr>
        <p:sp>
          <p:nvSpPr>
            <p:cNvPr id="8447" name="Google Shape;8447;p8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8" name="Google Shape;8448;p8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9" name="Google Shape;8449;p8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0" name="Google Shape;8450;p88"/>
          <p:cNvGrpSpPr/>
          <p:nvPr/>
        </p:nvGrpSpPr>
        <p:grpSpPr>
          <a:xfrm>
            <a:off x="1461983" y="3951798"/>
            <a:ext cx="339253" cy="339253"/>
            <a:chOff x="5651375" y="3806450"/>
            <a:chExt cx="481825" cy="481825"/>
          </a:xfrm>
        </p:grpSpPr>
        <p:sp>
          <p:nvSpPr>
            <p:cNvPr id="8451" name="Google Shape;8451;p8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2" name="Google Shape;8452;p8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3" name="Google Shape;8453;p8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4" name="Google Shape;8454;p8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5" name="Google Shape;8455;p88"/>
          <p:cNvGrpSpPr/>
          <p:nvPr/>
        </p:nvGrpSpPr>
        <p:grpSpPr>
          <a:xfrm>
            <a:off x="3360663" y="3953787"/>
            <a:ext cx="298503" cy="335275"/>
            <a:chOff x="6264300" y="3809300"/>
            <a:chExt cx="423950" cy="476175"/>
          </a:xfrm>
        </p:grpSpPr>
        <p:sp>
          <p:nvSpPr>
            <p:cNvPr id="8456" name="Google Shape;8456;p8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7" name="Google Shape;8457;p8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8" name="Google Shape;8458;p8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9" name="Google Shape;8459;p88"/>
          <p:cNvGrpSpPr/>
          <p:nvPr/>
        </p:nvGrpSpPr>
        <p:grpSpPr>
          <a:xfrm>
            <a:off x="5039841" y="3538881"/>
            <a:ext cx="340573" cy="339271"/>
            <a:chOff x="898875" y="4399275"/>
            <a:chExt cx="483700" cy="481850"/>
          </a:xfrm>
        </p:grpSpPr>
        <p:sp>
          <p:nvSpPr>
            <p:cNvPr id="8460" name="Google Shape;8460;p8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1" name="Google Shape;8461;p88"/>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2" name="Google Shape;8462;p8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3" name="Google Shape;8463;p8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4" name="Google Shape;8464;p8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5" name="Google Shape;8465;p8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6" name="Google Shape;8466;p8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7" name="Google Shape;8467;p8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8" name="Google Shape;8468;p88"/>
          <p:cNvGrpSpPr/>
          <p:nvPr/>
        </p:nvGrpSpPr>
        <p:grpSpPr>
          <a:xfrm>
            <a:off x="5473575" y="3554133"/>
            <a:ext cx="339253" cy="308765"/>
            <a:chOff x="1492675" y="4420975"/>
            <a:chExt cx="481825" cy="438525"/>
          </a:xfrm>
        </p:grpSpPr>
        <p:sp>
          <p:nvSpPr>
            <p:cNvPr id="8469" name="Google Shape;8469;p8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8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1" name="Google Shape;8471;p8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2" name="Google Shape;8472;p8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3" name="Google Shape;8473;p8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4" name="Google Shape;8474;p88"/>
          <p:cNvGrpSpPr/>
          <p:nvPr/>
        </p:nvGrpSpPr>
        <p:grpSpPr>
          <a:xfrm>
            <a:off x="5878556" y="3539558"/>
            <a:ext cx="342580" cy="337915"/>
            <a:chOff x="2084100" y="4400250"/>
            <a:chExt cx="486550" cy="479925"/>
          </a:xfrm>
        </p:grpSpPr>
        <p:sp>
          <p:nvSpPr>
            <p:cNvPr id="8475" name="Google Shape;8475;p8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6" name="Google Shape;8476;p8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8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8" name="Google Shape;8478;p8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9" name="Google Shape;8479;p8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8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1" name="Google Shape;8481;p88"/>
          <p:cNvGrpSpPr/>
          <p:nvPr/>
        </p:nvGrpSpPr>
        <p:grpSpPr>
          <a:xfrm>
            <a:off x="6315036" y="3538907"/>
            <a:ext cx="298169" cy="339218"/>
            <a:chOff x="2707950" y="4399325"/>
            <a:chExt cx="423475" cy="481775"/>
          </a:xfrm>
        </p:grpSpPr>
        <p:sp>
          <p:nvSpPr>
            <p:cNvPr id="8482" name="Google Shape;8482;p8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3" name="Google Shape;8483;p8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4" name="Google Shape;8484;p8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5" name="Google Shape;8485;p8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8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7" name="Google Shape;8487;p8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8" name="Google Shape;8488;p8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9" name="Google Shape;8489;p8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0" name="Google Shape;8490;p8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1" name="Google Shape;8491;p8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8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8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4" name="Google Shape;8494;p88"/>
          <p:cNvGrpSpPr/>
          <p:nvPr/>
        </p:nvGrpSpPr>
        <p:grpSpPr>
          <a:xfrm>
            <a:off x="6744555" y="3538881"/>
            <a:ext cx="275057" cy="339271"/>
            <a:chOff x="3330525" y="4399275"/>
            <a:chExt cx="390650" cy="481850"/>
          </a:xfrm>
        </p:grpSpPr>
        <p:sp>
          <p:nvSpPr>
            <p:cNvPr id="8495" name="Google Shape;8495;p8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8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7" name="Google Shape;8497;p8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8" name="Google Shape;8498;p8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9" name="Google Shape;8499;p8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8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8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2" name="Google Shape;8502;p88"/>
          <p:cNvGrpSpPr/>
          <p:nvPr/>
        </p:nvGrpSpPr>
        <p:grpSpPr>
          <a:xfrm>
            <a:off x="7169084" y="3538890"/>
            <a:ext cx="253265" cy="339253"/>
            <a:chOff x="3938800" y="4399275"/>
            <a:chExt cx="359700" cy="481825"/>
          </a:xfrm>
        </p:grpSpPr>
        <p:sp>
          <p:nvSpPr>
            <p:cNvPr id="8503" name="Google Shape;8503;p8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4" name="Google Shape;8504;p8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5" name="Google Shape;8505;p8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6" name="Google Shape;8506;p8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8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8" name="Google Shape;8508;p88"/>
          <p:cNvGrpSpPr/>
          <p:nvPr/>
        </p:nvGrpSpPr>
        <p:grpSpPr>
          <a:xfrm>
            <a:off x="7639862" y="3538890"/>
            <a:ext cx="159039" cy="339253"/>
            <a:chOff x="4584850" y="4399275"/>
            <a:chExt cx="225875" cy="481825"/>
          </a:xfrm>
        </p:grpSpPr>
        <p:sp>
          <p:nvSpPr>
            <p:cNvPr id="8509" name="Google Shape;8509;p8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0" name="Google Shape;8510;p8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11" name="Google Shape;8511;p88"/>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12" name="Google Shape;8512;p88"/>
          <p:cNvGrpSpPr/>
          <p:nvPr/>
        </p:nvGrpSpPr>
        <p:grpSpPr>
          <a:xfrm>
            <a:off x="1049680" y="3951795"/>
            <a:ext cx="339253" cy="339253"/>
            <a:chOff x="5642550" y="4399275"/>
            <a:chExt cx="481825" cy="481825"/>
          </a:xfrm>
        </p:grpSpPr>
        <p:sp>
          <p:nvSpPr>
            <p:cNvPr id="8513" name="Google Shape;8513;p8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4" name="Google Shape;8514;p8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5" name="Google Shape;8515;p88"/>
          <p:cNvGrpSpPr/>
          <p:nvPr/>
        </p:nvGrpSpPr>
        <p:grpSpPr>
          <a:xfrm>
            <a:off x="2859815" y="3963703"/>
            <a:ext cx="363316" cy="315437"/>
            <a:chOff x="6218300" y="4416175"/>
            <a:chExt cx="516000" cy="448000"/>
          </a:xfrm>
        </p:grpSpPr>
        <p:sp>
          <p:nvSpPr>
            <p:cNvPr id="8516" name="Google Shape;8516;p8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8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8" name="Google Shape;8518;p8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9" name="Google Shape;8519;p88"/>
          <p:cNvGrpSpPr/>
          <p:nvPr/>
        </p:nvGrpSpPr>
        <p:grpSpPr>
          <a:xfrm>
            <a:off x="5918879" y="3951792"/>
            <a:ext cx="339253" cy="339253"/>
            <a:chOff x="899850" y="4992125"/>
            <a:chExt cx="481825" cy="481825"/>
          </a:xfrm>
        </p:grpSpPr>
        <p:sp>
          <p:nvSpPr>
            <p:cNvPr id="8520" name="Google Shape;8520;p8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1" name="Google Shape;8521;p8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2" name="Google Shape;8522;p8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3" name="Google Shape;8523;p88"/>
          <p:cNvGrpSpPr/>
          <p:nvPr/>
        </p:nvGrpSpPr>
        <p:grpSpPr>
          <a:xfrm>
            <a:off x="5461708" y="3951792"/>
            <a:ext cx="339253" cy="339253"/>
            <a:chOff x="1492675" y="4992125"/>
            <a:chExt cx="481825" cy="481825"/>
          </a:xfrm>
        </p:grpSpPr>
        <p:sp>
          <p:nvSpPr>
            <p:cNvPr id="8524" name="Google Shape;8524;p8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5" name="Google Shape;8525;p8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6" name="Google Shape;8526;p88"/>
          <p:cNvGrpSpPr/>
          <p:nvPr/>
        </p:nvGrpSpPr>
        <p:grpSpPr>
          <a:xfrm>
            <a:off x="5004462" y="3951792"/>
            <a:ext cx="339253" cy="339253"/>
            <a:chOff x="2085525" y="4992125"/>
            <a:chExt cx="481825" cy="481825"/>
          </a:xfrm>
        </p:grpSpPr>
        <p:sp>
          <p:nvSpPr>
            <p:cNvPr id="8527" name="Google Shape;8527;p8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8" name="Google Shape;8528;p8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9" name="Google Shape;8529;p88"/>
          <p:cNvGrpSpPr/>
          <p:nvPr/>
        </p:nvGrpSpPr>
        <p:grpSpPr>
          <a:xfrm>
            <a:off x="6833221" y="3951792"/>
            <a:ext cx="339253" cy="339253"/>
            <a:chOff x="2678350" y="4992125"/>
            <a:chExt cx="481825" cy="481825"/>
          </a:xfrm>
        </p:grpSpPr>
        <p:sp>
          <p:nvSpPr>
            <p:cNvPr id="8530" name="Google Shape;8530;p8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1" name="Google Shape;8531;p8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2" name="Google Shape;8532;p8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3" name="Google Shape;8533;p88"/>
          <p:cNvGrpSpPr/>
          <p:nvPr/>
        </p:nvGrpSpPr>
        <p:grpSpPr>
          <a:xfrm>
            <a:off x="4628816" y="3951792"/>
            <a:ext cx="339253" cy="339253"/>
            <a:chOff x="3271200" y="4992125"/>
            <a:chExt cx="481825" cy="481825"/>
          </a:xfrm>
        </p:grpSpPr>
        <p:sp>
          <p:nvSpPr>
            <p:cNvPr id="8534" name="Google Shape;8534;p8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5" name="Google Shape;8535;p8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6" name="Google Shape;8536;p8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7" name="Google Shape;8537;p88"/>
          <p:cNvGrpSpPr/>
          <p:nvPr/>
        </p:nvGrpSpPr>
        <p:grpSpPr>
          <a:xfrm>
            <a:off x="7290263" y="3952822"/>
            <a:ext cx="339411" cy="337193"/>
            <a:chOff x="3863900" y="4993625"/>
            <a:chExt cx="482050" cy="478900"/>
          </a:xfrm>
        </p:grpSpPr>
        <p:sp>
          <p:nvSpPr>
            <p:cNvPr id="8538" name="Google Shape;8538;p88"/>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9" name="Google Shape;8539;p88"/>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0" name="Google Shape;8540;p88"/>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1" name="Google Shape;8541;p88"/>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2" name="Google Shape;8542;p88"/>
          <p:cNvGrpSpPr/>
          <p:nvPr/>
        </p:nvGrpSpPr>
        <p:grpSpPr>
          <a:xfrm>
            <a:off x="7747437" y="3952822"/>
            <a:ext cx="339411" cy="337193"/>
            <a:chOff x="4456725" y="4993625"/>
            <a:chExt cx="482050" cy="478900"/>
          </a:xfrm>
        </p:grpSpPr>
        <p:sp>
          <p:nvSpPr>
            <p:cNvPr id="8543" name="Google Shape;8543;p88"/>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4" name="Google Shape;8544;p88"/>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5" name="Google Shape;8545;p88"/>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6" name="Google Shape;8546;p88"/>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7" name="Google Shape;8547;p88"/>
          <p:cNvGrpSpPr/>
          <p:nvPr/>
        </p:nvGrpSpPr>
        <p:grpSpPr>
          <a:xfrm>
            <a:off x="6376030" y="3952813"/>
            <a:ext cx="339411" cy="337211"/>
            <a:chOff x="5049575" y="4993600"/>
            <a:chExt cx="482050" cy="478925"/>
          </a:xfrm>
        </p:grpSpPr>
        <p:sp>
          <p:nvSpPr>
            <p:cNvPr id="8548" name="Google Shape;8548;p8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9" name="Google Shape;8549;p8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0" name="Google Shape;8550;p8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8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55"/>
        <p:cNvGrpSpPr/>
        <p:nvPr/>
      </p:nvGrpSpPr>
      <p:grpSpPr>
        <a:xfrm>
          <a:off x="0" y="0"/>
          <a:ext cx="0" cy="0"/>
          <a:chOff x="0" y="0"/>
          <a:chExt cx="0" cy="0"/>
        </a:xfrm>
      </p:grpSpPr>
      <p:sp>
        <p:nvSpPr>
          <p:cNvPr id="8556" name="Google Shape;8556;p8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557" name="Google Shape;8557;p8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8558" name="Google Shape;8558;p89"/>
          <p:cNvGrpSpPr/>
          <p:nvPr/>
        </p:nvGrpSpPr>
        <p:grpSpPr>
          <a:xfrm>
            <a:off x="876361" y="1533504"/>
            <a:ext cx="322099" cy="370529"/>
            <a:chOff x="-42971725" y="3217825"/>
            <a:chExt cx="275675" cy="317125"/>
          </a:xfrm>
        </p:grpSpPr>
        <p:sp>
          <p:nvSpPr>
            <p:cNvPr id="8559" name="Google Shape;8559;p8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89"/>
          <p:cNvGrpSpPr/>
          <p:nvPr/>
        </p:nvGrpSpPr>
        <p:grpSpPr>
          <a:xfrm>
            <a:off x="848276" y="2002160"/>
            <a:ext cx="378270" cy="337551"/>
            <a:chOff x="-42996150" y="3612600"/>
            <a:chExt cx="323750" cy="288900"/>
          </a:xfrm>
        </p:grpSpPr>
        <p:sp>
          <p:nvSpPr>
            <p:cNvPr id="8563" name="Google Shape;8563;p8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89"/>
          <p:cNvGrpSpPr/>
          <p:nvPr/>
        </p:nvGrpSpPr>
        <p:grpSpPr>
          <a:xfrm>
            <a:off x="851036" y="2411530"/>
            <a:ext cx="372749" cy="370909"/>
            <a:chOff x="-42994575" y="3950300"/>
            <a:chExt cx="319025" cy="317450"/>
          </a:xfrm>
        </p:grpSpPr>
        <p:sp>
          <p:nvSpPr>
            <p:cNvPr id="8567" name="Google Shape;8567;p8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89"/>
          <p:cNvGrpSpPr/>
          <p:nvPr/>
        </p:nvGrpSpPr>
        <p:grpSpPr>
          <a:xfrm>
            <a:off x="3004431" y="1558362"/>
            <a:ext cx="371785" cy="370879"/>
            <a:chOff x="-41111350" y="3239100"/>
            <a:chExt cx="318200" cy="317425"/>
          </a:xfrm>
        </p:grpSpPr>
        <p:sp>
          <p:nvSpPr>
            <p:cNvPr id="8571" name="Google Shape;8571;p8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9"/>
          <p:cNvGrpSpPr/>
          <p:nvPr/>
        </p:nvGrpSpPr>
        <p:grpSpPr>
          <a:xfrm>
            <a:off x="3000751" y="1993894"/>
            <a:ext cx="379146" cy="370967"/>
            <a:chOff x="-41117650" y="3605525"/>
            <a:chExt cx="324500" cy="317500"/>
          </a:xfrm>
        </p:grpSpPr>
        <p:sp>
          <p:nvSpPr>
            <p:cNvPr id="8576" name="Google Shape;8576;p8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9" name="Google Shape;8579;p89"/>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0" name="Google Shape;8580;p89"/>
          <p:cNvGrpSpPr/>
          <p:nvPr/>
        </p:nvGrpSpPr>
        <p:grpSpPr>
          <a:xfrm>
            <a:off x="1827005" y="2885417"/>
            <a:ext cx="216271" cy="371814"/>
            <a:chOff x="-39205300" y="3220175"/>
            <a:chExt cx="185100" cy="318225"/>
          </a:xfrm>
        </p:grpSpPr>
        <p:sp>
          <p:nvSpPr>
            <p:cNvPr id="8581" name="Google Shape;8581;p8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89"/>
          <p:cNvGrpSpPr/>
          <p:nvPr/>
        </p:nvGrpSpPr>
        <p:grpSpPr>
          <a:xfrm>
            <a:off x="1792533" y="3345488"/>
            <a:ext cx="300016" cy="369273"/>
            <a:chOff x="-39248625" y="3588600"/>
            <a:chExt cx="256775" cy="316050"/>
          </a:xfrm>
        </p:grpSpPr>
        <p:sp>
          <p:nvSpPr>
            <p:cNvPr id="8584" name="Google Shape;8584;p8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6" name="Google Shape;8586;p89"/>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9"/>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89"/>
          <p:cNvGrpSpPr/>
          <p:nvPr/>
        </p:nvGrpSpPr>
        <p:grpSpPr>
          <a:xfrm>
            <a:off x="1243246" y="1533504"/>
            <a:ext cx="429504" cy="370879"/>
            <a:chOff x="-42651700" y="3217825"/>
            <a:chExt cx="367600" cy="317425"/>
          </a:xfrm>
        </p:grpSpPr>
        <p:sp>
          <p:nvSpPr>
            <p:cNvPr id="8589" name="Google Shape;8589;p8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89"/>
          <p:cNvGrpSpPr/>
          <p:nvPr/>
        </p:nvGrpSpPr>
        <p:grpSpPr>
          <a:xfrm>
            <a:off x="1278678" y="1973154"/>
            <a:ext cx="358640" cy="363226"/>
            <a:chOff x="-42617300" y="3587775"/>
            <a:chExt cx="306950" cy="310875"/>
          </a:xfrm>
        </p:grpSpPr>
        <p:sp>
          <p:nvSpPr>
            <p:cNvPr id="8594" name="Google Shape;8594;p8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89"/>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7" name="Google Shape;8597;p89"/>
          <p:cNvGrpSpPr/>
          <p:nvPr/>
        </p:nvGrpSpPr>
        <p:grpSpPr>
          <a:xfrm>
            <a:off x="3450506" y="1557895"/>
            <a:ext cx="376926" cy="370324"/>
            <a:chOff x="-40748275" y="3238700"/>
            <a:chExt cx="322600" cy="316950"/>
          </a:xfrm>
        </p:grpSpPr>
        <p:sp>
          <p:nvSpPr>
            <p:cNvPr id="8598" name="Google Shape;8598;p8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89"/>
          <p:cNvGrpSpPr/>
          <p:nvPr/>
        </p:nvGrpSpPr>
        <p:grpSpPr>
          <a:xfrm>
            <a:off x="3453062" y="2025879"/>
            <a:ext cx="371814" cy="338690"/>
            <a:chOff x="-40745125" y="3632900"/>
            <a:chExt cx="318225" cy="289875"/>
          </a:xfrm>
        </p:grpSpPr>
        <p:sp>
          <p:nvSpPr>
            <p:cNvPr id="8605" name="Google Shape;8605;p8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89"/>
          <p:cNvGrpSpPr/>
          <p:nvPr/>
        </p:nvGrpSpPr>
        <p:grpSpPr>
          <a:xfrm>
            <a:off x="3457209" y="2437089"/>
            <a:ext cx="363518" cy="370178"/>
            <a:chOff x="-40742750" y="3972175"/>
            <a:chExt cx="311125" cy="316825"/>
          </a:xfrm>
        </p:grpSpPr>
        <p:sp>
          <p:nvSpPr>
            <p:cNvPr id="8613" name="Google Shape;8613;p8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89"/>
          <p:cNvGrpSpPr/>
          <p:nvPr/>
        </p:nvGrpSpPr>
        <p:grpSpPr>
          <a:xfrm>
            <a:off x="2239871" y="2887257"/>
            <a:ext cx="266892" cy="369974"/>
            <a:chOff x="-38860325" y="3221750"/>
            <a:chExt cx="228425" cy="316650"/>
          </a:xfrm>
        </p:grpSpPr>
        <p:sp>
          <p:nvSpPr>
            <p:cNvPr id="8616" name="Google Shape;8616;p8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89"/>
          <p:cNvGrpSpPr/>
          <p:nvPr/>
        </p:nvGrpSpPr>
        <p:grpSpPr>
          <a:xfrm>
            <a:off x="2190678" y="3349314"/>
            <a:ext cx="380081" cy="367111"/>
            <a:chOff x="-38905225" y="3591875"/>
            <a:chExt cx="325300" cy="314200"/>
          </a:xfrm>
        </p:grpSpPr>
        <p:sp>
          <p:nvSpPr>
            <p:cNvPr id="8621" name="Google Shape;8621;p8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4" name="Google Shape;8624;p89"/>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5" name="Google Shape;8625;p89"/>
          <p:cNvGrpSpPr/>
          <p:nvPr/>
        </p:nvGrpSpPr>
        <p:grpSpPr>
          <a:xfrm>
            <a:off x="3997427" y="3334394"/>
            <a:ext cx="290815" cy="369740"/>
            <a:chOff x="-37370925" y="3579105"/>
            <a:chExt cx="248900" cy="316450"/>
          </a:xfrm>
        </p:grpSpPr>
        <p:sp>
          <p:nvSpPr>
            <p:cNvPr id="8626" name="Google Shape;8626;p8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8" name="Google Shape;8628;p89"/>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9"/>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0" name="Google Shape;8630;p89"/>
          <p:cNvGrpSpPr/>
          <p:nvPr/>
        </p:nvGrpSpPr>
        <p:grpSpPr>
          <a:xfrm>
            <a:off x="1690803" y="2412465"/>
            <a:ext cx="371814" cy="369974"/>
            <a:chOff x="-42259725" y="3951100"/>
            <a:chExt cx="318225" cy="316650"/>
          </a:xfrm>
        </p:grpSpPr>
        <p:sp>
          <p:nvSpPr>
            <p:cNvPr id="8631" name="Google Shape;8631;p8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9"/>
          <p:cNvGrpSpPr/>
          <p:nvPr/>
        </p:nvGrpSpPr>
        <p:grpSpPr>
          <a:xfrm>
            <a:off x="3889164" y="1591486"/>
            <a:ext cx="370879" cy="337755"/>
            <a:chOff x="-40378075" y="3267450"/>
            <a:chExt cx="317425" cy="289075"/>
          </a:xfrm>
        </p:grpSpPr>
        <p:sp>
          <p:nvSpPr>
            <p:cNvPr id="8634" name="Google Shape;8634;p8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89"/>
          <p:cNvGrpSpPr/>
          <p:nvPr/>
        </p:nvGrpSpPr>
        <p:grpSpPr>
          <a:xfrm>
            <a:off x="3892830" y="1992754"/>
            <a:ext cx="363548" cy="369974"/>
            <a:chOff x="-40372575" y="3604550"/>
            <a:chExt cx="311150" cy="316650"/>
          </a:xfrm>
        </p:grpSpPr>
        <p:sp>
          <p:nvSpPr>
            <p:cNvPr id="8639" name="Google Shape;8639;p8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2" name="Google Shape;8642;p89"/>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3" name="Google Shape;8643;p89"/>
          <p:cNvGrpSpPr/>
          <p:nvPr/>
        </p:nvGrpSpPr>
        <p:grpSpPr>
          <a:xfrm>
            <a:off x="2616780" y="2885417"/>
            <a:ext cx="399038" cy="372165"/>
            <a:chOff x="-38542250" y="3220175"/>
            <a:chExt cx="341525" cy="318525"/>
          </a:xfrm>
        </p:grpSpPr>
        <p:sp>
          <p:nvSpPr>
            <p:cNvPr id="8644" name="Google Shape;8644;p8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89"/>
          <p:cNvGrpSpPr/>
          <p:nvPr/>
        </p:nvGrpSpPr>
        <p:grpSpPr>
          <a:xfrm>
            <a:off x="2638712" y="3344787"/>
            <a:ext cx="369974" cy="369068"/>
            <a:chOff x="-38537400" y="3588000"/>
            <a:chExt cx="316650" cy="315875"/>
          </a:xfrm>
        </p:grpSpPr>
        <p:sp>
          <p:nvSpPr>
            <p:cNvPr id="8648" name="Google Shape;8648;p8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89"/>
          <p:cNvGrpSpPr/>
          <p:nvPr/>
        </p:nvGrpSpPr>
        <p:grpSpPr>
          <a:xfrm>
            <a:off x="2637792" y="3802316"/>
            <a:ext cx="371814" cy="369974"/>
            <a:chOff x="-38538975" y="3954250"/>
            <a:chExt cx="318225" cy="316650"/>
          </a:xfrm>
        </p:grpSpPr>
        <p:sp>
          <p:nvSpPr>
            <p:cNvPr id="8653" name="Google Shape;8653;p8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89"/>
          <p:cNvGrpSpPr/>
          <p:nvPr/>
        </p:nvGrpSpPr>
        <p:grpSpPr>
          <a:xfrm>
            <a:off x="3955104" y="3797243"/>
            <a:ext cx="375465" cy="371814"/>
            <a:chOff x="-37385100" y="3949908"/>
            <a:chExt cx="321350" cy="318225"/>
          </a:xfrm>
        </p:grpSpPr>
        <p:sp>
          <p:nvSpPr>
            <p:cNvPr id="8656" name="Google Shape;8656;p8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89"/>
          <p:cNvGrpSpPr/>
          <p:nvPr/>
        </p:nvGrpSpPr>
        <p:grpSpPr>
          <a:xfrm>
            <a:off x="2130763" y="1532803"/>
            <a:ext cx="370909" cy="370675"/>
            <a:chOff x="-41895050" y="3217225"/>
            <a:chExt cx="317450" cy="317250"/>
          </a:xfrm>
        </p:grpSpPr>
        <p:sp>
          <p:nvSpPr>
            <p:cNvPr id="8659" name="Google Shape;8659;p8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9"/>
          <p:cNvGrpSpPr/>
          <p:nvPr/>
        </p:nvGrpSpPr>
        <p:grpSpPr>
          <a:xfrm>
            <a:off x="2130310" y="1969737"/>
            <a:ext cx="371814" cy="369974"/>
            <a:chOff x="-41893475" y="3584850"/>
            <a:chExt cx="318225" cy="316650"/>
          </a:xfrm>
        </p:grpSpPr>
        <p:sp>
          <p:nvSpPr>
            <p:cNvPr id="8665" name="Google Shape;8665;p8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9" name="Google Shape;8669;p89"/>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9"/>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89"/>
          <p:cNvGrpSpPr/>
          <p:nvPr/>
        </p:nvGrpSpPr>
        <p:grpSpPr>
          <a:xfrm>
            <a:off x="900338" y="3365029"/>
            <a:ext cx="337522" cy="370909"/>
            <a:chOff x="-39998250" y="3605325"/>
            <a:chExt cx="288875" cy="317450"/>
          </a:xfrm>
        </p:grpSpPr>
        <p:sp>
          <p:nvSpPr>
            <p:cNvPr id="8672" name="Google Shape;8672;p8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9"/>
          <p:cNvGrpSpPr/>
          <p:nvPr/>
        </p:nvGrpSpPr>
        <p:grpSpPr>
          <a:xfrm>
            <a:off x="884112" y="3823493"/>
            <a:ext cx="369974" cy="369945"/>
            <a:chOff x="-40011050" y="3972375"/>
            <a:chExt cx="316650" cy="316625"/>
          </a:xfrm>
        </p:grpSpPr>
        <p:sp>
          <p:nvSpPr>
            <p:cNvPr id="8675" name="Google Shape;8675;p8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89"/>
          <p:cNvGrpSpPr/>
          <p:nvPr/>
        </p:nvGrpSpPr>
        <p:grpSpPr>
          <a:xfrm>
            <a:off x="3116043" y="2888192"/>
            <a:ext cx="266921" cy="369039"/>
            <a:chOff x="-38129425" y="3222550"/>
            <a:chExt cx="228450" cy="315850"/>
          </a:xfrm>
        </p:grpSpPr>
        <p:sp>
          <p:nvSpPr>
            <p:cNvPr id="8678" name="Google Shape;8678;p8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89"/>
          <p:cNvGrpSpPr/>
          <p:nvPr/>
        </p:nvGrpSpPr>
        <p:grpSpPr>
          <a:xfrm>
            <a:off x="3071012" y="3344787"/>
            <a:ext cx="371785" cy="369974"/>
            <a:chOff x="-38172725" y="3588000"/>
            <a:chExt cx="318200" cy="316650"/>
          </a:xfrm>
        </p:grpSpPr>
        <p:sp>
          <p:nvSpPr>
            <p:cNvPr id="8681" name="Google Shape;8681;p8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9"/>
          <p:cNvGrpSpPr/>
          <p:nvPr/>
        </p:nvGrpSpPr>
        <p:grpSpPr>
          <a:xfrm>
            <a:off x="3146914" y="3803222"/>
            <a:ext cx="219981" cy="369974"/>
            <a:chOff x="-38109725" y="3955025"/>
            <a:chExt cx="188275" cy="316650"/>
          </a:xfrm>
        </p:grpSpPr>
        <p:sp>
          <p:nvSpPr>
            <p:cNvPr id="8690" name="Google Shape;8690;p8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2" name="Google Shape;8692;p89"/>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3" name="Google Shape;8693;p89"/>
          <p:cNvGrpSpPr/>
          <p:nvPr/>
        </p:nvGrpSpPr>
        <p:grpSpPr>
          <a:xfrm>
            <a:off x="2562313" y="1534643"/>
            <a:ext cx="373654" cy="369068"/>
            <a:chOff x="-41530375" y="3218800"/>
            <a:chExt cx="319800" cy="315875"/>
          </a:xfrm>
        </p:grpSpPr>
        <p:sp>
          <p:nvSpPr>
            <p:cNvPr id="8694" name="Google Shape;8694;p8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89"/>
          <p:cNvGrpSpPr/>
          <p:nvPr/>
        </p:nvGrpSpPr>
        <p:grpSpPr>
          <a:xfrm>
            <a:off x="2564607" y="2049801"/>
            <a:ext cx="369068" cy="289004"/>
            <a:chOff x="-41526450" y="3653375"/>
            <a:chExt cx="315875" cy="247350"/>
          </a:xfrm>
        </p:grpSpPr>
        <p:sp>
          <p:nvSpPr>
            <p:cNvPr id="8697" name="Google Shape;8697;p8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9"/>
          <p:cNvGrpSpPr/>
          <p:nvPr/>
        </p:nvGrpSpPr>
        <p:grpSpPr>
          <a:xfrm>
            <a:off x="2565994" y="2412465"/>
            <a:ext cx="366293" cy="369974"/>
            <a:chOff x="-41526450" y="3951100"/>
            <a:chExt cx="313500" cy="316650"/>
          </a:xfrm>
        </p:grpSpPr>
        <p:sp>
          <p:nvSpPr>
            <p:cNvPr id="8700" name="Google Shape;8700;p8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9"/>
          <p:cNvGrpSpPr/>
          <p:nvPr/>
        </p:nvGrpSpPr>
        <p:grpSpPr>
          <a:xfrm>
            <a:off x="1331249" y="2906594"/>
            <a:ext cx="339595" cy="371814"/>
            <a:chOff x="-39625900" y="3238300"/>
            <a:chExt cx="290650" cy="318225"/>
          </a:xfrm>
        </p:grpSpPr>
        <p:sp>
          <p:nvSpPr>
            <p:cNvPr id="8704" name="Google Shape;8704;p8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6" name="Google Shape;8706;p89"/>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7" name="Google Shape;8707;p89"/>
          <p:cNvGrpSpPr/>
          <p:nvPr/>
        </p:nvGrpSpPr>
        <p:grpSpPr>
          <a:xfrm>
            <a:off x="1325300" y="3823055"/>
            <a:ext cx="366293" cy="370441"/>
            <a:chOff x="-39647175" y="3972000"/>
            <a:chExt cx="313500" cy="317050"/>
          </a:xfrm>
        </p:grpSpPr>
        <p:sp>
          <p:nvSpPr>
            <p:cNvPr id="8708" name="Google Shape;8708;p8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89"/>
          <p:cNvGrpSpPr/>
          <p:nvPr/>
        </p:nvGrpSpPr>
        <p:grpSpPr>
          <a:xfrm>
            <a:off x="3494427" y="2887053"/>
            <a:ext cx="375495" cy="370879"/>
            <a:chOff x="-37808850" y="3221575"/>
            <a:chExt cx="321375" cy="317425"/>
          </a:xfrm>
        </p:grpSpPr>
        <p:sp>
          <p:nvSpPr>
            <p:cNvPr id="8712" name="Google Shape;8712;p8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89"/>
          <p:cNvGrpSpPr/>
          <p:nvPr/>
        </p:nvGrpSpPr>
        <p:grpSpPr>
          <a:xfrm>
            <a:off x="3503201" y="3409084"/>
            <a:ext cx="372749" cy="241158"/>
            <a:chOff x="-37806500" y="3643030"/>
            <a:chExt cx="319025" cy="206400"/>
          </a:xfrm>
        </p:grpSpPr>
        <p:sp>
          <p:nvSpPr>
            <p:cNvPr id="8715" name="Google Shape;8715;p8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89"/>
          <p:cNvGrpSpPr/>
          <p:nvPr/>
        </p:nvGrpSpPr>
        <p:grpSpPr>
          <a:xfrm>
            <a:off x="3505508" y="3801381"/>
            <a:ext cx="368134" cy="371814"/>
            <a:chOff x="-37804925" y="3953450"/>
            <a:chExt cx="315075" cy="318225"/>
          </a:xfrm>
        </p:grpSpPr>
        <p:sp>
          <p:nvSpPr>
            <p:cNvPr id="8718" name="Google Shape;8718;p8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1" name="Google Shape;8721;p89"/>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89"/>
          <p:cNvGrpSpPr/>
          <p:nvPr/>
        </p:nvGrpSpPr>
        <p:grpSpPr>
          <a:xfrm>
            <a:off x="4860977" y="1553988"/>
            <a:ext cx="355663" cy="308725"/>
            <a:chOff x="-28462125" y="3199700"/>
            <a:chExt cx="298550" cy="259150"/>
          </a:xfrm>
        </p:grpSpPr>
        <p:sp>
          <p:nvSpPr>
            <p:cNvPr id="8723" name="Google Shape;8723;p89"/>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9"/>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9"/>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89"/>
          <p:cNvGrpSpPr/>
          <p:nvPr/>
        </p:nvGrpSpPr>
        <p:grpSpPr>
          <a:xfrm>
            <a:off x="4861930" y="1988678"/>
            <a:ext cx="353757" cy="352833"/>
            <a:chOff x="-28461325" y="3545475"/>
            <a:chExt cx="296950" cy="296175"/>
          </a:xfrm>
        </p:grpSpPr>
        <p:sp>
          <p:nvSpPr>
            <p:cNvPr id="8727" name="Google Shape;8727;p89"/>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9"/>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9"/>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9"/>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9"/>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9"/>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89"/>
          <p:cNvGrpSpPr/>
          <p:nvPr/>
        </p:nvGrpSpPr>
        <p:grpSpPr>
          <a:xfrm>
            <a:off x="4858162" y="2438722"/>
            <a:ext cx="361292" cy="352803"/>
            <a:chOff x="-28463700" y="3914875"/>
            <a:chExt cx="303275" cy="296150"/>
          </a:xfrm>
        </p:grpSpPr>
        <p:sp>
          <p:nvSpPr>
            <p:cNvPr id="8734" name="Google Shape;8734;p89"/>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9"/>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89"/>
          <p:cNvGrpSpPr/>
          <p:nvPr/>
        </p:nvGrpSpPr>
        <p:grpSpPr>
          <a:xfrm>
            <a:off x="7092947" y="1594805"/>
            <a:ext cx="351880" cy="227092"/>
            <a:chOff x="-26573400" y="3224125"/>
            <a:chExt cx="295375" cy="190625"/>
          </a:xfrm>
        </p:grpSpPr>
        <p:sp>
          <p:nvSpPr>
            <p:cNvPr id="8737" name="Google Shape;8737;p89"/>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9"/>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89"/>
          <p:cNvGrpSpPr/>
          <p:nvPr/>
        </p:nvGrpSpPr>
        <p:grpSpPr>
          <a:xfrm>
            <a:off x="7092947" y="1989140"/>
            <a:ext cx="351880" cy="351910"/>
            <a:chOff x="-26573400" y="3546250"/>
            <a:chExt cx="295375" cy="295400"/>
          </a:xfrm>
        </p:grpSpPr>
        <p:sp>
          <p:nvSpPr>
            <p:cNvPr id="8740" name="Google Shape;8740;p89"/>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9"/>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9"/>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9"/>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9"/>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89"/>
          <p:cNvGrpSpPr/>
          <p:nvPr/>
        </p:nvGrpSpPr>
        <p:grpSpPr>
          <a:xfrm>
            <a:off x="7081228" y="2439049"/>
            <a:ext cx="375319" cy="352148"/>
            <a:chOff x="-26583625" y="3917025"/>
            <a:chExt cx="315050" cy="295600"/>
          </a:xfrm>
        </p:grpSpPr>
        <p:sp>
          <p:nvSpPr>
            <p:cNvPr id="8746" name="Google Shape;8746;p89"/>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9"/>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9"/>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9"/>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0" name="Google Shape;8750;p89"/>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1" name="Google Shape;8751;p89"/>
          <p:cNvGrpSpPr/>
          <p:nvPr/>
        </p:nvGrpSpPr>
        <p:grpSpPr>
          <a:xfrm>
            <a:off x="5779742" y="3398079"/>
            <a:ext cx="289039" cy="352833"/>
            <a:chOff x="-24694925" y="3518700"/>
            <a:chExt cx="242625" cy="296175"/>
          </a:xfrm>
        </p:grpSpPr>
        <p:sp>
          <p:nvSpPr>
            <p:cNvPr id="8752" name="Google Shape;8752;p89"/>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9"/>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9"/>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9"/>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89"/>
          <p:cNvGrpSpPr/>
          <p:nvPr/>
        </p:nvGrpSpPr>
        <p:grpSpPr>
          <a:xfrm>
            <a:off x="5779280" y="3848107"/>
            <a:ext cx="289962" cy="352833"/>
            <a:chOff x="-24709100" y="3888875"/>
            <a:chExt cx="243400" cy="296175"/>
          </a:xfrm>
        </p:grpSpPr>
        <p:sp>
          <p:nvSpPr>
            <p:cNvPr id="8757" name="Google Shape;8757;p89"/>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9"/>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9"/>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89"/>
          <p:cNvGrpSpPr/>
          <p:nvPr/>
        </p:nvGrpSpPr>
        <p:grpSpPr>
          <a:xfrm>
            <a:off x="7979280" y="2920770"/>
            <a:ext cx="356556" cy="349557"/>
            <a:chOff x="-22863675" y="3131775"/>
            <a:chExt cx="299300" cy="293425"/>
          </a:xfrm>
        </p:grpSpPr>
        <p:sp>
          <p:nvSpPr>
            <p:cNvPr id="8761" name="Google Shape;8761;p89"/>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9"/>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9"/>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89"/>
          <p:cNvGrpSpPr/>
          <p:nvPr/>
        </p:nvGrpSpPr>
        <p:grpSpPr>
          <a:xfrm>
            <a:off x="5322144" y="1531949"/>
            <a:ext cx="310602" cy="352803"/>
            <a:chOff x="-28069875" y="3175300"/>
            <a:chExt cx="260725" cy="296150"/>
          </a:xfrm>
        </p:grpSpPr>
        <p:sp>
          <p:nvSpPr>
            <p:cNvPr id="8765" name="Google Shape;8765;p89"/>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9"/>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9"/>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9"/>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9"/>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9"/>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9"/>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9"/>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9"/>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4" name="Google Shape;8774;p89"/>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5" name="Google Shape;8775;p89"/>
          <p:cNvGrpSpPr/>
          <p:nvPr/>
        </p:nvGrpSpPr>
        <p:grpSpPr>
          <a:xfrm>
            <a:off x="5363423" y="2439183"/>
            <a:ext cx="228045" cy="351880"/>
            <a:chOff x="-28032075" y="3916450"/>
            <a:chExt cx="191425" cy="295375"/>
          </a:xfrm>
        </p:grpSpPr>
        <p:sp>
          <p:nvSpPr>
            <p:cNvPr id="8776" name="Google Shape;8776;p89"/>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9"/>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9"/>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89"/>
          <p:cNvGrpSpPr/>
          <p:nvPr/>
        </p:nvGrpSpPr>
        <p:grpSpPr>
          <a:xfrm>
            <a:off x="7528769" y="1531934"/>
            <a:ext cx="352833" cy="352833"/>
            <a:chOff x="-26201650" y="3176075"/>
            <a:chExt cx="296175" cy="296175"/>
          </a:xfrm>
        </p:grpSpPr>
        <p:sp>
          <p:nvSpPr>
            <p:cNvPr id="8780" name="Google Shape;8780;p89"/>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9"/>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9"/>
          <p:cNvGrpSpPr/>
          <p:nvPr/>
        </p:nvGrpSpPr>
        <p:grpSpPr>
          <a:xfrm>
            <a:off x="7528293" y="1989155"/>
            <a:ext cx="353786" cy="351880"/>
            <a:chOff x="-26204800" y="3547050"/>
            <a:chExt cx="296975" cy="295375"/>
          </a:xfrm>
        </p:grpSpPr>
        <p:sp>
          <p:nvSpPr>
            <p:cNvPr id="8783" name="Google Shape;8783;p89"/>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9"/>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5" name="Google Shape;8785;p89"/>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6" name="Google Shape;8786;p89"/>
          <p:cNvGrpSpPr/>
          <p:nvPr/>
        </p:nvGrpSpPr>
        <p:grpSpPr>
          <a:xfrm>
            <a:off x="6199548" y="2919133"/>
            <a:ext cx="345328" cy="352833"/>
            <a:chOff x="-24353875" y="3147725"/>
            <a:chExt cx="289875" cy="296175"/>
          </a:xfrm>
        </p:grpSpPr>
        <p:sp>
          <p:nvSpPr>
            <p:cNvPr id="8787" name="Google Shape;8787;p89"/>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9"/>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89"/>
          <p:cNvGrpSpPr/>
          <p:nvPr/>
        </p:nvGrpSpPr>
        <p:grpSpPr>
          <a:xfrm>
            <a:off x="6207530" y="3398540"/>
            <a:ext cx="329365" cy="351910"/>
            <a:chOff x="-24344425" y="3519475"/>
            <a:chExt cx="276475" cy="295400"/>
          </a:xfrm>
        </p:grpSpPr>
        <p:sp>
          <p:nvSpPr>
            <p:cNvPr id="8790" name="Google Shape;8790;p89"/>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9"/>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89"/>
          <p:cNvGrpSpPr/>
          <p:nvPr/>
        </p:nvGrpSpPr>
        <p:grpSpPr>
          <a:xfrm>
            <a:off x="6197210" y="3850460"/>
            <a:ext cx="350004" cy="348128"/>
            <a:chOff x="-24353075" y="3891250"/>
            <a:chExt cx="293800" cy="292225"/>
          </a:xfrm>
        </p:grpSpPr>
        <p:sp>
          <p:nvSpPr>
            <p:cNvPr id="8793" name="Google Shape;8793;p89"/>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9"/>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89"/>
          <p:cNvGrpSpPr/>
          <p:nvPr/>
        </p:nvGrpSpPr>
        <p:grpSpPr>
          <a:xfrm>
            <a:off x="7980681" y="3398763"/>
            <a:ext cx="353757" cy="351463"/>
            <a:chOff x="-22845575" y="3504075"/>
            <a:chExt cx="296950" cy="295025"/>
          </a:xfrm>
        </p:grpSpPr>
        <p:sp>
          <p:nvSpPr>
            <p:cNvPr id="8796" name="Google Shape;8796;p89"/>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9"/>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89"/>
          <p:cNvGrpSpPr/>
          <p:nvPr/>
        </p:nvGrpSpPr>
        <p:grpSpPr>
          <a:xfrm>
            <a:off x="5773862" y="1532411"/>
            <a:ext cx="299344" cy="351880"/>
            <a:chOff x="-27691025" y="3175300"/>
            <a:chExt cx="251275" cy="295375"/>
          </a:xfrm>
        </p:grpSpPr>
        <p:sp>
          <p:nvSpPr>
            <p:cNvPr id="8799" name="Google Shape;8799;p89"/>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9"/>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9"/>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9"/>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9"/>
          <p:cNvGrpSpPr/>
          <p:nvPr/>
        </p:nvGrpSpPr>
        <p:grpSpPr>
          <a:xfrm>
            <a:off x="5746179" y="2051087"/>
            <a:ext cx="354710" cy="228015"/>
            <a:chOff x="-27721750" y="3598250"/>
            <a:chExt cx="297750" cy="191400"/>
          </a:xfrm>
        </p:grpSpPr>
        <p:sp>
          <p:nvSpPr>
            <p:cNvPr id="8804" name="Google Shape;8804;p89"/>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9"/>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9"/>
          <p:cNvGrpSpPr/>
          <p:nvPr/>
        </p:nvGrpSpPr>
        <p:grpSpPr>
          <a:xfrm>
            <a:off x="5747579" y="2444633"/>
            <a:ext cx="351910" cy="340980"/>
            <a:chOff x="-27719400" y="3925600"/>
            <a:chExt cx="295400" cy="286225"/>
          </a:xfrm>
        </p:grpSpPr>
        <p:sp>
          <p:nvSpPr>
            <p:cNvPr id="8807" name="Google Shape;8807;p89"/>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9"/>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89"/>
          <p:cNvGrpSpPr/>
          <p:nvPr/>
        </p:nvGrpSpPr>
        <p:grpSpPr>
          <a:xfrm>
            <a:off x="7968851" y="1531473"/>
            <a:ext cx="353757" cy="353757"/>
            <a:chOff x="-25834600" y="3176875"/>
            <a:chExt cx="296950" cy="296950"/>
          </a:xfrm>
        </p:grpSpPr>
        <p:sp>
          <p:nvSpPr>
            <p:cNvPr id="8810" name="Google Shape;8810;p89"/>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9"/>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9"/>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9"/>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9"/>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9"/>
          <p:cNvGrpSpPr/>
          <p:nvPr/>
        </p:nvGrpSpPr>
        <p:grpSpPr>
          <a:xfrm>
            <a:off x="7968851" y="1999474"/>
            <a:ext cx="353757" cy="331241"/>
            <a:chOff x="-25834600" y="3564375"/>
            <a:chExt cx="296950" cy="278050"/>
          </a:xfrm>
        </p:grpSpPr>
        <p:sp>
          <p:nvSpPr>
            <p:cNvPr id="8816" name="Google Shape;8816;p89"/>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9"/>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9"/>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9"/>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9"/>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9"/>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9"/>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9"/>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89"/>
          <p:cNvGrpSpPr/>
          <p:nvPr/>
        </p:nvGrpSpPr>
        <p:grpSpPr>
          <a:xfrm>
            <a:off x="7966974" y="2438826"/>
            <a:ext cx="357509" cy="352595"/>
            <a:chOff x="-25834600" y="3915850"/>
            <a:chExt cx="300100" cy="295975"/>
          </a:xfrm>
        </p:grpSpPr>
        <p:sp>
          <p:nvSpPr>
            <p:cNvPr id="8825" name="Google Shape;8825;p89"/>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9"/>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9"/>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89"/>
          <p:cNvGrpSpPr/>
          <p:nvPr/>
        </p:nvGrpSpPr>
        <p:grpSpPr>
          <a:xfrm>
            <a:off x="6702402" y="2920056"/>
            <a:ext cx="228968" cy="350987"/>
            <a:chOff x="-23930925" y="3149300"/>
            <a:chExt cx="192200" cy="294625"/>
          </a:xfrm>
        </p:grpSpPr>
        <p:sp>
          <p:nvSpPr>
            <p:cNvPr id="8829" name="Google Shape;8829;p89"/>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9"/>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9"/>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9"/>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89"/>
          <p:cNvGrpSpPr/>
          <p:nvPr/>
        </p:nvGrpSpPr>
        <p:grpSpPr>
          <a:xfrm>
            <a:off x="6659232" y="3398540"/>
            <a:ext cx="315307" cy="351910"/>
            <a:chOff x="-23962425" y="3519475"/>
            <a:chExt cx="264675" cy="295400"/>
          </a:xfrm>
        </p:grpSpPr>
        <p:sp>
          <p:nvSpPr>
            <p:cNvPr id="8834" name="Google Shape;8834;p89"/>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9"/>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6" name="Google Shape;8836;p89"/>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7" name="Google Shape;8837;p89"/>
          <p:cNvGrpSpPr/>
          <p:nvPr/>
        </p:nvGrpSpPr>
        <p:grpSpPr>
          <a:xfrm>
            <a:off x="8037908" y="3848584"/>
            <a:ext cx="239302" cy="351880"/>
            <a:chOff x="-22788075" y="3904625"/>
            <a:chExt cx="200875" cy="295375"/>
          </a:xfrm>
        </p:grpSpPr>
        <p:sp>
          <p:nvSpPr>
            <p:cNvPr id="8838" name="Google Shape;8838;p89"/>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9"/>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9"/>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9"/>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89"/>
          <p:cNvGrpSpPr/>
          <p:nvPr/>
        </p:nvGrpSpPr>
        <p:grpSpPr>
          <a:xfrm>
            <a:off x="6193206" y="1531949"/>
            <a:ext cx="354710" cy="352803"/>
            <a:chOff x="-27351575" y="3175300"/>
            <a:chExt cx="297750" cy="296150"/>
          </a:xfrm>
        </p:grpSpPr>
        <p:sp>
          <p:nvSpPr>
            <p:cNvPr id="8843" name="Google Shape;8843;p89"/>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9"/>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9"/>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9"/>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9"/>
          <p:cNvGrpSpPr/>
          <p:nvPr/>
        </p:nvGrpSpPr>
        <p:grpSpPr>
          <a:xfrm>
            <a:off x="6235914" y="1988559"/>
            <a:ext cx="269293" cy="353072"/>
            <a:chOff x="-27313750" y="3545275"/>
            <a:chExt cx="226050" cy="296375"/>
          </a:xfrm>
        </p:grpSpPr>
        <p:sp>
          <p:nvSpPr>
            <p:cNvPr id="8848" name="Google Shape;8848;p89"/>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9"/>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9"/>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89"/>
          <p:cNvGrpSpPr/>
          <p:nvPr/>
        </p:nvGrpSpPr>
        <p:grpSpPr>
          <a:xfrm>
            <a:off x="6193206" y="2436830"/>
            <a:ext cx="354710" cy="356586"/>
            <a:chOff x="-27351575" y="3915650"/>
            <a:chExt cx="297750" cy="299325"/>
          </a:xfrm>
        </p:grpSpPr>
        <p:sp>
          <p:nvSpPr>
            <p:cNvPr id="8852" name="Google Shape;8852;p89"/>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9"/>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9"/>
          <p:cNvGrpSpPr/>
          <p:nvPr/>
        </p:nvGrpSpPr>
        <p:grpSpPr>
          <a:xfrm>
            <a:off x="4880696" y="2919029"/>
            <a:ext cx="319060" cy="353042"/>
            <a:chOff x="-25445525" y="3175900"/>
            <a:chExt cx="267825" cy="296350"/>
          </a:xfrm>
        </p:grpSpPr>
        <p:sp>
          <p:nvSpPr>
            <p:cNvPr id="8855" name="Google Shape;8855;p89"/>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9"/>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9"/>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89"/>
          <p:cNvGrpSpPr/>
          <p:nvPr/>
        </p:nvGrpSpPr>
        <p:grpSpPr>
          <a:xfrm>
            <a:off x="4862410" y="3409352"/>
            <a:ext cx="355633" cy="330288"/>
            <a:chOff x="-25465200" y="3565175"/>
            <a:chExt cx="298525" cy="277250"/>
          </a:xfrm>
        </p:grpSpPr>
        <p:sp>
          <p:nvSpPr>
            <p:cNvPr id="8859" name="Google Shape;8859;p89"/>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9"/>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89"/>
          <p:cNvGrpSpPr/>
          <p:nvPr/>
        </p:nvGrpSpPr>
        <p:grpSpPr>
          <a:xfrm>
            <a:off x="4861948" y="3848882"/>
            <a:ext cx="356556" cy="351285"/>
            <a:chOff x="-25465200" y="3916150"/>
            <a:chExt cx="299300" cy="294875"/>
          </a:xfrm>
        </p:grpSpPr>
        <p:sp>
          <p:nvSpPr>
            <p:cNvPr id="8862" name="Google Shape;8862;p89"/>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9"/>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89"/>
          <p:cNvGrpSpPr/>
          <p:nvPr/>
        </p:nvGrpSpPr>
        <p:grpSpPr>
          <a:xfrm>
            <a:off x="7089388" y="2919148"/>
            <a:ext cx="351880" cy="352803"/>
            <a:chOff x="-23615075" y="3148525"/>
            <a:chExt cx="295375" cy="296150"/>
          </a:xfrm>
        </p:grpSpPr>
        <p:sp>
          <p:nvSpPr>
            <p:cNvPr id="8865" name="Google Shape;8865;p89"/>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9"/>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9"/>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9"/>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9" name="Google Shape;8869;p89"/>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0" name="Google Shape;8870;p89"/>
          <p:cNvGrpSpPr/>
          <p:nvPr/>
        </p:nvGrpSpPr>
        <p:grpSpPr>
          <a:xfrm>
            <a:off x="7088911" y="3858427"/>
            <a:ext cx="352833" cy="332194"/>
            <a:chOff x="-23615075" y="3906200"/>
            <a:chExt cx="296175" cy="278850"/>
          </a:xfrm>
        </p:grpSpPr>
        <p:sp>
          <p:nvSpPr>
            <p:cNvPr id="8871" name="Google Shape;8871;p89"/>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9"/>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9"/>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89"/>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5" name="Google Shape;8875;p89"/>
          <p:cNvGrpSpPr/>
          <p:nvPr/>
        </p:nvGrpSpPr>
        <p:grpSpPr>
          <a:xfrm>
            <a:off x="6637880" y="1532068"/>
            <a:ext cx="353757" cy="352565"/>
            <a:chOff x="-26980600" y="3175500"/>
            <a:chExt cx="296950" cy="295950"/>
          </a:xfrm>
        </p:grpSpPr>
        <p:sp>
          <p:nvSpPr>
            <p:cNvPr id="8876" name="Google Shape;8876;p89"/>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9"/>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9"/>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9" name="Google Shape;8879;p89"/>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0" name="Google Shape;8880;p89"/>
          <p:cNvGrpSpPr/>
          <p:nvPr/>
        </p:nvGrpSpPr>
        <p:grpSpPr>
          <a:xfrm>
            <a:off x="6638357" y="2470604"/>
            <a:ext cx="352803" cy="289039"/>
            <a:chOff x="-26981375" y="3951875"/>
            <a:chExt cx="296150" cy="242625"/>
          </a:xfrm>
        </p:grpSpPr>
        <p:sp>
          <p:nvSpPr>
            <p:cNvPr id="8881" name="Google Shape;8881;p89"/>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9"/>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9"/>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89"/>
          <p:cNvGrpSpPr/>
          <p:nvPr/>
        </p:nvGrpSpPr>
        <p:grpSpPr>
          <a:xfrm>
            <a:off x="5303399" y="2918195"/>
            <a:ext cx="351910" cy="354710"/>
            <a:chOff x="-25094250" y="3176075"/>
            <a:chExt cx="295400" cy="297750"/>
          </a:xfrm>
        </p:grpSpPr>
        <p:sp>
          <p:nvSpPr>
            <p:cNvPr id="8885" name="Google Shape;8885;p89"/>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9"/>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9"/>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89"/>
          <p:cNvGrpSpPr/>
          <p:nvPr/>
        </p:nvGrpSpPr>
        <p:grpSpPr>
          <a:xfrm>
            <a:off x="5303399" y="3398556"/>
            <a:ext cx="351910" cy="351880"/>
            <a:chOff x="-25094250" y="3547050"/>
            <a:chExt cx="295400" cy="295375"/>
          </a:xfrm>
        </p:grpSpPr>
        <p:sp>
          <p:nvSpPr>
            <p:cNvPr id="8889" name="Google Shape;8889;p89"/>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9"/>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9"/>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9"/>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9"/>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4" name="Google Shape;8894;p89"/>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5" name="Google Shape;8895;p89"/>
          <p:cNvGrpSpPr/>
          <p:nvPr/>
        </p:nvGrpSpPr>
        <p:grpSpPr>
          <a:xfrm>
            <a:off x="7535476" y="2919148"/>
            <a:ext cx="352803" cy="352803"/>
            <a:chOff x="-23245675" y="3148525"/>
            <a:chExt cx="296150" cy="296150"/>
          </a:xfrm>
        </p:grpSpPr>
        <p:sp>
          <p:nvSpPr>
            <p:cNvPr id="8896" name="Google Shape;8896;p89"/>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9"/>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9"/>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9" name="Google Shape;8899;p89"/>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0" name="Google Shape;8900;p89"/>
          <p:cNvGrpSpPr/>
          <p:nvPr/>
        </p:nvGrpSpPr>
        <p:grpSpPr>
          <a:xfrm>
            <a:off x="7535938" y="3848122"/>
            <a:ext cx="351880" cy="352803"/>
            <a:chOff x="-23244900" y="3888100"/>
            <a:chExt cx="295375" cy="296150"/>
          </a:xfrm>
        </p:grpSpPr>
        <p:sp>
          <p:nvSpPr>
            <p:cNvPr id="8901" name="Google Shape;8901;p89"/>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9"/>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9"/>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9"/>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9"/>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9"/>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9"/>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9"/>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9"/>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9"/>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9"/>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2" name="Google Shape;8912;p89"/>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6"/>
        <p:cNvGrpSpPr/>
        <p:nvPr/>
      </p:nvGrpSpPr>
      <p:grpSpPr>
        <a:xfrm>
          <a:off x="0" y="0"/>
          <a:ext cx="0" cy="0"/>
          <a:chOff x="0" y="0"/>
          <a:chExt cx="0" cy="0"/>
        </a:xfrm>
      </p:grpSpPr>
      <p:sp>
        <p:nvSpPr>
          <p:cNvPr id="8917" name="Google Shape;8917;p9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918" name="Google Shape;8918;p9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8919" name="Google Shape;8919;p90"/>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0" name="Google Shape;8920;p90"/>
          <p:cNvGrpSpPr/>
          <p:nvPr/>
        </p:nvGrpSpPr>
        <p:grpSpPr>
          <a:xfrm>
            <a:off x="850004" y="1975418"/>
            <a:ext cx="367261" cy="367261"/>
            <a:chOff x="-65145700" y="3727425"/>
            <a:chExt cx="317425" cy="317425"/>
          </a:xfrm>
        </p:grpSpPr>
        <p:sp>
          <p:nvSpPr>
            <p:cNvPr id="8921" name="Google Shape;8921;p90"/>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90"/>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90"/>
          <p:cNvGrpSpPr/>
          <p:nvPr/>
        </p:nvGrpSpPr>
        <p:grpSpPr>
          <a:xfrm>
            <a:off x="853201" y="2404333"/>
            <a:ext cx="360868" cy="367261"/>
            <a:chOff x="-65144125" y="4094450"/>
            <a:chExt cx="311900" cy="317425"/>
          </a:xfrm>
        </p:grpSpPr>
        <p:sp>
          <p:nvSpPr>
            <p:cNvPr id="8924" name="Google Shape;8924;p90"/>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90"/>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90"/>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90"/>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8" name="Google Shape;8928;p90"/>
          <p:cNvGrpSpPr/>
          <p:nvPr/>
        </p:nvGrpSpPr>
        <p:grpSpPr>
          <a:xfrm>
            <a:off x="3056770" y="1975028"/>
            <a:ext cx="370645" cy="368042"/>
            <a:chOff x="-63250675" y="3744075"/>
            <a:chExt cx="320350" cy="318100"/>
          </a:xfrm>
        </p:grpSpPr>
        <p:sp>
          <p:nvSpPr>
            <p:cNvPr id="8929" name="Google Shape;8929;p90"/>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0"/>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90"/>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90"/>
          <p:cNvGrpSpPr/>
          <p:nvPr/>
        </p:nvGrpSpPr>
        <p:grpSpPr>
          <a:xfrm>
            <a:off x="3058462" y="2404333"/>
            <a:ext cx="367261" cy="367261"/>
            <a:chOff x="-63250675" y="4110200"/>
            <a:chExt cx="317425" cy="317425"/>
          </a:xfrm>
        </p:grpSpPr>
        <p:sp>
          <p:nvSpPr>
            <p:cNvPr id="8933" name="Google Shape;8933;p90"/>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90"/>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90"/>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0"/>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90"/>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90"/>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90"/>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90"/>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90"/>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90"/>
          <p:cNvGrpSpPr/>
          <p:nvPr/>
        </p:nvGrpSpPr>
        <p:grpSpPr>
          <a:xfrm>
            <a:off x="1737509" y="2901428"/>
            <a:ext cx="359075" cy="358844"/>
            <a:chOff x="-61351725" y="3372400"/>
            <a:chExt cx="310350" cy="310150"/>
          </a:xfrm>
        </p:grpSpPr>
        <p:sp>
          <p:nvSpPr>
            <p:cNvPr id="8943" name="Google Shape;8943;p90"/>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90"/>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90"/>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90"/>
          <p:cNvGrpSpPr/>
          <p:nvPr/>
        </p:nvGrpSpPr>
        <p:grpSpPr>
          <a:xfrm>
            <a:off x="1733864" y="3364484"/>
            <a:ext cx="366364" cy="333534"/>
            <a:chOff x="-61354875" y="3751050"/>
            <a:chExt cx="316650" cy="288275"/>
          </a:xfrm>
        </p:grpSpPr>
        <p:sp>
          <p:nvSpPr>
            <p:cNvPr id="8947" name="Google Shape;8947;p90"/>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90"/>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90"/>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90"/>
          <p:cNvGrpSpPr/>
          <p:nvPr/>
        </p:nvGrpSpPr>
        <p:grpSpPr>
          <a:xfrm>
            <a:off x="1733864" y="3806124"/>
            <a:ext cx="366364" cy="367290"/>
            <a:chOff x="-61354875" y="4101525"/>
            <a:chExt cx="316650" cy="317450"/>
          </a:xfrm>
        </p:grpSpPr>
        <p:sp>
          <p:nvSpPr>
            <p:cNvPr id="8951" name="Google Shape;8951;p90"/>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90"/>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90"/>
          <p:cNvGrpSpPr/>
          <p:nvPr/>
        </p:nvGrpSpPr>
        <p:grpSpPr>
          <a:xfrm>
            <a:off x="3950299" y="2898000"/>
            <a:ext cx="368157" cy="365699"/>
            <a:chOff x="-59470075" y="3308975"/>
            <a:chExt cx="318200" cy="316075"/>
          </a:xfrm>
        </p:grpSpPr>
        <p:sp>
          <p:nvSpPr>
            <p:cNvPr id="8954" name="Google Shape;8954;p90"/>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0"/>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90"/>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90"/>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90"/>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90"/>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0"/>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90"/>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90"/>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90"/>
          <p:cNvGrpSpPr/>
          <p:nvPr/>
        </p:nvGrpSpPr>
        <p:grpSpPr>
          <a:xfrm>
            <a:off x="1295729" y="1533705"/>
            <a:ext cx="367261" cy="364686"/>
            <a:chOff x="-64781025" y="3361050"/>
            <a:chExt cx="317425" cy="315200"/>
          </a:xfrm>
        </p:grpSpPr>
        <p:sp>
          <p:nvSpPr>
            <p:cNvPr id="8964" name="Google Shape;8964;p90"/>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90"/>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90"/>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90"/>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8" name="Google Shape;8968;p90"/>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90"/>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90"/>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1" name="Google Shape;8971;p90"/>
          <p:cNvGrpSpPr/>
          <p:nvPr/>
        </p:nvGrpSpPr>
        <p:grpSpPr>
          <a:xfrm>
            <a:off x="3500129" y="1975144"/>
            <a:ext cx="382765" cy="367810"/>
            <a:chOff x="-62890750" y="3747425"/>
            <a:chExt cx="330825" cy="317900"/>
          </a:xfrm>
        </p:grpSpPr>
        <p:sp>
          <p:nvSpPr>
            <p:cNvPr id="8972" name="Google Shape;8972;p90"/>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90"/>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90"/>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90"/>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90"/>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90"/>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90"/>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90"/>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90"/>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90"/>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90"/>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90"/>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90"/>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90"/>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90"/>
          <p:cNvGrpSpPr/>
          <p:nvPr/>
        </p:nvGrpSpPr>
        <p:grpSpPr>
          <a:xfrm>
            <a:off x="3507881" y="2404781"/>
            <a:ext cx="367261" cy="366364"/>
            <a:chOff x="-62884425" y="4111775"/>
            <a:chExt cx="317425" cy="316650"/>
          </a:xfrm>
        </p:grpSpPr>
        <p:sp>
          <p:nvSpPr>
            <p:cNvPr id="8987" name="Google Shape;8987;p90"/>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90"/>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90"/>
          <p:cNvGrpSpPr/>
          <p:nvPr/>
        </p:nvGrpSpPr>
        <p:grpSpPr>
          <a:xfrm>
            <a:off x="2180515" y="2900850"/>
            <a:ext cx="365438" cy="360001"/>
            <a:chOff x="-60991775" y="3376900"/>
            <a:chExt cx="315850" cy="311150"/>
          </a:xfrm>
        </p:grpSpPr>
        <p:sp>
          <p:nvSpPr>
            <p:cNvPr id="8990" name="Google Shape;8990;p90"/>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90"/>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90"/>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90"/>
          <p:cNvGrpSpPr/>
          <p:nvPr/>
        </p:nvGrpSpPr>
        <p:grpSpPr>
          <a:xfrm>
            <a:off x="2180052" y="3351714"/>
            <a:ext cx="366364" cy="359075"/>
            <a:chOff x="-60988625" y="3740800"/>
            <a:chExt cx="316650" cy="310350"/>
          </a:xfrm>
        </p:grpSpPr>
        <p:sp>
          <p:nvSpPr>
            <p:cNvPr id="8994" name="Google Shape;8994;p90"/>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90"/>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90"/>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90"/>
          <p:cNvGrpSpPr/>
          <p:nvPr/>
        </p:nvGrpSpPr>
        <p:grpSpPr>
          <a:xfrm>
            <a:off x="2180052" y="3807165"/>
            <a:ext cx="366364" cy="365207"/>
            <a:chOff x="-60987850" y="4100950"/>
            <a:chExt cx="316650" cy="315650"/>
          </a:xfrm>
        </p:grpSpPr>
        <p:sp>
          <p:nvSpPr>
            <p:cNvPr id="8998" name="Google Shape;8998;p90"/>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90"/>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90"/>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90"/>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90"/>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90"/>
          <p:cNvGrpSpPr/>
          <p:nvPr/>
        </p:nvGrpSpPr>
        <p:grpSpPr>
          <a:xfrm>
            <a:off x="3949836" y="3352625"/>
            <a:ext cx="369083" cy="357253"/>
            <a:chOff x="-59447250" y="3706150"/>
            <a:chExt cx="319000" cy="308775"/>
          </a:xfrm>
        </p:grpSpPr>
        <p:sp>
          <p:nvSpPr>
            <p:cNvPr id="9004" name="Google Shape;9004;p90"/>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90"/>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90"/>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90"/>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90"/>
          <p:cNvGrpSpPr/>
          <p:nvPr/>
        </p:nvGrpSpPr>
        <p:grpSpPr>
          <a:xfrm>
            <a:off x="1738564" y="1533936"/>
            <a:ext cx="368186" cy="364224"/>
            <a:chOff x="-64406125" y="3362225"/>
            <a:chExt cx="318225" cy="314800"/>
          </a:xfrm>
        </p:grpSpPr>
        <p:sp>
          <p:nvSpPr>
            <p:cNvPr id="9009" name="Google Shape;9009;p90"/>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90"/>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90"/>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2" name="Google Shape;9012;p90"/>
          <p:cNvGrpSpPr/>
          <p:nvPr/>
        </p:nvGrpSpPr>
        <p:grpSpPr>
          <a:xfrm>
            <a:off x="1739027" y="2404781"/>
            <a:ext cx="367261" cy="366364"/>
            <a:chOff x="-64410850" y="4094450"/>
            <a:chExt cx="317425" cy="316650"/>
          </a:xfrm>
        </p:grpSpPr>
        <p:sp>
          <p:nvSpPr>
            <p:cNvPr id="9013" name="Google Shape;9013;p90"/>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90"/>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90"/>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6" name="Google Shape;9016;p90"/>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7" name="Google Shape;9017;p90"/>
          <p:cNvGrpSpPr/>
          <p:nvPr/>
        </p:nvGrpSpPr>
        <p:grpSpPr>
          <a:xfrm>
            <a:off x="3960575" y="1974854"/>
            <a:ext cx="365467" cy="368389"/>
            <a:chOff x="-62516625" y="3743175"/>
            <a:chExt cx="315875" cy="318400"/>
          </a:xfrm>
        </p:grpSpPr>
        <p:sp>
          <p:nvSpPr>
            <p:cNvPr id="9018" name="Google Shape;9018;p90"/>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90"/>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90"/>
          <p:cNvGrpSpPr/>
          <p:nvPr/>
        </p:nvGrpSpPr>
        <p:grpSpPr>
          <a:xfrm>
            <a:off x="3967415" y="2424826"/>
            <a:ext cx="351786" cy="326274"/>
            <a:chOff x="-62511900" y="4129100"/>
            <a:chExt cx="304050" cy="282000"/>
          </a:xfrm>
        </p:grpSpPr>
        <p:sp>
          <p:nvSpPr>
            <p:cNvPr id="9021" name="Google Shape;9021;p90"/>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90"/>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90"/>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90"/>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90"/>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90"/>
          <p:cNvGrpSpPr/>
          <p:nvPr/>
        </p:nvGrpSpPr>
        <p:grpSpPr>
          <a:xfrm>
            <a:off x="2645537" y="2897220"/>
            <a:ext cx="310770" cy="367261"/>
            <a:chOff x="-60597975" y="3367475"/>
            <a:chExt cx="268600" cy="317425"/>
          </a:xfrm>
        </p:grpSpPr>
        <p:sp>
          <p:nvSpPr>
            <p:cNvPr id="9027" name="Google Shape;9027;p90"/>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90"/>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90"/>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90"/>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90"/>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90"/>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90"/>
          <p:cNvGrpSpPr/>
          <p:nvPr/>
        </p:nvGrpSpPr>
        <p:grpSpPr>
          <a:xfrm>
            <a:off x="2617740" y="3858536"/>
            <a:ext cx="366364" cy="262465"/>
            <a:chOff x="-60621600" y="4145650"/>
            <a:chExt cx="316650" cy="226850"/>
          </a:xfrm>
        </p:grpSpPr>
        <p:sp>
          <p:nvSpPr>
            <p:cNvPr id="9034" name="Google Shape;9034;p90"/>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90"/>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90"/>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90"/>
          <p:cNvGrpSpPr/>
          <p:nvPr/>
        </p:nvGrpSpPr>
        <p:grpSpPr>
          <a:xfrm>
            <a:off x="3954392" y="3807035"/>
            <a:ext cx="359972" cy="365467"/>
            <a:chOff x="-59400775" y="4084200"/>
            <a:chExt cx="311125" cy="315875"/>
          </a:xfrm>
        </p:grpSpPr>
        <p:sp>
          <p:nvSpPr>
            <p:cNvPr id="9038" name="Google Shape;9038;p90"/>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90"/>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90"/>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90"/>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90"/>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90"/>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90"/>
          <p:cNvGrpSpPr/>
          <p:nvPr/>
        </p:nvGrpSpPr>
        <p:grpSpPr>
          <a:xfrm>
            <a:off x="2178486" y="1532866"/>
            <a:ext cx="365438" cy="366364"/>
            <a:chOff x="-64044600" y="3360375"/>
            <a:chExt cx="315850" cy="316650"/>
          </a:xfrm>
        </p:grpSpPr>
        <p:sp>
          <p:nvSpPr>
            <p:cNvPr id="9045" name="Google Shape;9045;p90"/>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90"/>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90"/>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90"/>
          <p:cNvGrpSpPr/>
          <p:nvPr/>
        </p:nvGrpSpPr>
        <p:grpSpPr>
          <a:xfrm>
            <a:off x="2204909" y="1975418"/>
            <a:ext cx="312592" cy="367261"/>
            <a:chOff x="-64022550" y="3727425"/>
            <a:chExt cx="270175" cy="317425"/>
          </a:xfrm>
        </p:grpSpPr>
        <p:sp>
          <p:nvSpPr>
            <p:cNvPr id="9049" name="Google Shape;9049;p90"/>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90"/>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90"/>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90"/>
          <p:cNvGrpSpPr/>
          <p:nvPr/>
        </p:nvGrpSpPr>
        <p:grpSpPr>
          <a:xfrm>
            <a:off x="2229047" y="2404318"/>
            <a:ext cx="264317" cy="367290"/>
            <a:chOff x="-64001300" y="4093650"/>
            <a:chExt cx="228450" cy="317450"/>
          </a:xfrm>
        </p:grpSpPr>
        <p:sp>
          <p:nvSpPr>
            <p:cNvPr id="9053" name="Google Shape;9053;p90"/>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90"/>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90"/>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90"/>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90"/>
          <p:cNvGrpSpPr/>
          <p:nvPr/>
        </p:nvGrpSpPr>
        <p:grpSpPr>
          <a:xfrm>
            <a:off x="848051" y="2897610"/>
            <a:ext cx="359972" cy="366480"/>
            <a:chOff x="-62148800" y="3377700"/>
            <a:chExt cx="311125" cy="316750"/>
          </a:xfrm>
        </p:grpSpPr>
        <p:sp>
          <p:nvSpPr>
            <p:cNvPr id="9058" name="Google Shape;9058;p90"/>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90"/>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90"/>
          <p:cNvGrpSpPr/>
          <p:nvPr/>
        </p:nvGrpSpPr>
        <p:grpSpPr>
          <a:xfrm>
            <a:off x="843958" y="3347607"/>
            <a:ext cx="368157" cy="367290"/>
            <a:chOff x="-62154300" y="3743950"/>
            <a:chExt cx="318200" cy="317450"/>
          </a:xfrm>
        </p:grpSpPr>
        <p:sp>
          <p:nvSpPr>
            <p:cNvPr id="9061" name="Google Shape;9061;p90"/>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90"/>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90"/>
          <p:cNvGrpSpPr/>
          <p:nvPr/>
        </p:nvGrpSpPr>
        <p:grpSpPr>
          <a:xfrm>
            <a:off x="843944" y="3806587"/>
            <a:ext cx="368186" cy="366364"/>
            <a:chOff x="-62151950" y="4111775"/>
            <a:chExt cx="318225" cy="316650"/>
          </a:xfrm>
        </p:grpSpPr>
        <p:sp>
          <p:nvSpPr>
            <p:cNvPr id="9064" name="Google Shape;9064;p90"/>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90"/>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90"/>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90"/>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90"/>
          <p:cNvGrpSpPr/>
          <p:nvPr/>
        </p:nvGrpSpPr>
        <p:grpSpPr>
          <a:xfrm>
            <a:off x="3062568" y="2897133"/>
            <a:ext cx="368157" cy="367434"/>
            <a:chOff x="-60254550" y="3367325"/>
            <a:chExt cx="318200" cy="317575"/>
          </a:xfrm>
        </p:grpSpPr>
        <p:sp>
          <p:nvSpPr>
            <p:cNvPr id="9069" name="Google Shape;9069;p90"/>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90"/>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90"/>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90"/>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90"/>
          <p:cNvGrpSpPr/>
          <p:nvPr/>
        </p:nvGrpSpPr>
        <p:grpSpPr>
          <a:xfrm>
            <a:off x="3063465" y="3348127"/>
            <a:ext cx="366364" cy="366248"/>
            <a:chOff x="-60255350" y="3733825"/>
            <a:chExt cx="316650" cy="316550"/>
          </a:xfrm>
        </p:grpSpPr>
        <p:sp>
          <p:nvSpPr>
            <p:cNvPr id="9074" name="Google Shape;9074;p90"/>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90"/>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90"/>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90"/>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0"/>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90"/>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90"/>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90"/>
          <p:cNvGrpSpPr/>
          <p:nvPr/>
        </p:nvGrpSpPr>
        <p:grpSpPr>
          <a:xfrm>
            <a:off x="3091262" y="3807035"/>
            <a:ext cx="310770" cy="365467"/>
            <a:chOff x="-60232500" y="4101525"/>
            <a:chExt cx="268600" cy="315875"/>
          </a:xfrm>
        </p:grpSpPr>
        <p:sp>
          <p:nvSpPr>
            <p:cNvPr id="9082" name="Google Shape;9082;p90"/>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90"/>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4" name="Google Shape;9084;p90"/>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5" name="Google Shape;9085;p90"/>
          <p:cNvGrpSpPr/>
          <p:nvPr/>
        </p:nvGrpSpPr>
        <p:grpSpPr>
          <a:xfrm>
            <a:off x="2624262" y="1532866"/>
            <a:ext cx="368186" cy="366364"/>
            <a:chOff x="-63679950" y="3360375"/>
            <a:chExt cx="318225" cy="316650"/>
          </a:xfrm>
        </p:grpSpPr>
        <p:sp>
          <p:nvSpPr>
            <p:cNvPr id="9086" name="Google Shape;9086;p90"/>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90"/>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90"/>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90"/>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0" name="Google Shape;9090;p90"/>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1" name="Google Shape;9091;p90"/>
          <p:cNvGrpSpPr/>
          <p:nvPr/>
        </p:nvGrpSpPr>
        <p:grpSpPr>
          <a:xfrm>
            <a:off x="2622889" y="2404203"/>
            <a:ext cx="370934" cy="367521"/>
            <a:chOff x="-63679950" y="4093450"/>
            <a:chExt cx="320600" cy="317650"/>
          </a:xfrm>
        </p:grpSpPr>
        <p:sp>
          <p:nvSpPr>
            <p:cNvPr id="9092" name="Google Shape;9092;p90"/>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90"/>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90"/>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90"/>
          <p:cNvGrpSpPr/>
          <p:nvPr/>
        </p:nvGrpSpPr>
        <p:grpSpPr>
          <a:xfrm>
            <a:off x="1283006" y="2897205"/>
            <a:ext cx="366364" cy="367290"/>
            <a:chOff x="-61784125" y="3377700"/>
            <a:chExt cx="316650" cy="317450"/>
          </a:xfrm>
        </p:grpSpPr>
        <p:sp>
          <p:nvSpPr>
            <p:cNvPr id="9096" name="Google Shape;9096;p90"/>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90"/>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90"/>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90"/>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90"/>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0"/>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0"/>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90"/>
          <p:cNvGrpSpPr/>
          <p:nvPr/>
        </p:nvGrpSpPr>
        <p:grpSpPr>
          <a:xfrm>
            <a:off x="1283006" y="3347607"/>
            <a:ext cx="366364" cy="367290"/>
            <a:chOff x="-61783350" y="3743950"/>
            <a:chExt cx="316650" cy="317450"/>
          </a:xfrm>
        </p:grpSpPr>
        <p:sp>
          <p:nvSpPr>
            <p:cNvPr id="9104" name="Google Shape;9104;p90"/>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90"/>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6" name="Google Shape;9106;p90"/>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90"/>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90"/>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9" name="Google Shape;9109;p90"/>
          <p:cNvGrpSpPr/>
          <p:nvPr/>
        </p:nvGrpSpPr>
        <p:grpSpPr>
          <a:xfrm>
            <a:off x="3504430" y="3807440"/>
            <a:ext cx="369112" cy="364657"/>
            <a:chOff x="-59869425" y="4102225"/>
            <a:chExt cx="319025" cy="315175"/>
          </a:xfrm>
        </p:grpSpPr>
        <p:sp>
          <p:nvSpPr>
            <p:cNvPr id="9110" name="Google Shape;9110;p90"/>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90"/>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90"/>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90"/>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90"/>
          <p:cNvGrpSpPr/>
          <p:nvPr/>
        </p:nvGrpSpPr>
        <p:grpSpPr>
          <a:xfrm>
            <a:off x="2623233" y="4276262"/>
            <a:ext cx="366364" cy="365467"/>
            <a:chOff x="-59029025" y="3711650"/>
            <a:chExt cx="316650" cy="315875"/>
          </a:xfrm>
        </p:grpSpPr>
        <p:sp>
          <p:nvSpPr>
            <p:cNvPr id="9115" name="Google Shape;9115;p90"/>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90"/>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90"/>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90"/>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90"/>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90"/>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90"/>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90"/>
          <p:cNvGrpSpPr/>
          <p:nvPr/>
        </p:nvGrpSpPr>
        <p:grpSpPr>
          <a:xfrm>
            <a:off x="4859311" y="1532317"/>
            <a:ext cx="351940" cy="348188"/>
            <a:chOff x="581525" y="3254850"/>
            <a:chExt cx="297750" cy="294575"/>
          </a:xfrm>
        </p:grpSpPr>
        <p:sp>
          <p:nvSpPr>
            <p:cNvPr id="9123" name="Google Shape;9123;p9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9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9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90"/>
          <p:cNvGrpSpPr/>
          <p:nvPr/>
        </p:nvGrpSpPr>
        <p:grpSpPr>
          <a:xfrm>
            <a:off x="4858380" y="1971253"/>
            <a:ext cx="353802" cy="351497"/>
            <a:chOff x="580725" y="3617925"/>
            <a:chExt cx="299325" cy="297375"/>
          </a:xfrm>
        </p:grpSpPr>
        <p:sp>
          <p:nvSpPr>
            <p:cNvPr id="9127" name="Google Shape;9127;p90"/>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0"/>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90"/>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90"/>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90"/>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90"/>
          <p:cNvGrpSpPr/>
          <p:nvPr/>
        </p:nvGrpSpPr>
        <p:grpSpPr>
          <a:xfrm>
            <a:off x="4860242" y="2418443"/>
            <a:ext cx="350079" cy="350079"/>
            <a:chOff x="583100" y="3982600"/>
            <a:chExt cx="296175" cy="296175"/>
          </a:xfrm>
        </p:grpSpPr>
        <p:sp>
          <p:nvSpPr>
            <p:cNvPr id="9133" name="Google Shape;9133;p90"/>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90"/>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90"/>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90"/>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90"/>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90"/>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90"/>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90"/>
          <p:cNvGrpSpPr/>
          <p:nvPr/>
        </p:nvGrpSpPr>
        <p:grpSpPr>
          <a:xfrm>
            <a:off x="7092856" y="1532067"/>
            <a:ext cx="307231" cy="348690"/>
            <a:chOff x="2423775" y="3226875"/>
            <a:chExt cx="259925" cy="295000"/>
          </a:xfrm>
        </p:grpSpPr>
        <p:sp>
          <p:nvSpPr>
            <p:cNvPr id="9141" name="Google Shape;9141;p90"/>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90"/>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90"/>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90"/>
          <p:cNvGrpSpPr/>
          <p:nvPr/>
        </p:nvGrpSpPr>
        <p:grpSpPr>
          <a:xfrm>
            <a:off x="7070043" y="1973352"/>
            <a:ext cx="352857" cy="347301"/>
            <a:chOff x="2404875" y="3592725"/>
            <a:chExt cx="298525" cy="293825"/>
          </a:xfrm>
        </p:grpSpPr>
        <p:sp>
          <p:nvSpPr>
            <p:cNvPr id="9145" name="Google Shape;9145;p90"/>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90"/>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90"/>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90"/>
          <p:cNvGrpSpPr/>
          <p:nvPr/>
        </p:nvGrpSpPr>
        <p:grpSpPr>
          <a:xfrm>
            <a:off x="7070974" y="2418917"/>
            <a:ext cx="350995" cy="349133"/>
            <a:chOff x="2404875" y="3955825"/>
            <a:chExt cx="296950" cy="295375"/>
          </a:xfrm>
        </p:grpSpPr>
        <p:sp>
          <p:nvSpPr>
            <p:cNvPr id="9149" name="Google Shape;9149;p9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9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9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9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90"/>
          <p:cNvGrpSpPr/>
          <p:nvPr/>
        </p:nvGrpSpPr>
        <p:grpSpPr>
          <a:xfrm>
            <a:off x="5764954" y="2883111"/>
            <a:ext cx="349163" cy="350079"/>
            <a:chOff x="4263650" y="3235150"/>
            <a:chExt cx="295400" cy="296175"/>
          </a:xfrm>
        </p:grpSpPr>
        <p:sp>
          <p:nvSpPr>
            <p:cNvPr id="9154" name="Google Shape;9154;p90"/>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90"/>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90"/>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90"/>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90"/>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90"/>
          <p:cNvGrpSpPr/>
          <p:nvPr/>
        </p:nvGrpSpPr>
        <p:grpSpPr>
          <a:xfrm>
            <a:off x="5762634" y="3342272"/>
            <a:ext cx="353802" cy="327739"/>
            <a:chOff x="4266025" y="3609275"/>
            <a:chExt cx="299325" cy="277275"/>
          </a:xfrm>
        </p:grpSpPr>
        <p:sp>
          <p:nvSpPr>
            <p:cNvPr id="9160" name="Google Shape;9160;p90"/>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90"/>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90"/>
          <p:cNvGrpSpPr/>
          <p:nvPr/>
        </p:nvGrpSpPr>
        <p:grpSpPr>
          <a:xfrm>
            <a:off x="5763092" y="3807659"/>
            <a:ext cx="352886" cy="349133"/>
            <a:chOff x="4263650" y="3963700"/>
            <a:chExt cx="298550" cy="295375"/>
          </a:xfrm>
        </p:grpSpPr>
        <p:sp>
          <p:nvSpPr>
            <p:cNvPr id="9163" name="Google Shape;9163;p90"/>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90"/>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90"/>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90"/>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90"/>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90"/>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90"/>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90"/>
          <p:cNvGrpSpPr/>
          <p:nvPr/>
        </p:nvGrpSpPr>
        <p:grpSpPr>
          <a:xfrm>
            <a:off x="8041429" y="2883111"/>
            <a:ext cx="226264" cy="350079"/>
            <a:chOff x="6164975" y="3211525"/>
            <a:chExt cx="191425" cy="296175"/>
          </a:xfrm>
        </p:grpSpPr>
        <p:sp>
          <p:nvSpPr>
            <p:cNvPr id="9171" name="Google Shape;9171;p90"/>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90"/>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90"/>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90"/>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90"/>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90"/>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90"/>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90"/>
          <p:cNvGrpSpPr/>
          <p:nvPr/>
        </p:nvGrpSpPr>
        <p:grpSpPr>
          <a:xfrm>
            <a:off x="5303466" y="1531387"/>
            <a:ext cx="352886" cy="350049"/>
            <a:chOff x="946175" y="3253275"/>
            <a:chExt cx="298550" cy="296150"/>
          </a:xfrm>
        </p:grpSpPr>
        <p:sp>
          <p:nvSpPr>
            <p:cNvPr id="9179" name="Google Shape;9179;p90"/>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90"/>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90"/>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90"/>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90"/>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90"/>
          <p:cNvGrpSpPr/>
          <p:nvPr/>
        </p:nvGrpSpPr>
        <p:grpSpPr>
          <a:xfrm>
            <a:off x="5304397" y="1973351"/>
            <a:ext cx="351024" cy="347301"/>
            <a:chOff x="946175" y="3619500"/>
            <a:chExt cx="296975" cy="293825"/>
          </a:xfrm>
        </p:grpSpPr>
        <p:sp>
          <p:nvSpPr>
            <p:cNvPr id="9185" name="Google Shape;9185;p90"/>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90"/>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90"/>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90"/>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90"/>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90"/>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90"/>
          <p:cNvGrpSpPr/>
          <p:nvPr/>
        </p:nvGrpSpPr>
        <p:grpSpPr>
          <a:xfrm>
            <a:off x="5303939" y="2417985"/>
            <a:ext cx="351940" cy="350995"/>
            <a:chOff x="944600" y="3981825"/>
            <a:chExt cx="297750" cy="296950"/>
          </a:xfrm>
        </p:grpSpPr>
        <p:sp>
          <p:nvSpPr>
            <p:cNvPr id="9192" name="Google Shape;9192;p9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9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9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9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90"/>
          <p:cNvGrpSpPr/>
          <p:nvPr/>
        </p:nvGrpSpPr>
        <p:grpSpPr>
          <a:xfrm>
            <a:off x="7520875" y="1531845"/>
            <a:ext cx="350079" cy="349133"/>
            <a:chOff x="2768750" y="3227275"/>
            <a:chExt cx="296175" cy="295375"/>
          </a:xfrm>
        </p:grpSpPr>
        <p:sp>
          <p:nvSpPr>
            <p:cNvPr id="9197" name="Google Shape;9197;p90"/>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90"/>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90"/>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90"/>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90"/>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90"/>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90"/>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90"/>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90"/>
          <p:cNvGrpSpPr/>
          <p:nvPr/>
        </p:nvGrpSpPr>
        <p:grpSpPr>
          <a:xfrm>
            <a:off x="7541826" y="1972717"/>
            <a:ext cx="308177" cy="348572"/>
            <a:chOff x="2786075" y="3591800"/>
            <a:chExt cx="260725" cy="294900"/>
          </a:xfrm>
        </p:grpSpPr>
        <p:sp>
          <p:nvSpPr>
            <p:cNvPr id="9206" name="Google Shape;9206;p90"/>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90"/>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90"/>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90"/>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0"/>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90"/>
          <p:cNvGrpSpPr/>
          <p:nvPr/>
        </p:nvGrpSpPr>
        <p:grpSpPr>
          <a:xfrm>
            <a:off x="7582324" y="2418444"/>
            <a:ext cx="227180" cy="350079"/>
            <a:chOff x="2819150" y="3955025"/>
            <a:chExt cx="192200" cy="296175"/>
          </a:xfrm>
        </p:grpSpPr>
        <p:sp>
          <p:nvSpPr>
            <p:cNvPr id="9212" name="Google Shape;9212;p90"/>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90"/>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90"/>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90"/>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90"/>
          <p:cNvGrpSpPr/>
          <p:nvPr/>
        </p:nvGrpSpPr>
        <p:grpSpPr>
          <a:xfrm>
            <a:off x="6206097" y="2884042"/>
            <a:ext cx="349133" cy="348217"/>
            <a:chOff x="4629125" y="3235150"/>
            <a:chExt cx="295375" cy="294600"/>
          </a:xfrm>
        </p:grpSpPr>
        <p:sp>
          <p:nvSpPr>
            <p:cNvPr id="9217" name="Google Shape;9217;p90"/>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90"/>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90"/>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90"/>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90"/>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90"/>
          <p:cNvGrpSpPr/>
          <p:nvPr/>
        </p:nvGrpSpPr>
        <p:grpSpPr>
          <a:xfrm>
            <a:off x="6206082" y="3331575"/>
            <a:ext cx="349163" cy="349133"/>
            <a:chOff x="4628325" y="3599825"/>
            <a:chExt cx="295400" cy="295375"/>
          </a:xfrm>
        </p:grpSpPr>
        <p:sp>
          <p:nvSpPr>
            <p:cNvPr id="9223" name="Google Shape;9223;p90"/>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90"/>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90"/>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90"/>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90"/>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90"/>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90"/>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90"/>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90"/>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90"/>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90"/>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90"/>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90"/>
          <p:cNvGrpSpPr/>
          <p:nvPr/>
        </p:nvGrpSpPr>
        <p:grpSpPr>
          <a:xfrm>
            <a:off x="6227033" y="3807186"/>
            <a:ext cx="307261" cy="350079"/>
            <a:chOff x="4645650" y="3962900"/>
            <a:chExt cx="259950" cy="296175"/>
          </a:xfrm>
        </p:grpSpPr>
        <p:sp>
          <p:nvSpPr>
            <p:cNvPr id="9236" name="Google Shape;9236;p90"/>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0"/>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90"/>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90"/>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90"/>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90"/>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90"/>
          <p:cNvGrpSpPr/>
          <p:nvPr/>
        </p:nvGrpSpPr>
        <p:grpSpPr>
          <a:xfrm>
            <a:off x="7979994" y="3332048"/>
            <a:ext cx="349133" cy="348188"/>
            <a:chOff x="6143725" y="3582500"/>
            <a:chExt cx="295375" cy="294575"/>
          </a:xfrm>
        </p:grpSpPr>
        <p:sp>
          <p:nvSpPr>
            <p:cNvPr id="9243" name="Google Shape;9243;p90"/>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90"/>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0"/>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0"/>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0"/>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90"/>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90"/>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90"/>
          <p:cNvGrpSpPr/>
          <p:nvPr/>
        </p:nvGrpSpPr>
        <p:grpSpPr>
          <a:xfrm>
            <a:off x="5748820" y="1531387"/>
            <a:ext cx="350995" cy="350049"/>
            <a:chOff x="1310075" y="3253275"/>
            <a:chExt cx="296950" cy="296150"/>
          </a:xfrm>
        </p:grpSpPr>
        <p:sp>
          <p:nvSpPr>
            <p:cNvPr id="9251" name="Google Shape;9251;p90"/>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90"/>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90"/>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4" name="Google Shape;9254;p90"/>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5" name="Google Shape;9255;p90"/>
          <p:cNvGrpSpPr/>
          <p:nvPr/>
        </p:nvGrpSpPr>
        <p:grpSpPr>
          <a:xfrm>
            <a:off x="5748347" y="2417646"/>
            <a:ext cx="351941" cy="351675"/>
            <a:chOff x="1310075" y="3980250"/>
            <a:chExt cx="297750" cy="297525"/>
          </a:xfrm>
        </p:grpSpPr>
        <p:sp>
          <p:nvSpPr>
            <p:cNvPr id="9256" name="Google Shape;9256;p90"/>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90"/>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0"/>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90"/>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90"/>
          <p:cNvGrpSpPr/>
          <p:nvPr/>
        </p:nvGrpSpPr>
        <p:grpSpPr>
          <a:xfrm>
            <a:off x="8013136" y="1531845"/>
            <a:ext cx="266305" cy="349133"/>
            <a:chOff x="3167275" y="3227275"/>
            <a:chExt cx="225300" cy="295375"/>
          </a:xfrm>
        </p:grpSpPr>
        <p:sp>
          <p:nvSpPr>
            <p:cNvPr id="9261" name="Google Shape;9261;p90"/>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90"/>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90"/>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90"/>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90"/>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90"/>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7" name="Google Shape;9267;p90"/>
          <p:cNvGrpSpPr/>
          <p:nvPr/>
        </p:nvGrpSpPr>
        <p:grpSpPr>
          <a:xfrm>
            <a:off x="7970318" y="2418902"/>
            <a:ext cx="351940" cy="349163"/>
            <a:chOff x="3133425" y="3955025"/>
            <a:chExt cx="297750" cy="295400"/>
          </a:xfrm>
        </p:grpSpPr>
        <p:sp>
          <p:nvSpPr>
            <p:cNvPr id="9268" name="Google Shape;9268;p90"/>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0"/>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0"/>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90"/>
          <p:cNvGrpSpPr/>
          <p:nvPr/>
        </p:nvGrpSpPr>
        <p:grpSpPr>
          <a:xfrm>
            <a:off x="6650491" y="2882490"/>
            <a:ext cx="350079" cy="351320"/>
            <a:chOff x="4991425" y="3234750"/>
            <a:chExt cx="296175" cy="297225"/>
          </a:xfrm>
        </p:grpSpPr>
        <p:sp>
          <p:nvSpPr>
            <p:cNvPr id="9272" name="Google Shape;9272;p90"/>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90"/>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90"/>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90"/>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0"/>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0"/>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90"/>
          <p:cNvGrpSpPr/>
          <p:nvPr/>
        </p:nvGrpSpPr>
        <p:grpSpPr>
          <a:xfrm>
            <a:off x="6650491" y="3352053"/>
            <a:ext cx="350079" cy="308177"/>
            <a:chOff x="4991425" y="3617150"/>
            <a:chExt cx="296175" cy="260725"/>
          </a:xfrm>
        </p:grpSpPr>
        <p:sp>
          <p:nvSpPr>
            <p:cNvPr id="9279" name="Google Shape;9279;p90"/>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90"/>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0"/>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90"/>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90"/>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90"/>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90"/>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90"/>
          <p:cNvGrpSpPr/>
          <p:nvPr/>
        </p:nvGrpSpPr>
        <p:grpSpPr>
          <a:xfrm>
            <a:off x="6727764" y="3807644"/>
            <a:ext cx="195532" cy="349163"/>
            <a:chOff x="5056800" y="3962900"/>
            <a:chExt cx="165425" cy="295400"/>
          </a:xfrm>
        </p:grpSpPr>
        <p:sp>
          <p:nvSpPr>
            <p:cNvPr id="9287" name="Google Shape;9287;p90"/>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90"/>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90"/>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90"/>
          <p:cNvGrpSpPr/>
          <p:nvPr/>
        </p:nvGrpSpPr>
        <p:grpSpPr>
          <a:xfrm>
            <a:off x="7979062" y="3807660"/>
            <a:ext cx="350995" cy="349133"/>
            <a:chOff x="6168925" y="3936925"/>
            <a:chExt cx="296950" cy="295375"/>
          </a:xfrm>
        </p:grpSpPr>
        <p:sp>
          <p:nvSpPr>
            <p:cNvPr id="9291" name="Google Shape;9291;p90"/>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90"/>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90"/>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90"/>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90"/>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90"/>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90"/>
          <p:cNvGrpSpPr/>
          <p:nvPr/>
        </p:nvGrpSpPr>
        <p:grpSpPr>
          <a:xfrm>
            <a:off x="6192756" y="1531845"/>
            <a:ext cx="348188" cy="349133"/>
            <a:chOff x="1674750" y="3254050"/>
            <a:chExt cx="294575" cy="295375"/>
          </a:xfrm>
        </p:grpSpPr>
        <p:sp>
          <p:nvSpPr>
            <p:cNvPr id="9298" name="Google Shape;9298;p90"/>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0"/>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90"/>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90"/>
          <p:cNvGrpSpPr/>
          <p:nvPr/>
        </p:nvGrpSpPr>
        <p:grpSpPr>
          <a:xfrm>
            <a:off x="6207177" y="1972435"/>
            <a:ext cx="319347" cy="349133"/>
            <a:chOff x="1687350" y="3618725"/>
            <a:chExt cx="270175" cy="295375"/>
          </a:xfrm>
        </p:grpSpPr>
        <p:sp>
          <p:nvSpPr>
            <p:cNvPr id="9302" name="Google Shape;9302;p90"/>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90"/>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90"/>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90"/>
          <p:cNvGrpSpPr/>
          <p:nvPr/>
        </p:nvGrpSpPr>
        <p:grpSpPr>
          <a:xfrm>
            <a:off x="6190880" y="2418916"/>
            <a:ext cx="351940" cy="349133"/>
            <a:chOff x="1672375" y="3982600"/>
            <a:chExt cx="297750" cy="295375"/>
          </a:xfrm>
        </p:grpSpPr>
        <p:sp>
          <p:nvSpPr>
            <p:cNvPr id="9306" name="Google Shape;9306;p90"/>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90"/>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90"/>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90"/>
          <p:cNvGrpSpPr/>
          <p:nvPr/>
        </p:nvGrpSpPr>
        <p:grpSpPr>
          <a:xfrm>
            <a:off x="4882872" y="2883111"/>
            <a:ext cx="350079" cy="350079"/>
            <a:chOff x="3497300" y="3227275"/>
            <a:chExt cx="296175" cy="296175"/>
          </a:xfrm>
        </p:grpSpPr>
        <p:sp>
          <p:nvSpPr>
            <p:cNvPr id="9310" name="Google Shape;9310;p90"/>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0"/>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90"/>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90"/>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90"/>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90"/>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90"/>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0"/>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90"/>
          <p:cNvGrpSpPr/>
          <p:nvPr/>
        </p:nvGrpSpPr>
        <p:grpSpPr>
          <a:xfrm>
            <a:off x="4883345" y="3332506"/>
            <a:ext cx="349133" cy="347272"/>
            <a:chOff x="3497300" y="3591950"/>
            <a:chExt cx="295375" cy="293800"/>
          </a:xfrm>
        </p:grpSpPr>
        <p:sp>
          <p:nvSpPr>
            <p:cNvPr id="9319" name="Google Shape;9319;p90"/>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90"/>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90"/>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90"/>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90"/>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90"/>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90"/>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90"/>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90"/>
          <p:cNvGrpSpPr/>
          <p:nvPr/>
        </p:nvGrpSpPr>
        <p:grpSpPr>
          <a:xfrm>
            <a:off x="4883345" y="3807644"/>
            <a:ext cx="349133" cy="349163"/>
            <a:chOff x="3497300" y="3955025"/>
            <a:chExt cx="295375" cy="295400"/>
          </a:xfrm>
        </p:grpSpPr>
        <p:sp>
          <p:nvSpPr>
            <p:cNvPr id="9328" name="Google Shape;9328;p90"/>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90"/>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90"/>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90"/>
          <p:cNvGrpSpPr/>
          <p:nvPr/>
        </p:nvGrpSpPr>
        <p:grpSpPr>
          <a:xfrm>
            <a:off x="7107917" y="2883835"/>
            <a:ext cx="327739" cy="348631"/>
            <a:chOff x="5364750" y="3235150"/>
            <a:chExt cx="277275" cy="294950"/>
          </a:xfrm>
        </p:grpSpPr>
        <p:sp>
          <p:nvSpPr>
            <p:cNvPr id="9332" name="Google Shape;9332;p90"/>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90"/>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0"/>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0"/>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90"/>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90"/>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90"/>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90"/>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90"/>
          <p:cNvGrpSpPr/>
          <p:nvPr/>
        </p:nvGrpSpPr>
        <p:grpSpPr>
          <a:xfrm>
            <a:off x="7096274" y="3330171"/>
            <a:ext cx="351024" cy="351940"/>
            <a:chOff x="5355300" y="3598250"/>
            <a:chExt cx="296975" cy="297750"/>
          </a:xfrm>
        </p:grpSpPr>
        <p:sp>
          <p:nvSpPr>
            <p:cNvPr id="9341" name="Google Shape;9341;p90"/>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90"/>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90"/>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90"/>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90"/>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90"/>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90"/>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90"/>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90"/>
          <p:cNvGrpSpPr/>
          <p:nvPr/>
        </p:nvGrpSpPr>
        <p:grpSpPr>
          <a:xfrm>
            <a:off x="7100470" y="3869093"/>
            <a:ext cx="342632" cy="226264"/>
            <a:chOff x="5358450" y="4015675"/>
            <a:chExt cx="289875" cy="191425"/>
          </a:xfrm>
        </p:grpSpPr>
        <p:sp>
          <p:nvSpPr>
            <p:cNvPr id="9350" name="Google Shape;9350;p90"/>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90"/>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90"/>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90"/>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90"/>
          <p:cNvGrpSpPr/>
          <p:nvPr/>
        </p:nvGrpSpPr>
        <p:grpSpPr>
          <a:xfrm>
            <a:off x="6226953" y="4251624"/>
            <a:ext cx="351024" cy="325464"/>
            <a:chOff x="6543825" y="3202075"/>
            <a:chExt cx="296975" cy="275350"/>
          </a:xfrm>
        </p:grpSpPr>
        <p:sp>
          <p:nvSpPr>
            <p:cNvPr id="9355" name="Google Shape;9355;p90"/>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90"/>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90"/>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90"/>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90"/>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90"/>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90"/>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90"/>
          <p:cNvGrpSpPr/>
          <p:nvPr/>
        </p:nvGrpSpPr>
        <p:grpSpPr>
          <a:xfrm>
            <a:off x="6633934" y="1531372"/>
            <a:ext cx="350079" cy="350079"/>
            <a:chOff x="2037825" y="3254050"/>
            <a:chExt cx="296175" cy="296175"/>
          </a:xfrm>
        </p:grpSpPr>
        <p:sp>
          <p:nvSpPr>
            <p:cNvPr id="9363" name="Google Shape;9363;p9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9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9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9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9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90"/>
          <p:cNvGrpSpPr/>
          <p:nvPr/>
        </p:nvGrpSpPr>
        <p:grpSpPr>
          <a:xfrm>
            <a:off x="6632072" y="1972539"/>
            <a:ext cx="353802" cy="348926"/>
            <a:chOff x="2034675" y="3617925"/>
            <a:chExt cx="299325" cy="295200"/>
          </a:xfrm>
        </p:grpSpPr>
        <p:sp>
          <p:nvSpPr>
            <p:cNvPr id="9370" name="Google Shape;9370;p9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9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9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9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9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90"/>
          <p:cNvGrpSpPr/>
          <p:nvPr/>
        </p:nvGrpSpPr>
        <p:grpSpPr>
          <a:xfrm>
            <a:off x="6633934" y="2418916"/>
            <a:ext cx="350079" cy="349133"/>
            <a:chOff x="2037825" y="3981825"/>
            <a:chExt cx="296175" cy="295375"/>
          </a:xfrm>
        </p:grpSpPr>
        <p:sp>
          <p:nvSpPr>
            <p:cNvPr id="9376" name="Google Shape;9376;p90"/>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90"/>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90"/>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90"/>
          <p:cNvGrpSpPr/>
          <p:nvPr/>
        </p:nvGrpSpPr>
        <p:grpSpPr>
          <a:xfrm>
            <a:off x="5318952" y="2915232"/>
            <a:ext cx="350079" cy="285837"/>
            <a:chOff x="3860400" y="3254050"/>
            <a:chExt cx="296175" cy="241825"/>
          </a:xfrm>
        </p:grpSpPr>
        <p:sp>
          <p:nvSpPr>
            <p:cNvPr id="9380" name="Google Shape;9380;p90"/>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90"/>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90"/>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90"/>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90"/>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90"/>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90"/>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90"/>
          <p:cNvGrpSpPr/>
          <p:nvPr/>
        </p:nvGrpSpPr>
        <p:grpSpPr>
          <a:xfrm>
            <a:off x="5318479" y="3331102"/>
            <a:ext cx="351024" cy="350079"/>
            <a:chOff x="3859600" y="3591950"/>
            <a:chExt cx="296975" cy="296175"/>
          </a:xfrm>
        </p:grpSpPr>
        <p:sp>
          <p:nvSpPr>
            <p:cNvPr id="9388" name="Google Shape;9388;p90"/>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90"/>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90"/>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90"/>
          <p:cNvGrpSpPr/>
          <p:nvPr/>
        </p:nvGrpSpPr>
        <p:grpSpPr>
          <a:xfrm>
            <a:off x="5318952" y="3807186"/>
            <a:ext cx="350079" cy="350079"/>
            <a:chOff x="3860400" y="3955025"/>
            <a:chExt cx="296175" cy="296175"/>
          </a:xfrm>
        </p:grpSpPr>
        <p:sp>
          <p:nvSpPr>
            <p:cNvPr id="9392" name="Google Shape;9392;p90"/>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0"/>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90"/>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90"/>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90"/>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90"/>
          <p:cNvGrpSpPr/>
          <p:nvPr/>
        </p:nvGrpSpPr>
        <p:grpSpPr>
          <a:xfrm>
            <a:off x="7534167" y="2883584"/>
            <a:ext cx="355664" cy="349133"/>
            <a:chOff x="5716825" y="3235950"/>
            <a:chExt cx="300900" cy="295375"/>
          </a:xfrm>
        </p:grpSpPr>
        <p:sp>
          <p:nvSpPr>
            <p:cNvPr id="9398" name="Google Shape;9398;p90"/>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90"/>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90"/>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90"/>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90"/>
          <p:cNvGrpSpPr/>
          <p:nvPr/>
        </p:nvGrpSpPr>
        <p:grpSpPr>
          <a:xfrm>
            <a:off x="7547199" y="3342272"/>
            <a:ext cx="329601" cy="327739"/>
            <a:chOff x="5727850" y="3609275"/>
            <a:chExt cx="278850" cy="277275"/>
          </a:xfrm>
        </p:grpSpPr>
        <p:sp>
          <p:nvSpPr>
            <p:cNvPr id="9403" name="Google Shape;9403;p90"/>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90"/>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90"/>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90"/>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90"/>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90"/>
          <p:cNvGrpSpPr/>
          <p:nvPr/>
        </p:nvGrpSpPr>
        <p:grpSpPr>
          <a:xfrm>
            <a:off x="7558383" y="3807659"/>
            <a:ext cx="307231" cy="349133"/>
            <a:chOff x="5736525" y="3963700"/>
            <a:chExt cx="259925" cy="295375"/>
          </a:xfrm>
        </p:grpSpPr>
        <p:sp>
          <p:nvSpPr>
            <p:cNvPr id="9409" name="Google Shape;9409;p90"/>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0"/>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90"/>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90"/>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90"/>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90"/>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90"/>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90"/>
          <p:cNvGrpSpPr/>
          <p:nvPr/>
        </p:nvGrpSpPr>
        <p:grpSpPr>
          <a:xfrm>
            <a:off x="6649963" y="4256985"/>
            <a:ext cx="351024" cy="350079"/>
            <a:chOff x="6553275" y="3604550"/>
            <a:chExt cx="296975" cy="296175"/>
          </a:xfrm>
        </p:grpSpPr>
        <p:sp>
          <p:nvSpPr>
            <p:cNvPr id="9417" name="Google Shape;9417;p90"/>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90"/>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90"/>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90"/>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90"/>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90"/>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26"/>
        <p:cNvGrpSpPr/>
        <p:nvPr/>
      </p:nvGrpSpPr>
      <p:grpSpPr>
        <a:xfrm>
          <a:off x="0" y="0"/>
          <a:ext cx="0" cy="0"/>
          <a:chOff x="0" y="0"/>
          <a:chExt cx="0" cy="0"/>
        </a:xfrm>
      </p:grpSpPr>
      <p:sp>
        <p:nvSpPr>
          <p:cNvPr id="9427" name="Google Shape;9427;p9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428" name="Google Shape;9428;p9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429" name="Google Shape;9429;p91"/>
          <p:cNvGrpSpPr/>
          <p:nvPr/>
        </p:nvGrpSpPr>
        <p:grpSpPr>
          <a:xfrm>
            <a:off x="877057" y="1532946"/>
            <a:ext cx="294401" cy="353645"/>
            <a:chOff x="-35814600" y="3202075"/>
            <a:chExt cx="242625" cy="291450"/>
          </a:xfrm>
        </p:grpSpPr>
        <p:sp>
          <p:nvSpPr>
            <p:cNvPr id="9430" name="Google Shape;9430;p91"/>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91"/>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91"/>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91"/>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91"/>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91"/>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91"/>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91"/>
          <p:cNvGrpSpPr/>
          <p:nvPr/>
        </p:nvGrpSpPr>
        <p:grpSpPr>
          <a:xfrm>
            <a:off x="847435" y="1973866"/>
            <a:ext cx="353645" cy="353888"/>
            <a:chOff x="-35839800" y="3561025"/>
            <a:chExt cx="291450" cy="291650"/>
          </a:xfrm>
        </p:grpSpPr>
        <p:sp>
          <p:nvSpPr>
            <p:cNvPr id="9438" name="Google Shape;9438;p91"/>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91"/>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91"/>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1"/>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91"/>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91"/>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91"/>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5" name="Google Shape;9445;p91"/>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91"/>
          <p:cNvGrpSpPr/>
          <p:nvPr/>
        </p:nvGrpSpPr>
        <p:grpSpPr>
          <a:xfrm>
            <a:off x="3084980" y="1532946"/>
            <a:ext cx="353645" cy="353645"/>
            <a:chOff x="-34003850" y="3227275"/>
            <a:chExt cx="291450" cy="291450"/>
          </a:xfrm>
        </p:grpSpPr>
        <p:sp>
          <p:nvSpPr>
            <p:cNvPr id="9447" name="Google Shape;9447;p91"/>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91"/>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91"/>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91"/>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91"/>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91"/>
          <p:cNvGrpSpPr/>
          <p:nvPr/>
        </p:nvGrpSpPr>
        <p:grpSpPr>
          <a:xfrm>
            <a:off x="3084510" y="1973638"/>
            <a:ext cx="354586" cy="354343"/>
            <a:chOff x="-34004625" y="3585850"/>
            <a:chExt cx="292225" cy="292025"/>
          </a:xfrm>
        </p:grpSpPr>
        <p:sp>
          <p:nvSpPr>
            <p:cNvPr id="9453" name="Google Shape;9453;p91"/>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91"/>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1"/>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91"/>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91"/>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91"/>
          <p:cNvGrpSpPr/>
          <p:nvPr/>
        </p:nvGrpSpPr>
        <p:grpSpPr>
          <a:xfrm>
            <a:off x="3084025" y="2408839"/>
            <a:ext cx="355557" cy="354616"/>
            <a:chOff x="-34005425" y="3945575"/>
            <a:chExt cx="293025" cy="292250"/>
          </a:xfrm>
        </p:grpSpPr>
        <p:sp>
          <p:nvSpPr>
            <p:cNvPr id="9459" name="Google Shape;9459;p91"/>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1"/>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1"/>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91"/>
          <p:cNvGrpSpPr/>
          <p:nvPr/>
        </p:nvGrpSpPr>
        <p:grpSpPr>
          <a:xfrm>
            <a:off x="1731124" y="2882015"/>
            <a:ext cx="358408" cy="355557"/>
            <a:chOff x="-32174975" y="3192625"/>
            <a:chExt cx="295375" cy="293025"/>
          </a:xfrm>
        </p:grpSpPr>
        <p:sp>
          <p:nvSpPr>
            <p:cNvPr id="9463" name="Google Shape;9463;p91"/>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1"/>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1"/>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91"/>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7" name="Google Shape;9467;p91"/>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91"/>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9" name="Google Shape;9469;p91"/>
          <p:cNvGrpSpPr/>
          <p:nvPr/>
        </p:nvGrpSpPr>
        <p:grpSpPr>
          <a:xfrm>
            <a:off x="3970274" y="2882970"/>
            <a:ext cx="354586" cy="353645"/>
            <a:chOff x="-30345325" y="3184750"/>
            <a:chExt cx="292225" cy="291450"/>
          </a:xfrm>
        </p:grpSpPr>
        <p:sp>
          <p:nvSpPr>
            <p:cNvPr id="9470" name="Google Shape;9470;p91"/>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1"/>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1"/>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1"/>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91"/>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91"/>
          <p:cNvGrpSpPr/>
          <p:nvPr/>
        </p:nvGrpSpPr>
        <p:grpSpPr>
          <a:xfrm>
            <a:off x="1295026" y="1532946"/>
            <a:ext cx="353645" cy="353645"/>
            <a:chOff x="-35481425" y="3202075"/>
            <a:chExt cx="291450" cy="291450"/>
          </a:xfrm>
        </p:grpSpPr>
        <p:sp>
          <p:nvSpPr>
            <p:cNvPr id="9476" name="Google Shape;9476;p91"/>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1"/>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91"/>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91"/>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1"/>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1"/>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1"/>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91"/>
          <p:cNvGrpSpPr/>
          <p:nvPr/>
        </p:nvGrpSpPr>
        <p:grpSpPr>
          <a:xfrm>
            <a:off x="1294556" y="1974472"/>
            <a:ext cx="354586" cy="352675"/>
            <a:chOff x="-35482200" y="3561225"/>
            <a:chExt cx="292225" cy="290650"/>
          </a:xfrm>
        </p:grpSpPr>
        <p:sp>
          <p:nvSpPr>
            <p:cNvPr id="9484" name="Google Shape;9484;p91"/>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1"/>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1"/>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91"/>
          <p:cNvGrpSpPr/>
          <p:nvPr/>
        </p:nvGrpSpPr>
        <p:grpSpPr>
          <a:xfrm>
            <a:off x="1295026" y="2409340"/>
            <a:ext cx="353645" cy="353615"/>
            <a:chOff x="-35481425" y="3919600"/>
            <a:chExt cx="291450" cy="291425"/>
          </a:xfrm>
        </p:grpSpPr>
        <p:sp>
          <p:nvSpPr>
            <p:cNvPr id="9488" name="Google Shape;9488;p91"/>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1"/>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91"/>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91"/>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91"/>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1"/>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1"/>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1"/>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91"/>
          <p:cNvGrpSpPr/>
          <p:nvPr/>
        </p:nvGrpSpPr>
        <p:grpSpPr>
          <a:xfrm>
            <a:off x="3530661" y="1533431"/>
            <a:ext cx="357468" cy="352675"/>
            <a:chOff x="-33645475" y="3228075"/>
            <a:chExt cx="294600" cy="290650"/>
          </a:xfrm>
        </p:grpSpPr>
        <p:sp>
          <p:nvSpPr>
            <p:cNvPr id="9497" name="Google Shape;9497;p91"/>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1"/>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1"/>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1"/>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91"/>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91"/>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1"/>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91"/>
          <p:cNvGrpSpPr/>
          <p:nvPr/>
        </p:nvGrpSpPr>
        <p:grpSpPr>
          <a:xfrm>
            <a:off x="3531631" y="1973516"/>
            <a:ext cx="355526" cy="354586"/>
            <a:chOff x="-33646250" y="3586425"/>
            <a:chExt cx="293000" cy="292225"/>
          </a:xfrm>
        </p:grpSpPr>
        <p:sp>
          <p:nvSpPr>
            <p:cNvPr id="9505" name="Google Shape;9505;p91"/>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1"/>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91"/>
          <p:cNvGrpSpPr/>
          <p:nvPr/>
        </p:nvGrpSpPr>
        <p:grpSpPr>
          <a:xfrm>
            <a:off x="3532101" y="2408369"/>
            <a:ext cx="354586" cy="355557"/>
            <a:chOff x="-33645475" y="3944800"/>
            <a:chExt cx="292225" cy="293025"/>
          </a:xfrm>
        </p:grpSpPr>
        <p:sp>
          <p:nvSpPr>
            <p:cNvPr id="9508" name="Google Shape;9508;p91"/>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1"/>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1"/>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1"/>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91"/>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91"/>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1"/>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91"/>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91"/>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1"/>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91"/>
          <p:cNvGrpSpPr/>
          <p:nvPr/>
        </p:nvGrpSpPr>
        <p:grpSpPr>
          <a:xfrm>
            <a:off x="2185320" y="2882106"/>
            <a:ext cx="352675" cy="355375"/>
            <a:chOff x="-31809525" y="3192625"/>
            <a:chExt cx="290650" cy="292875"/>
          </a:xfrm>
        </p:grpSpPr>
        <p:sp>
          <p:nvSpPr>
            <p:cNvPr id="9519" name="Google Shape;9519;p91"/>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1"/>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91"/>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91"/>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91"/>
          <p:cNvGrpSpPr/>
          <p:nvPr/>
        </p:nvGrpSpPr>
        <p:grpSpPr>
          <a:xfrm>
            <a:off x="2184835" y="3352658"/>
            <a:ext cx="353645" cy="355557"/>
            <a:chOff x="-31811100" y="3550975"/>
            <a:chExt cx="291450" cy="293025"/>
          </a:xfrm>
        </p:grpSpPr>
        <p:sp>
          <p:nvSpPr>
            <p:cNvPr id="9524" name="Google Shape;9524;p91"/>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91"/>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1"/>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1"/>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1"/>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1"/>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1"/>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91"/>
          <p:cNvGrpSpPr/>
          <p:nvPr/>
        </p:nvGrpSpPr>
        <p:grpSpPr>
          <a:xfrm>
            <a:off x="2178631" y="3816962"/>
            <a:ext cx="366052" cy="356831"/>
            <a:chOff x="-31817400" y="3910025"/>
            <a:chExt cx="301675" cy="294075"/>
          </a:xfrm>
        </p:grpSpPr>
        <p:sp>
          <p:nvSpPr>
            <p:cNvPr id="9532" name="Google Shape;9532;p91"/>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1"/>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91"/>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91"/>
          <p:cNvGrpSpPr/>
          <p:nvPr/>
        </p:nvGrpSpPr>
        <p:grpSpPr>
          <a:xfrm>
            <a:off x="3970259" y="3353143"/>
            <a:ext cx="354616" cy="354586"/>
            <a:chOff x="-30354000" y="3569100"/>
            <a:chExt cx="292250" cy="292225"/>
          </a:xfrm>
        </p:grpSpPr>
        <p:sp>
          <p:nvSpPr>
            <p:cNvPr id="9536" name="Google Shape;9536;p91"/>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1"/>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1"/>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91"/>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1"/>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1"/>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91"/>
          <p:cNvGrpSpPr/>
          <p:nvPr/>
        </p:nvGrpSpPr>
        <p:grpSpPr>
          <a:xfrm>
            <a:off x="1748837" y="1532946"/>
            <a:ext cx="342148" cy="353645"/>
            <a:chOff x="-35118325" y="3202075"/>
            <a:chExt cx="281975" cy="291450"/>
          </a:xfrm>
        </p:grpSpPr>
        <p:sp>
          <p:nvSpPr>
            <p:cNvPr id="9543" name="Google Shape;9543;p91"/>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91"/>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91"/>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1"/>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91"/>
          <p:cNvGrpSpPr/>
          <p:nvPr/>
        </p:nvGrpSpPr>
        <p:grpSpPr>
          <a:xfrm>
            <a:off x="1742618" y="1974199"/>
            <a:ext cx="354586" cy="353221"/>
            <a:chOff x="-35123050" y="3561225"/>
            <a:chExt cx="292225" cy="291100"/>
          </a:xfrm>
        </p:grpSpPr>
        <p:sp>
          <p:nvSpPr>
            <p:cNvPr id="9548" name="Google Shape;9548;p91"/>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91"/>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91"/>
          <p:cNvGrpSpPr/>
          <p:nvPr/>
        </p:nvGrpSpPr>
        <p:grpSpPr>
          <a:xfrm>
            <a:off x="1784677" y="2409340"/>
            <a:ext cx="270467" cy="353615"/>
            <a:chOff x="-35089175" y="3919600"/>
            <a:chExt cx="222900" cy="291425"/>
          </a:xfrm>
        </p:grpSpPr>
        <p:sp>
          <p:nvSpPr>
            <p:cNvPr id="9551" name="Google Shape;9551;p91"/>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91"/>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91"/>
          <p:cNvGrpSpPr/>
          <p:nvPr/>
        </p:nvGrpSpPr>
        <p:grpSpPr>
          <a:xfrm>
            <a:off x="3981673" y="1532703"/>
            <a:ext cx="336445" cy="354131"/>
            <a:chOff x="-33277650" y="3226875"/>
            <a:chExt cx="277275" cy="291850"/>
          </a:xfrm>
        </p:grpSpPr>
        <p:sp>
          <p:nvSpPr>
            <p:cNvPr id="9554" name="Google Shape;9554;p91"/>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1"/>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1"/>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1"/>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91"/>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91"/>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91"/>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91"/>
          <p:cNvGrpSpPr/>
          <p:nvPr/>
        </p:nvGrpSpPr>
        <p:grpSpPr>
          <a:xfrm>
            <a:off x="3973073" y="1973987"/>
            <a:ext cx="353645" cy="353645"/>
            <a:chOff x="-33286325" y="3586425"/>
            <a:chExt cx="291450" cy="291450"/>
          </a:xfrm>
        </p:grpSpPr>
        <p:sp>
          <p:nvSpPr>
            <p:cNvPr id="9562" name="Google Shape;9562;p91"/>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91"/>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1"/>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1"/>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1"/>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91"/>
          <p:cNvGrpSpPr/>
          <p:nvPr/>
        </p:nvGrpSpPr>
        <p:grpSpPr>
          <a:xfrm>
            <a:off x="3973073" y="2408369"/>
            <a:ext cx="353645" cy="355557"/>
            <a:chOff x="-33286325" y="3944800"/>
            <a:chExt cx="291450" cy="293025"/>
          </a:xfrm>
        </p:grpSpPr>
        <p:sp>
          <p:nvSpPr>
            <p:cNvPr id="9568" name="Google Shape;9568;p91"/>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1"/>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91"/>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91"/>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91"/>
          <p:cNvGrpSpPr/>
          <p:nvPr/>
        </p:nvGrpSpPr>
        <p:grpSpPr>
          <a:xfrm>
            <a:off x="2631470" y="2881529"/>
            <a:ext cx="353645" cy="356527"/>
            <a:chOff x="-31452725" y="3191825"/>
            <a:chExt cx="291450" cy="293825"/>
          </a:xfrm>
        </p:grpSpPr>
        <p:sp>
          <p:nvSpPr>
            <p:cNvPr id="9573" name="Google Shape;9573;p91"/>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1"/>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91"/>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1"/>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91"/>
          <p:cNvGrpSpPr/>
          <p:nvPr/>
        </p:nvGrpSpPr>
        <p:grpSpPr>
          <a:xfrm>
            <a:off x="2631000" y="3353144"/>
            <a:ext cx="354586" cy="354586"/>
            <a:chOff x="-31452725" y="3551775"/>
            <a:chExt cx="292225" cy="292225"/>
          </a:xfrm>
        </p:grpSpPr>
        <p:sp>
          <p:nvSpPr>
            <p:cNvPr id="9578" name="Google Shape;9578;p91"/>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91"/>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1"/>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91"/>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91"/>
          <p:cNvGrpSpPr/>
          <p:nvPr/>
        </p:nvGrpSpPr>
        <p:grpSpPr>
          <a:xfrm>
            <a:off x="2629559" y="3817129"/>
            <a:ext cx="357468" cy="356497"/>
            <a:chOff x="-31455100" y="3909350"/>
            <a:chExt cx="294600" cy="293800"/>
          </a:xfrm>
        </p:grpSpPr>
        <p:sp>
          <p:nvSpPr>
            <p:cNvPr id="9583" name="Google Shape;9583;p91"/>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91"/>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91"/>
          <p:cNvGrpSpPr/>
          <p:nvPr/>
        </p:nvGrpSpPr>
        <p:grpSpPr>
          <a:xfrm>
            <a:off x="3970744" y="3818084"/>
            <a:ext cx="353645" cy="354586"/>
            <a:chOff x="-30345325" y="3918800"/>
            <a:chExt cx="291450" cy="292225"/>
          </a:xfrm>
        </p:grpSpPr>
        <p:sp>
          <p:nvSpPr>
            <p:cNvPr id="9586" name="Google Shape;9586;p91"/>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91"/>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91"/>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1"/>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1"/>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91"/>
          <p:cNvGrpSpPr/>
          <p:nvPr/>
        </p:nvGrpSpPr>
        <p:grpSpPr>
          <a:xfrm>
            <a:off x="2200736" y="1532946"/>
            <a:ext cx="332593" cy="353645"/>
            <a:chOff x="-34755225" y="3202075"/>
            <a:chExt cx="274100" cy="291450"/>
          </a:xfrm>
        </p:grpSpPr>
        <p:sp>
          <p:nvSpPr>
            <p:cNvPr id="9592" name="Google Shape;9592;p91"/>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1"/>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91"/>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91"/>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1"/>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1"/>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1"/>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91"/>
          <p:cNvGrpSpPr/>
          <p:nvPr/>
        </p:nvGrpSpPr>
        <p:grpSpPr>
          <a:xfrm>
            <a:off x="2190209" y="1973987"/>
            <a:ext cx="353645" cy="353645"/>
            <a:chOff x="-34763900" y="3561225"/>
            <a:chExt cx="291450" cy="291450"/>
          </a:xfrm>
        </p:grpSpPr>
        <p:sp>
          <p:nvSpPr>
            <p:cNvPr id="9600" name="Google Shape;9600;p91"/>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1"/>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1"/>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3" name="Google Shape;9603;p91"/>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4" name="Google Shape;9604;p91"/>
          <p:cNvGrpSpPr/>
          <p:nvPr/>
        </p:nvGrpSpPr>
        <p:grpSpPr>
          <a:xfrm>
            <a:off x="845106" y="2882499"/>
            <a:ext cx="354586" cy="354586"/>
            <a:chOff x="-32927950" y="3227275"/>
            <a:chExt cx="292225" cy="292225"/>
          </a:xfrm>
        </p:grpSpPr>
        <p:sp>
          <p:nvSpPr>
            <p:cNvPr id="9605" name="Google Shape;9605;p91"/>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1"/>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91"/>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91"/>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91"/>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91"/>
          <p:cNvGrpSpPr/>
          <p:nvPr/>
        </p:nvGrpSpPr>
        <p:grpSpPr>
          <a:xfrm>
            <a:off x="844621" y="3353613"/>
            <a:ext cx="355557" cy="353645"/>
            <a:chOff x="-32927950" y="3586425"/>
            <a:chExt cx="293025" cy="291450"/>
          </a:xfrm>
        </p:grpSpPr>
        <p:sp>
          <p:nvSpPr>
            <p:cNvPr id="9611" name="Google Shape;9611;p91"/>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91"/>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91"/>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91"/>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91"/>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91"/>
          <p:cNvGrpSpPr/>
          <p:nvPr/>
        </p:nvGrpSpPr>
        <p:grpSpPr>
          <a:xfrm>
            <a:off x="845106" y="3817598"/>
            <a:ext cx="354586" cy="355557"/>
            <a:chOff x="-32927950" y="3944800"/>
            <a:chExt cx="292225" cy="293025"/>
          </a:xfrm>
        </p:grpSpPr>
        <p:sp>
          <p:nvSpPr>
            <p:cNvPr id="9617" name="Google Shape;9617;p91"/>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91"/>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91"/>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91"/>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91"/>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91"/>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91"/>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91"/>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91"/>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91"/>
          <p:cNvGrpSpPr/>
          <p:nvPr/>
        </p:nvGrpSpPr>
        <p:grpSpPr>
          <a:xfrm>
            <a:off x="3073898" y="2882849"/>
            <a:ext cx="354586" cy="353888"/>
            <a:chOff x="-31094350" y="3194000"/>
            <a:chExt cx="292225" cy="291650"/>
          </a:xfrm>
        </p:grpSpPr>
        <p:sp>
          <p:nvSpPr>
            <p:cNvPr id="9627" name="Google Shape;9627;p91"/>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91"/>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91"/>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91"/>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91"/>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91"/>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91"/>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91"/>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91"/>
          <p:cNvGrpSpPr/>
          <p:nvPr/>
        </p:nvGrpSpPr>
        <p:grpSpPr>
          <a:xfrm>
            <a:off x="3074368" y="3353341"/>
            <a:ext cx="353645" cy="354191"/>
            <a:chOff x="-31093575" y="3552550"/>
            <a:chExt cx="291450" cy="291900"/>
          </a:xfrm>
        </p:grpSpPr>
        <p:sp>
          <p:nvSpPr>
            <p:cNvPr id="9636" name="Google Shape;9636;p91"/>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91"/>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91"/>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1"/>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91"/>
          <p:cNvGrpSpPr/>
          <p:nvPr/>
        </p:nvGrpSpPr>
        <p:grpSpPr>
          <a:xfrm>
            <a:off x="3074368" y="3818569"/>
            <a:ext cx="353645" cy="353615"/>
            <a:chOff x="-31093575" y="3911725"/>
            <a:chExt cx="291450" cy="291425"/>
          </a:xfrm>
        </p:grpSpPr>
        <p:sp>
          <p:nvSpPr>
            <p:cNvPr id="9641" name="Google Shape;9641;p91"/>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1"/>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91"/>
          <p:cNvGrpSpPr/>
          <p:nvPr/>
        </p:nvGrpSpPr>
        <p:grpSpPr>
          <a:xfrm>
            <a:off x="2183798" y="4275536"/>
            <a:ext cx="356497" cy="354586"/>
            <a:chOff x="-29946000" y="3183175"/>
            <a:chExt cx="293800" cy="292225"/>
          </a:xfrm>
        </p:grpSpPr>
        <p:sp>
          <p:nvSpPr>
            <p:cNvPr id="9644" name="Google Shape;9644;p91"/>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1"/>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1"/>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91"/>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91"/>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91"/>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91"/>
          <p:cNvGrpSpPr/>
          <p:nvPr/>
        </p:nvGrpSpPr>
        <p:grpSpPr>
          <a:xfrm>
            <a:off x="2628330" y="1532689"/>
            <a:ext cx="358408" cy="354161"/>
            <a:chOff x="-34408675" y="3202075"/>
            <a:chExt cx="295375" cy="291875"/>
          </a:xfrm>
        </p:grpSpPr>
        <p:sp>
          <p:nvSpPr>
            <p:cNvPr id="9651" name="Google Shape;9651;p91"/>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91"/>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91"/>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91"/>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91"/>
          <p:cNvGrpSpPr/>
          <p:nvPr/>
        </p:nvGrpSpPr>
        <p:grpSpPr>
          <a:xfrm>
            <a:off x="2630241" y="1972683"/>
            <a:ext cx="354586" cy="356254"/>
            <a:chOff x="-34405525" y="3558075"/>
            <a:chExt cx="292225" cy="293600"/>
          </a:xfrm>
        </p:grpSpPr>
        <p:sp>
          <p:nvSpPr>
            <p:cNvPr id="9656" name="Google Shape;9656;p91"/>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91"/>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1"/>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91"/>
          <p:cNvGrpSpPr/>
          <p:nvPr/>
        </p:nvGrpSpPr>
        <p:grpSpPr>
          <a:xfrm>
            <a:off x="2629755" y="2409340"/>
            <a:ext cx="355557" cy="353615"/>
            <a:chOff x="-34406325" y="3919600"/>
            <a:chExt cx="293025" cy="291425"/>
          </a:xfrm>
        </p:grpSpPr>
        <p:sp>
          <p:nvSpPr>
            <p:cNvPr id="9660" name="Google Shape;9660;p91"/>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91"/>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91"/>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91"/>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1"/>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91"/>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91"/>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91"/>
          <p:cNvGrpSpPr/>
          <p:nvPr/>
        </p:nvGrpSpPr>
        <p:grpSpPr>
          <a:xfrm>
            <a:off x="1293653" y="2888703"/>
            <a:ext cx="353645" cy="342179"/>
            <a:chOff x="-32568800" y="3232000"/>
            <a:chExt cx="291450" cy="282000"/>
          </a:xfrm>
        </p:grpSpPr>
        <p:sp>
          <p:nvSpPr>
            <p:cNvPr id="9668" name="Google Shape;9668;p91"/>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91"/>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91"/>
          <p:cNvGrpSpPr/>
          <p:nvPr/>
        </p:nvGrpSpPr>
        <p:grpSpPr>
          <a:xfrm>
            <a:off x="1293183" y="3353613"/>
            <a:ext cx="354586" cy="353645"/>
            <a:chOff x="-32569575" y="3586425"/>
            <a:chExt cx="292225" cy="291450"/>
          </a:xfrm>
        </p:grpSpPr>
        <p:sp>
          <p:nvSpPr>
            <p:cNvPr id="9671" name="Google Shape;9671;p91"/>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1"/>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91"/>
          <p:cNvGrpSpPr/>
          <p:nvPr/>
        </p:nvGrpSpPr>
        <p:grpSpPr>
          <a:xfrm>
            <a:off x="1284098" y="3818205"/>
            <a:ext cx="372756" cy="354343"/>
            <a:chOff x="-32576675" y="3944600"/>
            <a:chExt cx="307200" cy="292025"/>
          </a:xfrm>
        </p:grpSpPr>
        <p:sp>
          <p:nvSpPr>
            <p:cNvPr id="9674" name="Google Shape;9674;p91"/>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91"/>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91"/>
          <p:cNvGrpSpPr/>
          <p:nvPr/>
        </p:nvGrpSpPr>
        <p:grpSpPr>
          <a:xfrm>
            <a:off x="3529065" y="2882500"/>
            <a:ext cx="354586" cy="354586"/>
            <a:chOff x="-30735200" y="3192625"/>
            <a:chExt cx="292225" cy="292225"/>
          </a:xfrm>
        </p:grpSpPr>
        <p:sp>
          <p:nvSpPr>
            <p:cNvPr id="9677" name="Google Shape;9677;p91"/>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91"/>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91"/>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91"/>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91"/>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91"/>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91"/>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91"/>
          <p:cNvGrpSpPr/>
          <p:nvPr/>
        </p:nvGrpSpPr>
        <p:grpSpPr>
          <a:xfrm>
            <a:off x="3529065" y="3353932"/>
            <a:ext cx="354586" cy="353008"/>
            <a:chOff x="-30735200" y="3552550"/>
            <a:chExt cx="292225" cy="290925"/>
          </a:xfrm>
        </p:grpSpPr>
        <p:sp>
          <p:nvSpPr>
            <p:cNvPr id="9685" name="Google Shape;9685;p91"/>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91"/>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91"/>
          <p:cNvGrpSpPr/>
          <p:nvPr/>
        </p:nvGrpSpPr>
        <p:grpSpPr>
          <a:xfrm>
            <a:off x="3529065" y="3818554"/>
            <a:ext cx="354586" cy="353645"/>
            <a:chOff x="-30735200" y="3910925"/>
            <a:chExt cx="292225" cy="291450"/>
          </a:xfrm>
        </p:grpSpPr>
        <p:sp>
          <p:nvSpPr>
            <p:cNvPr id="9688" name="Google Shape;9688;p91"/>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91"/>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0" name="Google Shape;9690;p91"/>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1" name="Google Shape;9691;p91"/>
          <p:cNvGrpSpPr/>
          <p:nvPr/>
        </p:nvGrpSpPr>
        <p:grpSpPr>
          <a:xfrm>
            <a:off x="4882910" y="1531421"/>
            <a:ext cx="358971" cy="359224"/>
            <a:chOff x="-57956275" y="3197925"/>
            <a:chExt cx="319000" cy="319225"/>
          </a:xfrm>
        </p:grpSpPr>
        <p:sp>
          <p:nvSpPr>
            <p:cNvPr id="9692" name="Google Shape;9692;p91"/>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91"/>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91"/>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91"/>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1"/>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91"/>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91"/>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91"/>
          <p:cNvGrpSpPr/>
          <p:nvPr/>
        </p:nvGrpSpPr>
        <p:grpSpPr>
          <a:xfrm>
            <a:off x="4905064" y="1987846"/>
            <a:ext cx="314662" cy="358971"/>
            <a:chOff x="-57940525" y="3590375"/>
            <a:chExt cx="279625" cy="319000"/>
          </a:xfrm>
        </p:grpSpPr>
        <p:sp>
          <p:nvSpPr>
            <p:cNvPr id="9700" name="Google Shape;9700;p91"/>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91"/>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91"/>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91"/>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91"/>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91"/>
          <p:cNvGrpSpPr/>
          <p:nvPr/>
        </p:nvGrpSpPr>
        <p:grpSpPr>
          <a:xfrm>
            <a:off x="4875945" y="2429217"/>
            <a:ext cx="358099" cy="358999"/>
            <a:chOff x="-57959425" y="3982600"/>
            <a:chExt cx="318225" cy="319025"/>
          </a:xfrm>
        </p:grpSpPr>
        <p:sp>
          <p:nvSpPr>
            <p:cNvPr id="9706" name="Google Shape;9706;p91"/>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91"/>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91"/>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91"/>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91"/>
          <p:cNvGrpSpPr/>
          <p:nvPr/>
        </p:nvGrpSpPr>
        <p:grpSpPr>
          <a:xfrm>
            <a:off x="7076112" y="1532546"/>
            <a:ext cx="357226" cy="357226"/>
            <a:chOff x="-55987225" y="3198925"/>
            <a:chExt cx="317450" cy="317450"/>
          </a:xfrm>
        </p:grpSpPr>
        <p:sp>
          <p:nvSpPr>
            <p:cNvPr id="9711" name="Google Shape;9711;p91"/>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91"/>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91"/>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91"/>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91"/>
          <p:cNvGrpSpPr/>
          <p:nvPr/>
        </p:nvGrpSpPr>
        <p:grpSpPr>
          <a:xfrm>
            <a:off x="7076112" y="1988578"/>
            <a:ext cx="357226" cy="357367"/>
            <a:chOff x="-55987225" y="3591025"/>
            <a:chExt cx="317450" cy="317575"/>
          </a:xfrm>
        </p:grpSpPr>
        <p:sp>
          <p:nvSpPr>
            <p:cNvPr id="9716" name="Google Shape;9716;p91"/>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91"/>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91"/>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91"/>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91"/>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91"/>
          <p:cNvGrpSpPr/>
          <p:nvPr/>
        </p:nvGrpSpPr>
        <p:grpSpPr>
          <a:xfrm>
            <a:off x="7090027" y="2429217"/>
            <a:ext cx="358999" cy="358999"/>
            <a:chOff x="-55988800" y="3982600"/>
            <a:chExt cx="319025" cy="319025"/>
          </a:xfrm>
        </p:grpSpPr>
        <p:sp>
          <p:nvSpPr>
            <p:cNvPr id="9722" name="Google Shape;9722;p91"/>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91"/>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91"/>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91"/>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91"/>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91"/>
          <p:cNvGrpSpPr/>
          <p:nvPr/>
        </p:nvGrpSpPr>
        <p:grpSpPr>
          <a:xfrm>
            <a:off x="5748546" y="2887174"/>
            <a:ext cx="356326" cy="358971"/>
            <a:chOff x="-54026025" y="3192625"/>
            <a:chExt cx="316650" cy="319000"/>
          </a:xfrm>
        </p:grpSpPr>
        <p:sp>
          <p:nvSpPr>
            <p:cNvPr id="9728" name="Google Shape;9728;p91"/>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91"/>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91"/>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91"/>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91"/>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91"/>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91"/>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91"/>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91"/>
          <p:cNvGrpSpPr/>
          <p:nvPr/>
        </p:nvGrpSpPr>
        <p:grpSpPr>
          <a:xfrm>
            <a:off x="5768492" y="3358148"/>
            <a:ext cx="316434" cy="358099"/>
            <a:chOff x="-54007925" y="3584850"/>
            <a:chExt cx="281200" cy="318225"/>
          </a:xfrm>
        </p:grpSpPr>
        <p:sp>
          <p:nvSpPr>
            <p:cNvPr id="9737" name="Google Shape;9737;p91"/>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91"/>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91"/>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91"/>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91"/>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91"/>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91"/>
          <p:cNvGrpSpPr/>
          <p:nvPr/>
        </p:nvGrpSpPr>
        <p:grpSpPr>
          <a:xfrm>
            <a:off x="5768492" y="3820033"/>
            <a:ext cx="316434" cy="358914"/>
            <a:chOff x="-54007925" y="3975575"/>
            <a:chExt cx="281200" cy="318950"/>
          </a:xfrm>
        </p:grpSpPr>
        <p:sp>
          <p:nvSpPr>
            <p:cNvPr id="9744" name="Google Shape;9744;p91"/>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91"/>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91"/>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91"/>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91"/>
          <p:cNvGrpSpPr/>
          <p:nvPr/>
        </p:nvGrpSpPr>
        <p:grpSpPr>
          <a:xfrm>
            <a:off x="8003359" y="2904504"/>
            <a:ext cx="274770" cy="358492"/>
            <a:chOff x="-52005775" y="3208025"/>
            <a:chExt cx="244175" cy="318575"/>
          </a:xfrm>
        </p:grpSpPr>
        <p:sp>
          <p:nvSpPr>
            <p:cNvPr id="9749" name="Google Shape;9749;p91"/>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91"/>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91"/>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91"/>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91"/>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91"/>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91"/>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91"/>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91"/>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91"/>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91"/>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91"/>
          <p:cNvGrpSpPr/>
          <p:nvPr/>
        </p:nvGrpSpPr>
        <p:grpSpPr>
          <a:xfrm>
            <a:off x="5309825" y="1532546"/>
            <a:ext cx="358099" cy="358099"/>
            <a:chOff x="-57568775" y="3198925"/>
            <a:chExt cx="318225" cy="318225"/>
          </a:xfrm>
        </p:grpSpPr>
        <p:sp>
          <p:nvSpPr>
            <p:cNvPr id="9761" name="Google Shape;9761;p91"/>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91"/>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91"/>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91"/>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91"/>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91"/>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91"/>
          <p:cNvGrpSpPr/>
          <p:nvPr/>
        </p:nvGrpSpPr>
        <p:grpSpPr>
          <a:xfrm>
            <a:off x="5331543" y="1987846"/>
            <a:ext cx="314662" cy="358099"/>
            <a:chOff x="-57549075" y="3590375"/>
            <a:chExt cx="279625" cy="318225"/>
          </a:xfrm>
        </p:grpSpPr>
        <p:sp>
          <p:nvSpPr>
            <p:cNvPr id="9768" name="Google Shape;9768;p91"/>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91"/>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91"/>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91"/>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91"/>
          <p:cNvGrpSpPr/>
          <p:nvPr/>
        </p:nvGrpSpPr>
        <p:grpSpPr>
          <a:xfrm>
            <a:off x="5323740" y="2429217"/>
            <a:ext cx="359871" cy="359871"/>
            <a:chOff x="-57570350" y="3982600"/>
            <a:chExt cx="319800" cy="319800"/>
          </a:xfrm>
        </p:grpSpPr>
        <p:sp>
          <p:nvSpPr>
            <p:cNvPr id="9773" name="Google Shape;9773;p91"/>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91"/>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91"/>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91"/>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91"/>
          <p:cNvGrpSpPr/>
          <p:nvPr/>
        </p:nvGrpSpPr>
        <p:grpSpPr>
          <a:xfrm>
            <a:off x="7538779" y="1531646"/>
            <a:ext cx="314662" cy="358999"/>
            <a:chOff x="-55576850" y="3198125"/>
            <a:chExt cx="279625" cy="319025"/>
          </a:xfrm>
        </p:grpSpPr>
        <p:sp>
          <p:nvSpPr>
            <p:cNvPr id="9778" name="Google Shape;9778;p91"/>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91"/>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91"/>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91"/>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91"/>
          <p:cNvGrpSpPr/>
          <p:nvPr/>
        </p:nvGrpSpPr>
        <p:grpSpPr>
          <a:xfrm>
            <a:off x="7516174" y="1987621"/>
            <a:ext cx="359871" cy="358324"/>
            <a:chOff x="-55596550" y="3590175"/>
            <a:chExt cx="319800" cy="318425"/>
          </a:xfrm>
        </p:grpSpPr>
        <p:sp>
          <p:nvSpPr>
            <p:cNvPr id="9783" name="Google Shape;9783;p91"/>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91"/>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91"/>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91"/>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91"/>
          <p:cNvGrpSpPr/>
          <p:nvPr/>
        </p:nvGrpSpPr>
        <p:grpSpPr>
          <a:xfrm>
            <a:off x="7531412" y="2428964"/>
            <a:ext cx="358999" cy="359252"/>
            <a:chOff x="-55595775" y="3982375"/>
            <a:chExt cx="319025" cy="319250"/>
          </a:xfrm>
        </p:grpSpPr>
        <p:sp>
          <p:nvSpPr>
            <p:cNvPr id="9788" name="Google Shape;9788;p91"/>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91"/>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91"/>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91"/>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91"/>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91"/>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91"/>
          <p:cNvGrpSpPr/>
          <p:nvPr/>
        </p:nvGrpSpPr>
        <p:grpSpPr>
          <a:xfrm>
            <a:off x="6188595" y="2887174"/>
            <a:ext cx="358999" cy="358099"/>
            <a:chOff x="-53635375" y="3192625"/>
            <a:chExt cx="319025" cy="318225"/>
          </a:xfrm>
        </p:grpSpPr>
        <p:sp>
          <p:nvSpPr>
            <p:cNvPr id="9795" name="Google Shape;9795;p91"/>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91"/>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91"/>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91"/>
          <p:cNvGrpSpPr/>
          <p:nvPr/>
        </p:nvGrpSpPr>
        <p:grpSpPr>
          <a:xfrm>
            <a:off x="6210763" y="3358148"/>
            <a:ext cx="314662" cy="358999"/>
            <a:chOff x="-53615675" y="3584850"/>
            <a:chExt cx="279625" cy="319025"/>
          </a:xfrm>
        </p:grpSpPr>
        <p:sp>
          <p:nvSpPr>
            <p:cNvPr id="9799" name="Google Shape;9799;p91"/>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91"/>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91"/>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91"/>
          <p:cNvGrpSpPr/>
          <p:nvPr/>
        </p:nvGrpSpPr>
        <p:grpSpPr>
          <a:xfrm>
            <a:off x="6188609" y="3821074"/>
            <a:ext cx="358971" cy="357874"/>
            <a:chOff x="-53634575" y="3976500"/>
            <a:chExt cx="319000" cy="318025"/>
          </a:xfrm>
        </p:grpSpPr>
        <p:sp>
          <p:nvSpPr>
            <p:cNvPr id="9803" name="Google Shape;9803;p91"/>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91"/>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91"/>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91"/>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91"/>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91"/>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91"/>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91"/>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91"/>
          <p:cNvGrpSpPr/>
          <p:nvPr/>
        </p:nvGrpSpPr>
        <p:grpSpPr>
          <a:xfrm>
            <a:off x="7983413" y="3364028"/>
            <a:ext cx="314662" cy="358436"/>
            <a:chOff x="-52023900" y="3590075"/>
            <a:chExt cx="279625" cy="318525"/>
          </a:xfrm>
        </p:grpSpPr>
        <p:sp>
          <p:nvSpPr>
            <p:cNvPr id="9812" name="Google Shape;9812;p91"/>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91"/>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91"/>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91"/>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91"/>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91"/>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91"/>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91"/>
          <p:cNvGrpSpPr/>
          <p:nvPr/>
        </p:nvGrpSpPr>
        <p:grpSpPr>
          <a:xfrm>
            <a:off x="5746654" y="1532546"/>
            <a:ext cx="358971" cy="358971"/>
            <a:chOff x="-57173375" y="3198925"/>
            <a:chExt cx="319000" cy="319000"/>
          </a:xfrm>
        </p:grpSpPr>
        <p:sp>
          <p:nvSpPr>
            <p:cNvPr id="9820" name="Google Shape;9820;p91"/>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91"/>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91"/>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91"/>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91"/>
          <p:cNvGrpSpPr/>
          <p:nvPr/>
        </p:nvGrpSpPr>
        <p:grpSpPr>
          <a:xfrm>
            <a:off x="5747541" y="2009987"/>
            <a:ext cx="357198" cy="314690"/>
            <a:chOff x="-57176525" y="3610050"/>
            <a:chExt cx="317425" cy="279650"/>
          </a:xfrm>
        </p:grpSpPr>
        <p:sp>
          <p:nvSpPr>
            <p:cNvPr id="9825" name="Google Shape;9825;p91"/>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91"/>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91"/>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91"/>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91"/>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91"/>
          <p:cNvGrpSpPr/>
          <p:nvPr/>
        </p:nvGrpSpPr>
        <p:grpSpPr>
          <a:xfrm>
            <a:off x="5779179" y="2428542"/>
            <a:ext cx="323524" cy="358774"/>
            <a:chOff x="-57162350" y="3982000"/>
            <a:chExt cx="287500" cy="318825"/>
          </a:xfrm>
        </p:grpSpPr>
        <p:sp>
          <p:nvSpPr>
            <p:cNvPr id="9831" name="Google Shape;9831;p91"/>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91"/>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91"/>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91"/>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91"/>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91"/>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91"/>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91"/>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91"/>
          <p:cNvGrpSpPr/>
          <p:nvPr/>
        </p:nvGrpSpPr>
        <p:grpSpPr>
          <a:xfrm>
            <a:off x="7957995" y="1532546"/>
            <a:ext cx="358099" cy="356326"/>
            <a:chOff x="-55202750" y="3198925"/>
            <a:chExt cx="318225" cy="316650"/>
          </a:xfrm>
        </p:grpSpPr>
        <p:sp>
          <p:nvSpPr>
            <p:cNvPr id="9840" name="Google Shape;9840;p91"/>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91"/>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91"/>
          <p:cNvGrpSpPr/>
          <p:nvPr/>
        </p:nvGrpSpPr>
        <p:grpSpPr>
          <a:xfrm>
            <a:off x="7968629" y="1987846"/>
            <a:ext cx="336830" cy="358099"/>
            <a:chOff x="-55194875" y="3590375"/>
            <a:chExt cx="299325" cy="318225"/>
          </a:xfrm>
        </p:grpSpPr>
        <p:sp>
          <p:nvSpPr>
            <p:cNvPr id="9843" name="Google Shape;9843;p91"/>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91"/>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91"/>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91"/>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91"/>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91"/>
          <p:cNvGrpSpPr/>
          <p:nvPr/>
        </p:nvGrpSpPr>
        <p:grpSpPr>
          <a:xfrm>
            <a:off x="7973247" y="2430117"/>
            <a:ext cx="357198" cy="357198"/>
            <a:chOff x="-55203525" y="3983400"/>
            <a:chExt cx="317425" cy="317425"/>
          </a:xfrm>
        </p:grpSpPr>
        <p:sp>
          <p:nvSpPr>
            <p:cNvPr id="9849" name="Google Shape;9849;p91"/>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91"/>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91"/>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91"/>
          <p:cNvGrpSpPr/>
          <p:nvPr/>
        </p:nvGrpSpPr>
        <p:grpSpPr>
          <a:xfrm>
            <a:off x="6639727" y="2887174"/>
            <a:ext cx="335930" cy="358971"/>
            <a:chOff x="-53232900" y="3192625"/>
            <a:chExt cx="298525" cy="319000"/>
          </a:xfrm>
        </p:grpSpPr>
        <p:sp>
          <p:nvSpPr>
            <p:cNvPr id="9853" name="Google Shape;9853;p91"/>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91"/>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91"/>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91"/>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91"/>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91"/>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91"/>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91"/>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91"/>
          <p:cNvGrpSpPr/>
          <p:nvPr/>
        </p:nvGrpSpPr>
        <p:grpSpPr>
          <a:xfrm>
            <a:off x="6629093" y="3358148"/>
            <a:ext cx="357198" cy="356326"/>
            <a:chOff x="-53242350" y="3584850"/>
            <a:chExt cx="317425" cy="316650"/>
          </a:xfrm>
        </p:grpSpPr>
        <p:sp>
          <p:nvSpPr>
            <p:cNvPr id="9862" name="Google Shape;9862;p91"/>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91"/>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91"/>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91"/>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91"/>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91"/>
          <p:cNvGrpSpPr/>
          <p:nvPr/>
        </p:nvGrpSpPr>
        <p:grpSpPr>
          <a:xfrm>
            <a:off x="6650362" y="3820849"/>
            <a:ext cx="314662" cy="358999"/>
            <a:chOff x="-53224225" y="3976300"/>
            <a:chExt cx="279625" cy="319025"/>
          </a:xfrm>
        </p:grpSpPr>
        <p:sp>
          <p:nvSpPr>
            <p:cNvPr id="9868" name="Google Shape;9868;p91"/>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91"/>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91"/>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91"/>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91"/>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91"/>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91"/>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91"/>
          <p:cNvGrpSpPr/>
          <p:nvPr/>
        </p:nvGrpSpPr>
        <p:grpSpPr>
          <a:xfrm>
            <a:off x="7961258" y="3828529"/>
            <a:ext cx="358971" cy="358408"/>
            <a:chOff x="-52043575" y="3983125"/>
            <a:chExt cx="319000" cy="318500"/>
          </a:xfrm>
        </p:grpSpPr>
        <p:sp>
          <p:nvSpPr>
            <p:cNvPr id="9876" name="Google Shape;9876;p91"/>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91"/>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91"/>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91"/>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91"/>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91"/>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1"/>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91"/>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91"/>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91"/>
          <p:cNvGrpSpPr/>
          <p:nvPr/>
        </p:nvGrpSpPr>
        <p:grpSpPr>
          <a:xfrm>
            <a:off x="6215199" y="1532546"/>
            <a:ext cx="314662" cy="358971"/>
            <a:chOff x="-56766175" y="3198925"/>
            <a:chExt cx="279625" cy="319000"/>
          </a:xfrm>
        </p:grpSpPr>
        <p:sp>
          <p:nvSpPr>
            <p:cNvPr id="9886" name="Google Shape;9886;p91"/>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91"/>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91"/>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91"/>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91"/>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91"/>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91"/>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91"/>
          <p:cNvGrpSpPr/>
          <p:nvPr/>
        </p:nvGrpSpPr>
        <p:grpSpPr>
          <a:xfrm>
            <a:off x="6214313" y="1987846"/>
            <a:ext cx="316434" cy="358099"/>
            <a:chOff x="-56766175" y="3590375"/>
            <a:chExt cx="281200" cy="318225"/>
          </a:xfrm>
        </p:grpSpPr>
        <p:sp>
          <p:nvSpPr>
            <p:cNvPr id="9894" name="Google Shape;9894;p91"/>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91"/>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91"/>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91"/>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91"/>
          <p:cNvGrpSpPr/>
          <p:nvPr/>
        </p:nvGrpSpPr>
        <p:grpSpPr>
          <a:xfrm>
            <a:off x="6251269" y="2429217"/>
            <a:ext cx="272126" cy="358099"/>
            <a:chOff x="-56747275" y="3982600"/>
            <a:chExt cx="241825" cy="318225"/>
          </a:xfrm>
        </p:grpSpPr>
        <p:sp>
          <p:nvSpPr>
            <p:cNvPr id="9899" name="Google Shape;9899;p91"/>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91"/>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91"/>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91"/>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91"/>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91"/>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91"/>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91"/>
          <p:cNvGrpSpPr/>
          <p:nvPr/>
        </p:nvGrpSpPr>
        <p:grpSpPr>
          <a:xfrm>
            <a:off x="4881188" y="2894264"/>
            <a:ext cx="314662" cy="358971"/>
            <a:chOff x="-54793175" y="3198925"/>
            <a:chExt cx="279625" cy="319000"/>
          </a:xfrm>
        </p:grpSpPr>
        <p:sp>
          <p:nvSpPr>
            <p:cNvPr id="9907" name="Google Shape;9907;p91"/>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91"/>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91"/>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1"/>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1"/>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91"/>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91"/>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91"/>
          <p:cNvGrpSpPr/>
          <p:nvPr/>
        </p:nvGrpSpPr>
        <p:grpSpPr>
          <a:xfrm>
            <a:off x="4859020" y="3371455"/>
            <a:ext cx="358999" cy="342991"/>
            <a:chOff x="-54812875" y="3596675"/>
            <a:chExt cx="319025" cy="304800"/>
          </a:xfrm>
        </p:grpSpPr>
        <p:sp>
          <p:nvSpPr>
            <p:cNvPr id="9915" name="Google Shape;9915;p91"/>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1"/>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91"/>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91"/>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91"/>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91"/>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91"/>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2" name="Google Shape;9922;p91"/>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91"/>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4" name="Google Shape;9924;p91"/>
          <p:cNvGrpSpPr/>
          <p:nvPr/>
        </p:nvGrpSpPr>
        <p:grpSpPr>
          <a:xfrm>
            <a:off x="4881188" y="3827938"/>
            <a:ext cx="314662" cy="358099"/>
            <a:chOff x="-54793175" y="3982600"/>
            <a:chExt cx="279625" cy="318225"/>
          </a:xfrm>
        </p:grpSpPr>
        <p:sp>
          <p:nvSpPr>
            <p:cNvPr id="9925" name="Google Shape;9925;p91"/>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91"/>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91"/>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91"/>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91"/>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91"/>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1"/>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91"/>
          <p:cNvGrpSpPr/>
          <p:nvPr/>
        </p:nvGrpSpPr>
        <p:grpSpPr>
          <a:xfrm>
            <a:off x="7092647" y="2887174"/>
            <a:ext cx="314662" cy="358099"/>
            <a:chOff x="-52832000" y="3192625"/>
            <a:chExt cx="279625" cy="318225"/>
          </a:xfrm>
        </p:grpSpPr>
        <p:sp>
          <p:nvSpPr>
            <p:cNvPr id="9933" name="Google Shape;9933;p91"/>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1"/>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91"/>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91"/>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91"/>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1"/>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91"/>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91"/>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91"/>
          <p:cNvGrpSpPr/>
          <p:nvPr/>
        </p:nvGrpSpPr>
        <p:grpSpPr>
          <a:xfrm>
            <a:off x="7070492" y="3359048"/>
            <a:ext cx="358971" cy="357198"/>
            <a:chOff x="-52851675" y="3585650"/>
            <a:chExt cx="319000" cy="317425"/>
          </a:xfrm>
        </p:grpSpPr>
        <p:sp>
          <p:nvSpPr>
            <p:cNvPr id="9942" name="Google Shape;9942;p91"/>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91"/>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91"/>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91"/>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91"/>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91"/>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91"/>
          <p:cNvGrpSpPr/>
          <p:nvPr/>
        </p:nvGrpSpPr>
        <p:grpSpPr>
          <a:xfrm>
            <a:off x="7092647" y="3820849"/>
            <a:ext cx="314662" cy="358999"/>
            <a:chOff x="-52832000" y="3976300"/>
            <a:chExt cx="279625" cy="319025"/>
          </a:xfrm>
        </p:grpSpPr>
        <p:sp>
          <p:nvSpPr>
            <p:cNvPr id="9949" name="Google Shape;9949;p91"/>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91"/>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91"/>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1"/>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91"/>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91"/>
          <p:cNvGrpSpPr/>
          <p:nvPr/>
        </p:nvGrpSpPr>
        <p:grpSpPr>
          <a:xfrm>
            <a:off x="6209853" y="4275497"/>
            <a:ext cx="316434" cy="358099"/>
            <a:chOff x="-51633225" y="3198925"/>
            <a:chExt cx="281200" cy="318225"/>
          </a:xfrm>
        </p:grpSpPr>
        <p:sp>
          <p:nvSpPr>
            <p:cNvPr id="9955" name="Google Shape;9955;p91"/>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91"/>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91"/>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91"/>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91"/>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91"/>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91"/>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91"/>
          <p:cNvGrpSpPr/>
          <p:nvPr/>
        </p:nvGrpSpPr>
        <p:grpSpPr>
          <a:xfrm>
            <a:off x="6628676" y="1533418"/>
            <a:ext cx="365188" cy="357226"/>
            <a:chOff x="-56396775" y="3199700"/>
            <a:chExt cx="324525" cy="317450"/>
          </a:xfrm>
        </p:grpSpPr>
        <p:sp>
          <p:nvSpPr>
            <p:cNvPr id="9963" name="Google Shape;9963;p91"/>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91"/>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91"/>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1"/>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91"/>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91"/>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91"/>
          <p:cNvGrpSpPr/>
          <p:nvPr/>
        </p:nvGrpSpPr>
        <p:grpSpPr>
          <a:xfrm>
            <a:off x="6631771" y="1999353"/>
            <a:ext cx="358999" cy="335958"/>
            <a:chOff x="-56394425" y="3600600"/>
            <a:chExt cx="319025" cy="298550"/>
          </a:xfrm>
        </p:grpSpPr>
        <p:sp>
          <p:nvSpPr>
            <p:cNvPr id="9970" name="Google Shape;9970;p91"/>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91"/>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91"/>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91"/>
          <p:cNvGrpSpPr/>
          <p:nvPr/>
        </p:nvGrpSpPr>
        <p:grpSpPr>
          <a:xfrm>
            <a:off x="6662538" y="2430117"/>
            <a:ext cx="327068" cy="357198"/>
            <a:chOff x="-56379450" y="3983400"/>
            <a:chExt cx="290650" cy="317425"/>
          </a:xfrm>
        </p:grpSpPr>
        <p:sp>
          <p:nvSpPr>
            <p:cNvPr id="9974" name="Google Shape;9974;p91"/>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1"/>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1"/>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91"/>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91"/>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91"/>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1"/>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91"/>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91"/>
          <p:cNvGrpSpPr/>
          <p:nvPr/>
        </p:nvGrpSpPr>
        <p:grpSpPr>
          <a:xfrm>
            <a:off x="5326242" y="2894264"/>
            <a:ext cx="316434" cy="358971"/>
            <a:chOff x="-54401725" y="3198925"/>
            <a:chExt cx="281200" cy="319000"/>
          </a:xfrm>
        </p:grpSpPr>
        <p:sp>
          <p:nvSpPr>
            <p:cNvPr id="9983" name="Google Shape;9983;p91"/>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91"/>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91"/>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91"/>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91"/>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91"/>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91"/>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91"/>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91"/>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91"/>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91"/>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91"/>
          <p:cNvGrpSpPr/>
          <p:nvPr/>
        </p:nvGrpSpPr>
        <p:grpSpPr>
          <a:xfrm>
            <a:off x="5327128" y="3364365"/>
            <a:ext cx="314662" cy="358099"/>
            <a:chOff x="-54401725" y="3590375"/>
            <a:chExt cx="279625" cy="318225"/>
          </a:xfrm>
        </p:grpSpPr>
        <p:sp>
          <p:nvSpPr>
            <p:cNvPr id="9995" name="Google Shape;9995;p91"/>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91"/>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91"/>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1"/>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1"/>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1"/>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91"/>
          <p:cNvGrpSpPr/>
          <p:nvPr/>
        </p:nvGrpSpPr>
        <p:grpSpPr>
          <a:xfrm>
            <a:off x="5324920" y="3827938"/>
            <a:ext cx="319079" cy="358099"/>
            <a:chOff x="-54403300" y="3982600"/>
            <a:chExt cx="283550" cy="318225"/>
          </a:xfrm>
        </p:grpSpPr>
        <p:sp>
          <p:nvSpPr>
            <p:cNvPr id="10002" name="Google Shape;10002;p91"/>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1"/>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91"/>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91"/>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91"/>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91"/>
          <p:cNvGrpSpPr/>
          <p:nvPr/>
        </p:nvGrpSpPr>
        <p:grpSpPr>
          <a:xfrm>
            <a:off x="7512313" y="2889172"/>
            <a:ext cx="356298" cy="356973"/>
            <a:chOff x="-52458650" y="3194400"/>
            <a:chExt cx="316625" cy="317225"/>
          </a:xfrm>
        </p:grpSpPr>
        <p:sp>
          <p:nvSpPr>
            <p:cNvPr id="10008" name="Google Shape;10008;p91"/>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91"/>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91"/>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91"/>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91"/>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91"/>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1"/>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1"/>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91"/>
          <p:cNvGrpSpPr/>
          <p:nvPr/>
        </p:nvGrpSpPr>
        <p:grpSpPr>
          <a:xfrm>
            <a:off x="7521611" y="3358148"/>
            <a:ext cx="337703" cy="357845"/>
            <a:chOff x="-52450000" y="3584850"/>
            <a:chExt cx="300100" cy="318000"/>
          </a:xfrm>
        </p:grpSpPr>
        <p:sp>
          <p:nvSpPr>
            <p:cNvPr id="10017" name="Google Shape;10017;p91"/>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91"/>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91"/>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91"/>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1"/>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91"/>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91"/>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91"/>
          <p:cNvGrpSpPr/>
          <p:nvPr/>
        </p:nvGrpSpPr>
        <p:grpSpPr>
          <a:xfrm>
            <a:off x="7533131" y="3822621"/>
            <a:ext cx="314662" cy="357226"/>
            <a:chOff x="-52440550" y="3977875"/>
            <a:chExt cx="279625" cy="317450"/>
          </a:xfrm>
        </p:grpSpPr>
        <p:sp>
          <p:nvSpPr>
            <p:cNvPr id="10025" name="Google Shape;10025;p91"/>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91"/>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91"/>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1"/>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91"/>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91"/>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1"/>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91"/>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91"/>
          <p:cNvGrpSpPr/>
          <p:nvPr/>
        </p:nvGrpSpPr>
        <p:grpSpPr>
          <a:xfrm>
            <a:off x="6645066" y="4278827"/>
            <a:ext cx="314662" cy="358999"/>
            <a:chOff x="-51623775" y="3584850"/>
            <a:chExt cx="279625" cy="319025"/>
          </a:xfrm>
        </p:grpSpPr>
        <p:sp>
          <p:nvSpPr>
            <p:cNvPr id="10034" name="Google Shape;10034;p91"/>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91"/>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91"/>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91"/>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91"/>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91"/>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91"/>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91"/>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91"/>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46"/>
        <p:cNvGrpSpPr/>
        <p:nvPr/>
      </p:nvGrpSpPr>
      <p:grpSpPr>
        <a:xfrm>
          <a:off x="0" y="0"/>
          <a:ext cx="0" cy="0"/>
          <a:chOff x="0" y="0"/>
          <a:chExt cx="0" cy="0"/>
        </a:xfrm>
      </p:grpSpPr>
      <p:sp>
        <p:nvSpPr>
          <p:cNvPr id="10047" name="Google Shape;10047;p9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048" name="Google Shape;10048;p9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049" name="Google Shape;10049;p92"/>
          <p:cNvGrpSpPr/>
          <p:nvPr/>
        </p:nvGrpSpPr>
        <p:grpSpPr>
          <a:xfrm>
            <a:off x="885675" y="1539249"/>
            <a:ext cx="276003" cy="357300"/>
            <a:chOff x="-50469125" y="3183175"/>
            <a:chExt cx="233150" cy="301825"/>
          </a:xfrm>
        </p:grpSpPr>
        <p:sp>
          <p:nvSpPr>
            <p:cNvPr id="10050" name="Google Shape;10050;p92"/>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92"/>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92"/>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92"/>
          <p:cNvGrpSpPr/>
          <p:nvPr/>
        </p:nvGrpSpPr>
        <p:grpSpPr>
          <a:xfrm>
            <a:off x="845574" y="1974651"/>
            <a:ext cx="356205" cy="355288"/>
            <a:chOff x="-50504575" y="3550975"/>
            <a:chExt cx="300900" cy="300125"/>
          </a:xfrm>
        </p:grpSpPr>
        <p:sp>
          <p:nvSpPr>
            <p:cNvPr id="10054" name="Google Shape;10054;p92"/>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2"/>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2"/>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2"/>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92"/>
          <p:cNvGrpSpPr/>
          <p:nvPr/>
        </p:nvGrpSpPr>
        <p:grpSpPr>
          <a:xfrm>
            <a:off x="845574" y="2412893"/>
            <a:ext cx="356205" cy="354341"/>
            <a:chOff x="-50503000" y="3921175"/>
            <a:chExt cx="300900" cy="299325"/>
          </a:xfrm>
        </p:grpSpPr>
        <p:sp>
          <p:nvSpPr>
            <p:cNvPr id="10059" name="Google Shape;10059;p92"/>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92"/>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92"/>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92"/>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92"/>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92"/>
          <p:cNvGrpSpPr/>
          <p:nvPr/>
        </p:nvGrpSpPr>
        <p:grpSpPr>
          <a:xfrm>
            <a:off x="3049627" y="1558811"/>
            <a:ext cx="355258" cy="356205"/>
            <a:chOff x="-48630025" y="3199700"/>
            <a:chExt cx="300100" cy="300900"/>
          </a:xfrm>
        </p:grpSpPr>
        <p:sp>
          <p:nvSpPr>
            <p:cNvPr id="10065" name="Google Shape;10065;p92"/>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92"/>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92"/>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92"/>
          <p:cNvGrpSpPr/>
          <p:nvPr/>
        </p:nvGrpSpPr>
        <p:grpSpPr>
          <a:xfrm>
            <a:off x="3049627" y="1996107"/>
            <a:ext cx="355258" cy="355258"/>
            <a:chOff x="-48630025" y="3569100"/>
            <a:chExt cx="300100" cy="300100"/>
          </a:xfrm>
        </p:grpSpPr>
        <p:sp>
          <p:nvSpPr>
            <p:cNvPr id="10069" name="Google Shape;10069;p92"/>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92"/>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92"/>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2"/>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92"/>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92"/>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92"/>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2"/>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2"/>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2"/>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92"/>
          <p:cNvGrpSpPr/>
          <p:nvPr/>
        </p:nvGrpSpPr>
        <p:grpSpPr>
          <a:xfrm>
            <a:off x="3050101" y="2433403"/>
            <a:ext cx="354311" cy="353394"/>
            <a:chOff x="-48629225" y="3938500"/>
            <a:chExt cx="299300" cy="298525"/>
          </a:xfrm>
        </p:grpSpPr>
        <p:sp>
          <p:nvSpPr>
            <p:cNvPr id="10080" name="Google Shape;10080;p92"/>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92"/>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92"/>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92"/>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92"/>
          <p:cNvGrpSpPr/>
          <p:nvPr/>
        </p:nvGrpSpPr>
        <p:grpSpPr>
          <a:xfrm>
            <a:off x="1785504" y="2904744"/>
            <a:ext cx="311458" cy="354341"/>
            <a:chOff x="-46762575" y="3200500"/>
            <a:chExt cx="263100" cy="299325"/>
          </a:xfrm>
        </p:grpSpPr>
        <p:sp>
          <p:nvSpPr>
            <p:cNvPr id="10085" name="Google Shape;10085;p92"/>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2"/>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92"/>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92"/>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92"/>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92"/>
          <p:cNvGrpSpPr/>
          <p:nvPr/>
        </p:nvGrpSpPr>
        <p:grpSpPr>
          <a:xfrm>
            <a:off x="1763589" y="3363466"/>
            <a:ext cx="355288" cy="312375"/>
            <a:chOff x="-46779900" y="3588000"/>
            <a:chExt cx="300125" cy="263875"/>
          </a:xfrm>
        </p:grpSpPr>
        <p:sp>
          <p:nvSpPr>
            <p:cNvPr id="10091" name="Google Shape;10091;p92"/>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92"/>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92"/>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2"/>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92"/>
          <p:cNvGrpSpPr/>
          <p:nvPr/>
        </p:nvGrpSpPr>
        <p:grpSpPr>
          <a:xfrm>
            <a:off x="1764062" y="3778388"/>
            <a:ext cx="354341" cy="353394"/>
            <a:chOff x="-46779100" y="3938500"/>
            <a:chExt cx="299325" cy="298525"/>
          </a:xfrm>
        </p:grpSpPr>
        <p:sp>
          <p:nvSpPr>
            <p:cNvPr id="10096" name="Google Shape;10096;p92"/>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2"/>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92"/>
          <p:cNvGrpSpPr/>
          <p:nvPr/>
        </p:nvGrpSpPr>
        <p:grpSpPr>
          <a:xfrm>
            <a:off x="3971800" y="2911255"/>
            <a:ext cx="355258" cy="355288"/>
            <a:chOff x="-44924250" y="3206000"/>
            <a:chExt cx="300100" cy="300125"/>
          </a:xfrm>
        </p:grpSpPr>
        <p:sp>
          <p:nvSpPr>
            <p:cNvPr id="10099" name="Google Shape;10099;p92"/>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92"/>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92"/>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92"/>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2"/>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92"/>
          <p:cNvGrpSpPr/>
          <p:nvPr/>
        </p:nvGrpSpPr>
        <p:grpSpPr>
          <a:xfrm>
            <a:off x="1286286" y="1539249"/>
            <a:ext cx="355258" cy="355258"/>
            <a:chOff x="-50134375" y="3183175"/>
            <a:chExt cx="300100" cy="300100"/>
          </a:xfrm>
        </p:grpSpPr>
        <p:sp>
          <p:nvSpPr>
            <p:cNvPr id="10105" name="Google Shape;10105;p92"/>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92"/>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92"/>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2"/>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92"/>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92"/>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2"/>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92"/>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92"/>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2"/>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92"/>
          <p:cNvGrpSpPr/>
          <p:nvPr/>
        </p:nvGrpSpPr>
        <p:grpSpPr>
          <a:xfrm>
            <a:off x="1286286" y="1974651"/>
            <a:ext cx="355258" cy="355288"/>
            <a:chOff x="-50134375" y="3550975"/>
            <a:chExt cx="300100" cy="300125"/>
          </a:xfrm>
        </p:grpSpPr>
        <p:sp>
          <p:nvSpPr>
            <p:cNvPr id="10116" name="Google Shape;10116;p92"/>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92"/>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92"/>
          <p:cNvGrpSpPr/>
          <p:nvPr/>
        </p:nvGrpSpPr>
        <p:grpSpPr>
          <a:xfrm>
            <a:off x="1286286" y="2412183"/>
            <a:ext cx="355258" cy="355051"/>
            <a:chOff x="-50134375" y="3920575"/>
            <a:chExt cx="300100" cy="299925"/>
          </a:xfrm>
        </p:grpSpPr>
        <p:sp>
          <p:nvSpPr>
            <p:cNvPr id="10119" name="Google Shape;10119;p92"/>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2"/>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2"/>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92"/>
          <p:cNvGrpSpPr/>
          <p:nvPr/>
        </p:nvGrpSpPr>
        <p:grpSpPr>
          <a:xfrm>
            <a:off x="3497010" y="1559758"/>
            <a:ext cx="357123" cy="355258"/>
            <a:chOff x="-48262200" y="3200500"/>
            <a:chExt cx="301675" cy="300100"/>
          </a:xfrm>
        </p:grpSpPr>
        <p:sp>
          <p:nvSpPr>
            <p:cNvPr id="10123" name="Google Shape;10123;p92"/>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92"/>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92"/>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92"/>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2"/>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2"/>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92"/>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92"/>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92"/>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92"/>
          <p:cNvGrpSpPr/>
          <p:nvPr/>
        </p:nvGrpSpPr>
        <p:grpSpPr>
          <a:xfrm>
            <a:off x="3526383" y="1996847"/>
            <a:ext cx="298377" cy="354519"/>
            <a:chOff x="-48233050" y="3569725"/>
            <a:chExt cx="252050" cy="299475"/>
          </a:xfrm>
        </p:grpSpPr>
        <p:sp>
          <p:nvSpPr>
            <p:cNvPr id="10133" name="Google Shape;10133;p92"/>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92"/>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92"/>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92"/>
          <p:cNvGrpSpPr/>
          <p:nvPr/>
        </p:nvGrpSpPr>
        <p:grpSpPr>
          <a:xfrm>
            <a:off x="3550148" y="2430591"/>
            <a:ext cx="250847" cy="358070"/>
            <a:chOff x="-48216525" y="3936125"/>
            <a:chExt cx="211900" cy="302475"/>
          </a:xfrm>
        </p:grpSpPr>
        <p:sp>
          <p:nvSpPr>
            <p:cNvPr id="10137" name="Google Shape;10137;p92"/>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92"/>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2"/>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2"/>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92"/>
          <p:cNvGrpSpPr/>
          <p:nvPr/>
        </p:nvGrpSpPr>
        <p:grpSpPr>
          <a:xfrm>
            <a:off x="2205866" y="2905661"/>
            <a:ext cx="355258" cy="355288"/>
            <a:chOff x="-46410500" y="3201275"/>
            <a:chExt cx="300100" cy="300125"/>
          </a:xfrm>
        </p:grpSpPr>
        <p:sp>
          <p:nvSpPr>
            <p:cNvPr id="10142" name="Google Shape;10142;p92"/>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92"/>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92"/>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92"/>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92"/>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92"/>
          <p:cNvGrpSpPr/>
          <p:nvPr/>
        </p:nvGrpSpPr>
        <p:grpSpPr>
          <a:xfrm>
            <a:off x="2205866" y="3341092"/>
            <a:ext cx="355258" cy="356205"/>
            <a:chOff x="-46409700" y="3569100"/>
            <a:chExt cx="300100" cy="300900"/>
          </a:xfrm>
        </p:grpSpPr>
        <p:sp>
          <p:nvSpPr>
            <p:cNvPr id="10148" name="Google Shape;10148;p92"/>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2"/>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2"/>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2"/>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2"/>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92"/>
          <p:cNvGrpSpPr/>
          <p:nvPr/>
        </p:nvGrpSpPr>
        <p:grpSpPr>
          <a:xfrm>
            <a:off x="2193747" y="3776524"/>
            <a:ext cx="379497" cy="358070"/>
            <a:chOff x="-46422300" y="3936925"/>
            <a:chExt cx="320575" cy="302475"/>
          </a:xfrm>
        </p:grpSpPr>
        <p:sp>
          <p:nvSpPr>
            <p:cNvPr id="10154" name="Google Shape;10154;p92"/>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2"/>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92"/>
          <p:cNvGrpSpPr/>
          <p:nvPr/>
        </p:nvGrpSpPr>
        <p:grpSpPr>
          <a:xfrm>
            <a:off x="3971326" y="3330852"/>
            <a:ext cx="356205" cy="355258"/>
            <a:chOff x="-44914800" y="3560450"/>
            <a:chExt cx="300900" cy="300100"/>
          </a:xfrm>
        </p:grpSpPr>
        <p:sp>
          <p:nvSpPr>
            <p:cNvPr id="10157" name="Google Shape;10157;p92"/>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92"/>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92"/>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92"/>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92"/>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92"/>
          <p:cNvGrpSpPr/>
          <p:nvPr/>
        </p:nvGrpSpPr>
        <p:grpSpPr>
          <a:xfrm>
            <a:off x="1726378" y="1539486"/>
            <a:ext cx="354311" cy="354104"/>
            <a:chOff x="-49764975" y="3183375"/>
            <a:chExt cx="299300" cy="299125"/>
          </a:xfrm>
        </p:grpSpPr>
        <p:sp>
          <p:nvSpPr>
            <p:cNvPr id="10163" name="Google Shape;10163;p92"/>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92"/>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92"/>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2"/>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2"/>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92"/>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92"/>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92"/>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92"/>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92"/>
          <p:cNvGrpSpPr/>
          <p:nvPr/>
        </p:nvGrpSpPr>
        <p:grpSpPr>
          <a:xfrm>
            <a:off x="1726378" y="1974947"/>
            <a:ext cx="354311" cy="355909"/>
            <a:chOff x="-49764975" y="3551225"/>
            <a:chExt cx="299300" cy="300650"/>
          </a:xfrm>
        </p:grpSpPr>
        <p:sp>
          <p:nvSpPr>
            <p:cNvPr id="10173" name="Google Shape;10173;p92"/>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92"/>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92"/>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2"/>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92"/>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92"/>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92"/>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92"/>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92"/>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2"/>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92"/>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92"/>
          <p:cNvGrpSpPr/>
          <p:nvPr/>
        </p:nvGrpSpPr>
        <p:grpSpPr>
          <a:xfrm>
            <a:off x="1724040" y="2411710"/>
            <a:ext cx="358987" cy="355525"/>
            <a:chOff x="-49766550" y="3920175"/>
            <a:chExt cx="303250" cy="300325"/>
          </a:xfrm>
        </p:grpSpPr>
        <p:sp>
          <p:nvSpPr>
            <p:cNvPr id="10185" name="Google Shape;10185;p92"/>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2"/>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2"/>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92"/>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92"/>
          <p:cNvGrpSpPr/>
          <p:nvPr/>
        </p:nvGrpSpPr>
        <p:grpSpPr>
          <a:xfrm>
            <a:off x="3939571" y="1559758"/>
            <a:ext cx="357123" cy="354341"/>
            <a:chOff x="-47892800" y="3200500"/>
            <a:chExt cx="301675" cy="299325"/>
          </a:xfrm>
        </p:grpSpPr>
        <p:sp>
          <p:nvSpPr>
            <p:cNvPr id="10190" name="Google Shape;10190;p92"/>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92"/>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2"/>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92"/>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92"/>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92"/>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92"/>
          <p:cNvGrpSpPr/>
          <p:nvPr/>
        </p:nvGrpSpPr>
        <p:grpSpPr>
          <a:xfrm>
            <a:off x="4003437" y="1996107"/>
            <a:ext cx="229391" cy="355258"/>
            <a:chOff x="-47839250" y="3569100"/>
            <a:chExt cx="193775" cy="300100"/>
          </a:xfrm>
        </p:grpSpPr>
        <p:sp>
          <p:nvSpPr>
            <p:cNvPr id="10197" name="Google Shape;10197;p92"/>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92"/>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92"/>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92"/>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2"/>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92"/>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92"/>
          <p:cNvGrpSpPr/>
          <p:nvPr/>
        </p:nvGrpSpPr>
        <p:grpSpPr>
          <a:xfrm>
            <a:off x="3940503" y="2432456"/>
            <a:ext cx="355258" cy="356205"/>
            <a:chOff x="-47892800" y="3937700"/>
            <a:chExt cx="300100" cy="300900"/>
          </a:xfrm>
        </p:grpSpPr>
        <p:sp>
          <p:nvSpPr>
            <p:cNvPr id="10204" name="Google Shape;10204;p92"/>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92"/>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2"/>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2"/>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92"/>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92"/>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2"/>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2"/>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92"/>
          <p:cNvGrpSpPr/>
          <p:nvPr/>
        </p:nvGrpSpPr>
        <p:grpSpPr>
          <a:xfrm>
            <a:off x="2645798" y="2926170"/>
            <a:ext cx="355258" cy="311458"/>
            <a:chOff x="-46042675" y="3218600"/>
            <a:chExt cx="300100" cy="263100"/>
          </a:xfrm>
        </p:grpSpPr>
        <p:sp>
          <p:nvSpPr>
            <p:cNvPr id="10213" name="Google Shape;10213;p92"/>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92"/>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92"/>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92"/>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92"/>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92"/>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92"/>
          <p:cNvGrpSpPr/>
          <p:nvPr/>
        </p:nvGrpSpPr>
        <p:grpSpPr>
          <a:xfrm>
            <a:off x="2645798" y="3340619"/>
            <a:ext cx="355258" cy="323118"/>
            <a:chOff x="-46042675" y="3568700"/>
            <a:chExt cx="300100" cy="272950"/>
          </a:xfrm>
        </p:grpSpPr>
        <p:sp>
          <p:nvSpPr>
            <p:cNvPr id="10220" name="Google Shape;10220;p92"/>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92"/>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92"/>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2"/>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92"/>
          <p:cNvGrpSpPr/>
          <p:nvPr/>
        </p:nvGrpSpPr>
        <p:grpSpPr>
          <a:xfrm>
            <a:off x="2687749" y="3777589"/>
            <a:ext cx="271357" cy="356057"/>
            <a:chOff x="-46007225" y="3937825"/>
            <a:chExt cx="229225" cy="300775"/>
          </a:xfrm>
        </p:grpSpPr>
        <p:sp>
          <p:nvSpPr>
            <p:cNvPr id="10225" name="Google Shape;10225;p92"/>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92"/>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2"/>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2"/>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92"/>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92"/>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2"/>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2"/>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92"/>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92"/>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92"/>
          <p:cNvGrpSpPr/>
          <p:nvPr/>
        </p:nvGrpSpPr>
        <p:grpSpPr>
          <a:xfrm>
            <a:off x="3993241" y="3767675"/>
            <a:ext cx="312375" cy="357596"/>
            <a:chOff x="-44895900" y="3929450"/>
            <a:chExt cx="263875" cy="302075"/>
          </a:xfrm>
        </p:grpSpPr>
        <p:sp>
          <p:nvSpPr>
            <p:cNvPr id="10236" name="Google Shape;10236;p92"/>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92"/>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2"/>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92"/>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92"/>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2"/>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2" name="Google Shape;10242;p92"/>
          <p:cNvGrpSpPr/>
          <p:nvPr/>
        </p:nvGrpSpPr>
        <p:grpSpPr>
          <a:xfrm>
            <a:off x="2167060" y="1550436"/>
            <a:ext cx="356205" cy="332885"/>
            <a:chOff x="-49397175" y="3192625"/>
            <a:chExt cx="300900" cy="281200"/>
          </a:xfrm>
        </p:grpSpPr>
        <p:sp>
          <p:nvSpPr>
            <p:cNvPr id="10243" name="Google Shape;10243;p92"/>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92"/>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92"/>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92"/>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92"/>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2"/>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2"/>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92"/>
          <p:cNvGrpSpPr/>
          <p:nvPr/>
        </p:nvGrpSpPr>
        <p:grpSpPr>
          <a:xfrm>
            <a:off x="2193163" y="1974651"/>
            <a:ext cx="304000" cy="356205"/>
            <a:chOff x="-49375900" y="3550975"/>
            <a:chExt cx="256800" cy="300900"/>
          </a:xfrm>
        </p:grpSpPr>
        <p:sp>
          <p:nvSpPr>
            <p:cNvPr id="10251" name="Google Shape;10251;p92"/>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92"/>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92"/>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2"/>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2"/>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2"/>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92"/>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92"/>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2"/>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92"/>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92"/>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92"/>
          <p:cNvGrpSpPr/>
          <p:nvPr/>
        </p:nvGrpSpPr>
        <p:grpSpPr>
          <a:xfrm>
            <a:off x="2188516" y="2411946"/>
            <a:ext cx="313293" cy="356205"/>
            <a:chOff x="-49378250" y="3920375"/>
            <a:chExt cx="264650" cy="300900"/>
          </a:xfrm>
        </p:grpSpPr>
        <p:sp>
          <p:nvSpPr>
            <p:cNvPr id="10263" name="Google Shape;10263;p92"/>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2"/>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2"/>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92"/>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2"/>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92"/>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92"/>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92"/>
          <p:cNvGrpSpPr/>
          <p:nvPr/>
        </p:nvGrpSpPr>
        <p:grpSpPr>
          <a:xfrm>
            <a:off x="907504" y="2904744"/>
            <a:ext cx="312375" cy="357123"/>
            <a:chOff x="-47505300" y="3200500"/>
            <a:chExt cx="263875" cy="301675"/>
          </a:xfrm>
        </p:grpSpPr>
        <p:sp>
          <p:nvSpPr>
            <p:cNvPr id="10271" name="Google Shape;10271;p92"/>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2"/>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92"/>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92"/>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92"/>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92"/>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2"/>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2"/>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2"/>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2"/>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2"/>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92"/>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92"/>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92"/>
          <p:cNvGrpSpPr/>
          <p:nvPr/>
        </p:nvGrpSpPr>
        <p:grpSpPr>
          <a:xfrm>
            <a:off x="885604" y="3341092"/>
            <a:ext cx="356176" cy="355051"/>
            <a:chOff x="-47524975" y="3569100"/>
            <a:chExt cx="300875" cy="299925"/>
          </a:xfrm>
        </p:grpSpPr>
        <p:sp>
          <p:nvSpPr>
            <p:cNvPr id="10285" name="Google Shape;10285;p92"/>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2"/>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2"/>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2"/>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2"/>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92"/>
          <p:cNvGrpSpPr/>
          <p:nvPr/>
        </p:nvGrpSpPr>
        <p:grpSpPr>
          <a:xfrm>
            <a:off x="886062" y="3820354"/>
            <a:ext cx="355258" cy="270410"/>
            <a:chOff x="-47523400" y="3973950"/>
            <a:chExt cx="300100" cy="228425"/>
          </a:xfrm>
        </p:grpSpPr>
        <p:sp>
          <p:nvSpPr>
            <p:cNvPr id="10291" name="Google Shape;10291;p92"/>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92"/>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92"/>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92"/>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92"/>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92"/>
          <p:cNvGrpSpPr/>
          <p:nvPr/>
        </p:nvGrpSpPr>
        <p:grpSpPr>
          <a:xfrm>
            <a:off x="3091183" y="2903353"/>
            <a:ext cx="354341" cy="357596"/>
            <a:chOff x="-45673275" y="3199325"/>
            <a:chExt cx="299325" cy="302075"/>
          </a:xfrm>
        </p:grpSpPr>
        <p:sp>
          <p:nvSpPr>
            <p:cNvPr id="10297" name="Google Shape;10297;p92"/>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2"/>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92"/>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92"/>
          <p:cNvGrpSpPr/>
          <p:nvPr/>
        </p:nvGrpSpPr>
        <p:grpSpPr>
          <a:xfrm>
            <a:off x="3090251" y="3361602"/>
            <a:ext cx="356205" cy="314240"/>
            <a:chOff x="-45674075" y="3586425"/>
            <a:chExt cx="300900" cy="265450"/>
          </a:xfrm>
        </p:grpSpPr>
        <p:sp>
          <p:nvSpPr>
            <p:cNvPr id="10301" name="Google Shape;10301;p92"/>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92"/>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92"/>
          <p:cNvGrpSpPr/>
          <p:nvPr/>
        </p:nvGrpSpPr>
        <p:grpSpPr>
          <a:xfrm>
            <a:off x="3091183" y="3777441"/>
            <a:ext cx="354341" cy="356205"/>
            <a:chOff x="-45673275" y="3937700"/>
            <a:chExt cx="299325" cy="300900"/>
          </a:xfrm>
        </p:grpSpPr>
        <p:sp>
          <p:nvSpPr>
            <p:cNvPr id="10304" name="Google Shape;10304;p92"/>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2"/>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2"/>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2"/>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92"/>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92"/>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92"/>
          <p:cNvGrpSpPr/>
          <p:nvPr/>
        </p:nvGrpSpPr>
        <p:grpSpPr>
          <a:xfrm>
            <a:off x="2205349" y="4270225"/>
            <a:ext cx="356205" cy="356205"/>
            <a:chOff x="-44512325" y="3176075"/>
            <a:chExt cx="300900" cy="300900"/>
          </a:xfrm>
        </p:grpSpPr>
        <p:sp>
          <p:nvSpPr>
            <p:cNvPr id="10311" name="Google Shape;10311;p92"/>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92"/>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92"/>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92"/>
          <p:cNvGrpSpPr/>
          <p:nvPr/>
        </p:nvGrpSpPr>
        <p:grpSpPr>
          <a:xfrm>
            <a:off x="2608689" y="1539249"/>
            <a:ext cx="354341" cy="354341"/>
            <a:chOff x="-49027775" y="3183175"/>
            <a:chExt cx="299325" cy="299325"/>
          </a:xfrm>
        </p:grpSpPr>
        <p:sp>
          <p:nvSpPr>
            <p:cNvPr id="10315" name="Google Shape;10315;p92"/>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9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9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9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92"/>
          <p:cNvGrpSpPr/>
          <p:nvPr/>
        </p:nvGrpSpPr>
        <p:grpSpPr>
          <a:xfrm>
            <a:off x="2608230" y="1974651"/>
            <a:ext cx="355258" cy="357152"/>
            <a:chOff x="-49027775" y="3550975"/>
            <a:chExt cx="300100" cy="301700"/>
          </a:xfrm>
        </p:grpSpPr>
        <p:sp>
          <p:nvSpPr>
            <p:cNvPr id="10320" name="Google Shape;10320;p92"/>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2"/>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2"/>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92"/>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92"/>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92"/>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2"/>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2"/>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92"/>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92"/>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92"/>
          <p:cNvGrpSpPr/>
          <p:nvPr/>
        </p:nvGrpSpPr>
        <p:grpSpPr>
          <a:xfrm>
            <a:off x="2606306" y="2411710"/>
            <a:ext cx="359106" cy="355525"/>
            <a:chOff x="-49031025" y="3920175"/>
            <a:chExt cx="303350" cy="300325"/>
          </a:xfrm>
        </p:grpSpPr>
        <p:sp>
          <p:nvSpPr>
            <p:cNvPr id="10331" name="Google Shape;10331;p92"/>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92"/>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92"/>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92"/>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2"/>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2"/>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92"/>
          <p:cNvGrpSpPr/>
          <p:nvPr/>
        </p:nvGrpSpPr>
        <p:grpSpPr>
          <a:xfrm>
            <a:off x="1322411" y="2904744"/>
            <a:ext cx="356176" cy="354341"/>
            <a:chOff x="-47155575" y="3200500"/>
            <a:chExt cx="300875" cy="299325"/>
          </a:xfrm>
        </p:grpSpPr>
        <p:sp>
          <p:nvSpPr>
            <p:cNvPr id="10338" name="Google Shape;10338;p92"/>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92"/>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92"/>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92"/>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2"/>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2"/>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92"/>
          <p:cNvGrpSpPr/>
          <p:nvPr/>
        </p:nvGrpSpPr>
        <p:grpSpPr>
          <a:xfrm>
            <a:off x="1322870" y="3341092"/>
            <a:ext cx="355258" cy="355258"/>
            <a:chOff x="-47154800" y="3569100"/>
            <a:chExt cx="300100" cy="300100"/>
          </a:xfrm>
        </p:grpSpPr>
        <p:sp>
          <p:nvSpPr>
            <p:cNvPr id="10345" name="Google Shape;10345;p92"/>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92"/>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2"/>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92"/>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92"/>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92"/>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92"/>
          <p:cNvGrpSpPr/>
          <p:nvPr/>
        </p:nvGrpSpPr>
        <p:grpSpPr>
          <a:xfrm>
            <a:off x="1323343" y="3779305"/>
            <a:ext cx="354311" cy="353423"/>
            <a:chOff x="-47154000" y="3939275"/>
            <a:chExt cx="299300" cy="298550"/>
          </a:xfrm>
        </p:grpSpPr>
        <p:sp>
          <p:nvSpPr>
            <p:cNvPr id="10352" name="Google Shape;10352;p92"/>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92"/>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92"/>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2"/>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92"/>
          <p:cNvGrpSpPr/>
          <p:nvPr/>
        </p:nvGrpSpPr>
        <p:grpSpPr>
          <a:xfrm>
            <a:off x="3548633" y="2904744"/>
            <a:ext cx="312375" cy="354341"/>
            <a:chOff x="-45286550" y="3200500"/>
            <a:chExt cx="263875" cy="299325"/>
          </a:xfrm>
        </p:grpSpPr>
        <p:sp>
          <p:nvSpPr>
            <p:cNvPr id="10357" name="Google Shape;10357;p92"/>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92"/>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2"/>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92"/>
          <p:cNvGrpSpPr/>
          <p:nvPr/>
        </p:nvGrpSpPr>
        <p:grpSpPr>
          <a:xfrm>
            <a:off x="3548633" y="3342039"/>
            <a:ext cx="312375" cy="354311"/>
            <a:chOff x="-45286550" y="3569900"/>
            <a:chExt cx="263875" cy="299300"/>
          </a:xfrm>
        </p:grpSpPr>
        <p:sp>
          <p:nvSpPr>
            <p:cNvPr id="10361" name="Google Shape;10361;p92"/>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92"/>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92"/>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2"/>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2"/>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92"/>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92"/>
          <p:cNvGrpSpPr/>
          <p:nvPr/>
        </p:nvGrpSpPr>
        <p:grpSpPr>
          <a:xfrm>
            <a:off x="3559820" y="3778388"/>
            <a:ext cx="290001" cy="355258"/>
            <a:chOff x="-45277900" y="3938500"/>
            <a:chExt cx="244975" cy="300100"/>
          </a:xfrm>
        </p:grpSpPr>
        <p:sp>
          <p:nvSpPr>
            <p:cNvPr id="10368" name="Google Shape;10368;p92"/>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92"/>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92"/>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92"/>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92"/>
          <p:cNvGrpSpPr/>
          <p:nvPr/>
        </p:nvGrpSpPr>
        <p:grpSpPr>
          <a:xfrm>
            <a:off x="2645769" y="4247490"/>
            <a:ext cx="355258" cy="355258"/>
            <a:chOff x="-44502875" y="3576975"/>
            <a:chExt cx="300100" cy="300100"/>
          </a:xfrm>
        </p:grpSpPr>
        <p:sp>
          <p:nvSpPr>
            <p:cNvPr id="10373" name="Google Shape;10373;p92"/>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2"/>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2"/>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92"/>
          <p:cNvGrpSpPr/>
          <p:nvPr/>
        </p:nvGrpSpPr>
        <p:grpSpPr>
          <a:xfrm>
            <a:off x="4858968" y="1532275"/>
            <a:ext cx="356221" cy="354973"/>
            <a:chOff x="-13947000" y="3212800"/>
            <a:chExt cx="353675" cy="352400"/>
          </a:xfrm>
        </p:grpSpPr>
        <p:sp>
          <p:nvSpPr>
            <p:cNvPr id="10377" name="Google Shape;10377;p9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92"/>
          <p:cNvGrpSpPr/>
          <p:nvPr/>
        </p:nvGrpSpPr>
        <p:grpSpPr>
          <a:xfrm>
            <a:off x="4858981" y="1973145"/>
            <a:ext cx="356196" cy="354670"/>
            <a:chOff x="-13946200" y="3647075"/>
            <a:chExt cx="353650" cy="352100"/>
          </a:xfrm>
        </p:grpSpPr>
        <p:sp>
          <p:nvSpPr>
            <p:cNvPr id="10380" name="Google Shape;10380;p9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9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9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9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9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6" name="Google Shape;10386;p92"/>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7" name="Google Shape;10387;p92"/>
          <p:cNvGrpSpPr/>
          <p:nvPr/>
        </p:nvGrpSpPr>
        <p:grpSpPr>
          <a:xfrm>
            <a:off x="6642374" y="1532628"/>
            <a:ext cx="357002" cy="354267"/>
            <a:chOff x="-12163025" y="3214275"/>
            <a:chExt cx="354450" cy="351700"/>
          </a:xfrm>
        </p:grpSpPr>
        <p:sp>
          <p:nvSpPr>
            <p:cNvPr id="10388" name="Google Shape;10388;p9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9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92"/>
          <p:cNvGrpSpPr/>
          <p:nvPr/>
        </p:nvGrpSpPr>
        <p:grpSpPr>
          <a:xfrm>
            <a:off x="6643154" y="1972365"/>
            <a:ext cx="355441" cy="356232"/>
            <a:chOff x="-12160675" y="3647875"/>
            <a:chExt cx="352900" cy="353650"/>
          </a:xfrm>
        </p:grpSpPr>
        <p:sp>
          <p:nvSpPr>
            <p:cNvPr id="10392" name="Google Shape;10392;p9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9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9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92"/>
          <p:cNvGrpSpPr/>
          <p:nvPr/>
        </p:nvGrpSpPr>
        <p:grpSpPr>
          <a:xfrm>
            <a:off x="6653870" y="2416821"/>
            <a:ext cx="354635" cy="356232"/>
            <a:chOff x="-12160675" y="4081850"/>
            <a:chExt cx="352100" cy="353650"/>
          </a:xfrm>
        </p:grpSpPr>
        <p:sp>
          <p:nvSpPr>
            <p:cNvPr id="10400" name="Google Shape;10400;p9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9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9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9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9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92"/>
          <p:cNvGrpSpPr/>
          <p:nvPr/>
        </p:nvGrpSpPr>
        <p:grpSpPr>
          <a:xfrm>
            <a:off x="4858836" y="2891264"/>
            <a:ext cx="355416" cy="355652"/>
            <a:chOff x="-10391650" y="3180600"/>
            <a:chExt cx="352875" cy="353075"/>
          </a:xfrm>
        </p:grpSpPr>
        <p:sp>
          <p:nvSpPr>
            <p:cNvPr id="10407" name="Google Shape;10407;p9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9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9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9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9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92"/>
          <p:cNvGrpSpPr/>
          <p:nvPr/>
        </p:nvGrpSpPr>
        <p:grpSpPr>
          <a:xfrm>
            <a:off x="4858835" y="3368062"/>
            <a:ext cx="354635" cy="353890"/>
            <a:chOff x="-10390875" y="3616350"/>
            <a:chExt cx="352100" cy="351325"/>
          </a:xfrm>
        </p:grpSpPr>
        <p:sp>
          <p:nvSpPr>
            <p:cNvPr id="10414" name="Google Shape;10414;p9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9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9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92"/>
          <p:cNvGrpSpPr/>
          <p:nvPr/>
        </p:nvGrpSpPr>
        <p:grpSpPr>
          <a:xfrm>
            <a:off x="7525810" y="2892727"/>
            <a:ext cx="312585" cy="354670"/>
            <a:chOff x="-10370400" y="4049550"/>
            <a:chExt cx="310350" cy="352100"/>
          </a:xfrm>
        </p:grpSpPr>
        <p:sp>
          <p:nvSpPr>
            <p:cNvPr id="10418" name="Google Shape;10418;p9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9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9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9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9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92"/>
          <p:cNvGrpSpPr/>
          <p:nvPr/>
        </p:nvGrpSpPr>
        <p:grpSpPr>
          <a:xfrm>
            <a:off x="6630066" y="2891668"/>
            <a:ext cx="379236" cy="354847"/>
            <a:chOff x="-8674650" y="3210975"/>
            <a:chExt cx="376525" cy="352275"/>
          </a:xfrm>
        </p:grpSpPr>
        <p:sp>
          <p:nvSpPr>
            <p:cNvPr id="10424" name="Google Shape;10424;p9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9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9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9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9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92"/>
          <p:cNvGrpSpPr/>
          <p:nvPr/>
        </p:nvGrpSpPr>
        <p:grpSpPr>
          <a:xfrm>
            <a:off x="5301563" y="1531633"/>
            <a:ext cx="356221" cy="356257"/>
            <a:chOff x="-13512225" y="3211525"/>
            <a:chExt cx="353675" cy="353675"/>
          </a:xfrm>
        </p:grpSpPr>
        <p:sp>
          <p:nvSpPr>
            <p:cNvPr id="10431" name="Google Shape;10431;p9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9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9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92"/>
          <p:cNvGrpSpPr/>
          <p:nvPr/>
        </p:nvGrpSpPr>
        <p:grpSpPr>
          <a:xfrm>
            <a:off x="5301563" y="1973145"/>
            <a:ext cx="356221" cy="354670"/>
            <a:chOff x="-13512225" y="3647075"/>
            <a:chExt cx="353675" cy="352100"/>
          </a:xfrm>
        </p:grpSpPr>
        <p:sp>
          <p:nvSpPr>
            <p:cNvPr id="10437" name="Google Shape;10437;p9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9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9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9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9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9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9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92"/>
          <p:cNvGrpSpPr/>
          <p:nvPr/>
        </p:nvGrpSpPr>
        <p:grpSpPr>
          <a:xfrm>
            <a:off x="5311876" y="2417211"/>
            <a:ext cx="356221" cy="355451"/>
            <a:chOff x="-13512225" y="4080275"/>
            <a:chExt cx="353675" cy="352875"/>
          </a:xfrm>
        </p:grpSpPr>
        <p:sp>
          <p:nvSpPr>
            <p:cNvPr id="10448" name="Google Shape;10448;p9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9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9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9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9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9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9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9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92"/>
          <p:cNvGrpSpPr/>
          <p:nvPr/>
        </p:nvGrpSpPr>
        <p:grpSpPr>
          <a:xfrm>
            <a:off x="7084956" y="1564572"/>
            <a:ext cx="356196" cy="290379"/>
            <a:chOff x="-11728250" y="3245400"/>
            <a:chExt cx="353650" cy="288275"/>
          </a:xfrm>
        </p:grpSpPr>
        <p:sp>
          <p:nvSpPr>
            <p:cNvPr id="10460" name="Google Shape;10460;p9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9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9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92"/>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92"/>
          <p:cNvGrpSpPr/>
          <p:nvPr/>
        </p:nvGrpSpPr>
        <p:grpSpPr>
          <a:xfrm>
            <a:off x="7083760" y="1971660"/>
            <a:ext cx="358588" cy="357642"/>
            <a:chOff x="-11729050" y="3646475"/>
            <a:chExt cx="356025" cy="355050"/>
          </a:xfrm>
        </p:grpSpPr>
        <p:sp>
          <p:nvSpPr>
            <p:cNvPr id="10467" name="Google Shape;10467;p92"/>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92"/>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2"/>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2"/>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2"/>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2"/>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2"/>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92"/>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92"/>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92"/>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92"/>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92"/>
          <p:cNvGrpSpPr/>
          <p:nvPr/>
        </p:nvGrpSpPr>
        <p:grpSpPr>
          <a:xfrm>
            <a:off x="7117464" y="2417211"/>
            <a:ext cx="311804" cy="355451"/>
            <a:chOff x="-11703850" y="4081850"/>
            <a:chExt cx="309575" cy="352875"/>
          </a:xfrm>
        </p:grpSpPr>
        <p:sp>
          <p:nvSpPr>
            <p:cNvPr id="10479" name="Google Shape;10479;p9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9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9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9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92"/>
          <p:cNvGrpSpPr/>
          <p:nvPr/>
        </p:nvGrpSpPr>
        <p:grpSpPr>
          <a:xfrm>
            <a:off x="5306120" y="2891364"/>
            <a:ext cx="357002" cy="355451"/>
            <a:chOff x="-9958475" y="3180025"/>
            <a:chExt cx="354450" cy="352875"/>
          </a:xfrm>
        </p:grpSpPr>
        <p:sp>
          <p:nvSpPr>
            <p:cNvPr id="10488" name="Google Shape;10488;p9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9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92"/>
          <p:cNvGrpSpPr/>
          <p:nvPr/>
        </p:nvGrpSpPr>
        <p:grpSpPr>
          <a:xfrm>
            <a:off x="5315247" y="3367345"/>
            <a:ext cx="337966" cy="355325"/>
            <a:chOff x="-9949025" y="3615575"/>
            <a:chExt cx="335550" cy="352750"/>
          </a:xfrm>
        </p:grpSpPr>
        <p:sp>
          <p:nvSpPr>
            <p:cNvPr id="10492" name="Google Shape;10492;p9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9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92"/>
          <p:cNvGrpSpPr/>
          <p:nvPr/>
        </p:nvGrpSpPr>
        <p:grpSpPr>
          <a:xfrm>
            <a:off x="7950093" y="2890851"/>
            <a:ext cx="360175" cy="358423"/>
            <a:chOff x="-9961625" y="4048175"/>
            <a:chExt cx="357600" cy="355825"/>
          </a:xfrm>
        </p:grpSpPr>
        <p:sp>
          <p:nvSpPr>
            <p:cNvPr id="10496" name="Google Shape;10496;p9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9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9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92"/>
          <p:cNvGrpSpPr/>
          <p:nvPr/>
        </p:nvGrpSpPr>
        <p:grpSpPr>
          <a:xfrm>
            <a:off x="6636814" y="3366363"/>
            <a:ext cx="364959" cy="357289"/>
            <a:chOff x="-8680950" y="3624225"/>
            <a:chExt cx="362350" cy="354700"/>
          </a:xfrm>
        </p:grpSpPr>
        <p:sp>
          <p:nvSpPr>
            <p:cNvPr id="10503" name="Google Shape;10503;p9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9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9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92"/>
          <p:cNvGrpSpPr/>
          <p:nvPr/>
        </p:nvGrpSpPr>
        <p:grpSpPr>
          <a:xfrm>
            <a:off x="5773058" y="1532024"/>
            <a:ext cx="313365" cy="355476"/>
            <a:chOff x="-13056975" y="3212300"/>
            <a:chExt cx="311125" cy="352900"/>
          </a:xfrm>
        </p:grpSpPr>
        <p:sp>
          <p:nvSpPr>
            <p:cNvPr id="10510" name="Google Shape;10510;p9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9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9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92"/>
          <p:cNvGrpSpPr/>
          <p:nvPr/>
        </p:nvGrpSpPr>
        <p:grpSpPr>
          <a:xfrm>
            <a:off x="5750446" y="1972818"/>
            <a:ext cx="358588" cy="355325"/>
            <a:chOff x="-13077450" y="3647075"/>
            <a:chExt cx="356025" cy="352750"/>
          </a:xfrm>
        </p:grpSpPr>
        <p:sp>
          <p:nvSpPr>
            <p:cNvPr id="10515" name="Google Shape;10515;p9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9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92"/>
          <p:cNvGrpSpPr/>
          <p:nvPr/>
        </p:nvGrpSpPr>
        <p:grpSpPr>
          <a:xfrm>
            <a:off x="5761552" y="2416418"/>
            <a:ext cx="357002" cy="357037"/>
            <a:chOff x="-13079025" y="4079475"/>
            <a:chExt cx="354450" cy="354450"/>
          </a:xfrm>
        </p:grpSpPr>
        <p:sp>
          <p:nvSpPr>
            <p:cNvPr id="10519" name="Google Shape;10519;p9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92"/>
          <p:cNvGrpSpPr/>
          <p:nvPr/>
        </p:nvGrpSpPr>
        <p:grpSpPr>
          <a:xfrm>
            <a:off x="7534619" y="1532427"/>
            <a:ext cx="356221" cy="354670"/>
            <a:chOff x="-11292700" y="3213875"/>
            <a:chExt cx="353675" cy="352100"/>
          </a:xfrm>
        </p:grpSpPr>
        <p:sp>
          <p:nvSpPr>
            <p:cNvPr id="10524" name="Google Shape;10524;p9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9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9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9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92"/>
          <p:cNvGrpSpPr/>
          <p:nvPr/>
        </p:nvGrpSpPr>
        <p:grpSpPr>
          <a:xfrm>
            <a:off x="7528677" y="1972365"/>
            <a:ext cx="368106" cy="356232"/>
            <a:chOff x="-11299000" y="3647875"/>
            <a:chExt cx="365475" cy="353650"/>
          </a:xfrm>
        </p:grpSpPr>
        <p:sp>
          <p:nvSpPr>
            <p:cNvPr id="10532" name="Google Shape;10532;p9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92"/>
          <p:cNvGrpSpPr/>
          <p:nvPr/>
        </p:nvGrpSpPr>
        <p:grpSpPr>
          <a:xfrm>
            <a:off x="7544139" y="2428316"/>
            <a:ext cx="357808" cy="333240"/>
            <a:chOff x="-11295075" y="4092875"/>
            <a:chExt cx="355250" cy="330825"/>
          </a:xfrm>
        </p:grpSpPr>
        <p:sp>
          <p:nvSpPr>
            <p:cNvPr id="10539" name="Google Shape;10539;p9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9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9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92"/>
          <p:cNvGrpSpPr/>
          <p:nvPr/>
        </p:nvGrpSpPr>
        <p:grpSpPr>
          <a:xfrm>
            <a:off x="5769739" y="2891364"/>
            <a:ext cx="312585" cy="355451"/>
            <a:chOff x="-9500075" y="3180800"/>
            <a:chExt cx="310350" cy="352875"/>
          </a:xfrm>
        </p:grpSpPr>
        <p:sp>
          <p:nvSpPr>
            <p:cNvPr id="10545" name="Google Shape;10545;p9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9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9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9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92"/>
          <p:cNvGrpSpPr/>
          <p:nvPr/>
        </p:nvGrpSpPr>
        <p:grpSpPr>
          <a:xfrm>
            <a:off x="5747530" y="3366879"/>
            <a:ext cx="356221" cy="356257"/>
            <a:chOff x="-9523700" y="3614000"/>
            <a:chExt cx="353675" cy="353675"/>
          </a:xfrm>
        </p:grpSpPr>
        <p:sp>
          <p:nvSpPr>
            <p:cNvPr id="10555" name="Google Shape;10555;p9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9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9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92"/>
          <p:cNvGrpSpPr/>
          <p:nvPr/>
        </p:nvGrpSpPr>
        <p:grpSpPr>
          <a:xfrm>
            <a:off x="7532481" y="3389521"/>
            <a:ext cx="356221" cy="354670"/>
            <a:chOff x="-9523700" y="4049550"/>
            <a:chExt cx="353675" cy="352100"/>
          </a:xfrm>
        </p:grpSpPr>
        <p:sp>
          <p:nvSpPr>
            <p:cNvPr id="10565" name="Google Shape;10565;p9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92"/>
          <p:cNvGrpSpPr/>
          <p:nvPr/>
        </p:nvGrpSpPr>
        <p:grpSpPr>
          <a:xfrm>
            <a:off x="7088596" y="3389494"/>
            <a:ext cx="357002" cy="311029"/>
            <a:chOff x="-8209150" y="3659675"/>
            <a:chExt cx="354450" cy="308775"/>
          </a:xfrm>
        </p:grpSpPr>
        <p:sp>
          <p:nvSpPr>
            <p:cNvPr id="10573" name="Google Shape;10573;p9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9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9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9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92"/>
          <p:cNvGrpSpPr/>
          <p:nvPr/>
        </p:nvGrpSpPr>
        <p:grpSpPr>
          <a:xfrm>
            <a:off x="6191845" y="1532024"/>
            <a:ext cx="356221" cy="355476"/>
            <a:chOff x="-12643475" y="3212300"/>
            <a:chExt cx="353675" cy="352900"/>
          </a:xfrm>
        </p:grpSpPr>
        <p:sp>
          <p:nvSpPr>
            <p:cNvPr id="10580" name="Google Shape;10580;p9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9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9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9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9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9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9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92"/>
          <p:cNvGrpSpPr/>
          <p:nvPr/>
        </p:nvGrpSpPr>
        <p:grpSpPr>
          <a:xfrm>
            <a:off x="6191845" y="1983798"/>
            <a:ext cx="356221" cy="333366"/>
            <a:chOff x="-12643475" y="3657325"/>
            <a:chExt cx="353675" cy="330950"/>
          </a:xfrm>
        </p:grpSpPr>
        <p:sp>
          <p:nvSpPr>
            <p:cNvPr id="10590" name="Google Shape;10590;p9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9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9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9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92"/>
          <p:cNvGrpSpPr/>
          <p:nvPr/>
        </p:nvGrpSpPr>
        <p:grpSpPr>
          <a:xfrm>
            <a:off x="6202157" y="2418407"/>
            <a:ext cx="356221" cy="353059"/>
            <a:chOff x="-12643475" y="4081850"/>
            <a:chExt cx="353675" cy="350500"/>
          </a:xfrm>
        </p:grpSpPr>
        <p:sp>
          <p:nvSpPr>
            <p:cNvPr id="10597" name="Google Shape;10597;p9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9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9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92"/>
          <p:cNvGrpSpPr/>
          <p:nvPr/>
        </p:nvGrpSpPr>
        <p:grpSpPr>
          <a:xfrm>
            <a:off x="7974847" y="1532427"/>
            <a:ext cx="355416" cy="354670"/>
            <a:chOff x="-10857925" y="3213875"/>
            <a:chExt cx="352875" cy="352100"/>
          </a:xfrm>
        </p:grpSpPr>
        <p:sp>
          <p:nvSpPr>
            <p:cNvPr id="10602" name="Google Shape;10602;p9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9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9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9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9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92"/>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92"/>
          <p:cNvGrpSpPr/>
          <p:nvPr/>
        </p:nvGrpSpPr>
        <p:grpSpPr>
          <a:xfrm>
            <a:off x="7984757" y="2428316"/>
            <a:ext cx="356221" cy="333240"/>
            <a:chOff x="-10858725" y="4092875"/>
            <a:chExt cx="353675" cy="330825"/>
          </a:xfrm>
        </p:grpSpPr>
        <p:sp>
          <p:nvSpPr>
            <p:cNvPr id="10614" name="Google Shape;10614;p9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9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9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92"/>
          <p:cNvGrpSpPr/>
          <p:nvPr/>
        </p:nvGrpSpPr>
        <p:grpSpPr>
          <a:xfrm>
            <a:off x="6191762" y="2891855"/>
            <a:ext cx="356096" cy="354469"/>
            <a:chOff x="-9089725" y="3180200"/>
            <a:chExt cx="353550" cy="351900"/>
          </a:xfrm>
        </p:grpSpPr>
        <p:sp>
          <p:nvSpPr>
            <p:cNvPr id="10621" name="Google Shape;10621;p9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92"/>
          <p:cNvGrpSpPr/>
          <p:nvPr/>
        </p:nvGrpSpPr>
        <p:grpSpPr>
          <a:xfrm>
            <a:off x="6243280" y="3367282"/>
            <a:ext cx="252278" cy="355451"/>
            <a:chOff x="-9039300" y="3614000"/>
            <a:chExt cx="250475" cy="352875"/>
          </a:xfrm>
        </p:grpSpPr>
        <p:sp>
          <p:nvSpPr>
            <p:cNvPr id="10624" name="Google Shape;10624;p9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9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92"/>
          <p:cNvGrpSpPr/>
          <p:nvPr/>
        </p:nvGrpSpPr>
        <p:grpSpPr>
          <a:xfrm>
            <a:off x="7975246" y="3389521"/>
            <a:ext cx="354635" cy="354670"/>
            <a:chOff x="-9088150" y="4049550"/>
            <a:chExt cx="352100" cy="352100"/>
          </a:xfrm>
        </p:grpSpPr>
        <p:sp>
          <p:nvSpPr>
            <p:cNvPr id="10627" name="Google Shape;10627;p9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9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9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9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9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92"/>
          <p:cNvGrpSpPr/>
          <p:nvPr/>
        </p:nvGrpSpPr>
        <p:grpSpPr>
          <a:xfrm>
            <a:off x="7109610" y="2891754"/>
            <a:ext cx="315757" cy="354670"/>
            <a:chOff x="-8191825" y="3174500"/>
            <a:chExt cx="313500" cy="352100"/>
          </a:xfrm>
        </p:grpSpPr>
        <p:sp>
          <p:nvSpPr>
            <p:cNvPr id="10634" name="Google Shape;10634;p9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9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40"/>
        <p:cNvGrpSpPr/>
        <p:nvPr/>
      </p:nvGrpSpPr>
      <p:grpSpPr>
        <a:xfrm>
          <a:off x="0" y="0"/>
          <a:ext cx="0" cy="0"/>
          <a:chOff x="0" y="0"/>
          <a:chExt cx="0" cy="0"/>
        </a:xfrm>
      </p:grpSpPr>
      <p:sp>
        <p:nvSpPr>
          <p:cNvPr id="10641" name="Google Shape;10641;p9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0642" name="Google Shape;10642;p93"/>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3" name="Google Shape;10643;p93"/>
          <p:cNvGrpSpPr/>
          <p:nvPr/>
        </p:nvGrpSpPr>
        <p:grpSpPr>
          <a:xfrm>
            <a:off x="748855" y="2243507"/>
            <a:ext cx="452798" cy="449473"/>
            <a:chOff x="-21322300" y="3693325"/>
            <a:chExt cx="306400" cy="304150"/>
          </a:xfrm>
        </p:grpSpPr>
        <p:sp>
          <p:nvSpPr>
            <p:cNvPr id="10644" name="Google Shape;10644;p93"/>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93"/>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93"/>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3"/>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93"/>
          <p:cNvGrpSpPr/>
          <p:nvPr/>
        </p:nvGrpSpPr>
        <p:grpSpPr>
          <a:xfrm>
            <a:off x="748263" y="2810244"/>
            <a:ext cx="453980" cy="422540"/>
            <a:chOff x="-21322300" y="4077125"/>
            <a:chExt cx="307200" cy="285925"/>
          </a:xfrm>
        </p:grpSpPr>
        <p:sp>
          <p:nvSpPr>
            <p:cNvPr id="10649" name="Google Shape;10649;p93"/>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93"/>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93"/>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3"/>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3"/>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93"/>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3"/>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3"/>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93"/>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93"/>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93"/>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93"/>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93"/>
          <p:cNvGrpSpPr/>
          <p:nvPr/>
        </p:nvGrpSpPr>
        <p:grpSpPr>
          <a:xfrm>
            <a:off x="3525440" y="1689128"/>
            <a:ext cx="451653" cy="450212"/>
            <a:chOff x="-19394200" y="3333800"/>
            <a:chExt cx="305625" cy="304650"/>
          </a:xfrm>
        </p:grpSpPr>
        <p:sp>
          <p:nvSpPr>
            <p:cNvPr id="10662" name="Google Shape;10662;p93"/>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3"/>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93"/>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93"/>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93"/>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3"/>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93"/>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93"/>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93"/>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93"/>
          <p:cNvGrpSpPr/>
          <p:nvPr/>
        </p:nvGrpSpPr>
        <p:grpSpPr>
          <a:xfrm>
            <a:off x="3524276" y="2243580"/>
            <a:ext cx="453980" cy="449325"/>
            <a:chOff x="-19396575" y="3708500"/>
            <a:chExt cx="307200" cy="304050"/>
          </a:xfrm>
        </p:grpSpPr>
        <p:sp>
          <p:nvSpPr>
            <p:cNvPr id="10672" name="Google Shape;10672;p93"/>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3"/>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3"/>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93"/>
          <p:cNvGrpSpPr/>
          <p:nvPr/>
        </p:nvGrpSpPr>
        <p:grpSpPr>
          <a:xfrm>
            <a:off x="3518457" y="2796461"/>
            <a:ext cx="465618" cy="450101"/>
            <a:chOff x="-19394200" y="4084200"/>
            <a:chExt cx="315075" cy="304575"/>
          </a:xfrm>
        </p:grpSpPr>
        <p:sp>
          <p:nvSpPr>
            <p:cNvPr id="10676" name="Google Shape;10676;p93"/>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93"/>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3"/>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93"/>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93"/>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93"/>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93"/>
          <p:cNvGrpSpPr/>
          <p:nvPr/>
        </p:nvGrpSpPr>
        <p:grpSpPr>
          <a:xfrm>
            <a:off x="6324167" y="1689001"/>
            <a:ext cx="400447" cy="450470"/>
            <a:chOff x="-17526750" y="3309200"/>
            <a:chExt cx="270975" cy="304825"/>
          </a:xfrm>
        </p:grpSpPr>
        <p:sp>
          <p:nvSpPr>
            <p:cNvPr id="10683" name="Google Shape;10683;p93"/>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93"/>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93"/>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3"/>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93"/>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93"/>
          <p:cNvGrpSpPr/>
          <p:nvPr/>
        </p:nvGrpSpPr>
        <p:grpSpPr>
          <a:xfrm>
            <a:off x="6300319" y="2244173"/>
            <a:ext cx="448143" cy="448143"/>
            <a:chOff x="-17542500" y="3684100"/>
            <a:chExt cx="303250" cy="303250"/>
          </a:xfrm>
        </p:grpSpPr>
        <p:sp>
          <p:nvSpPr>
            <p:cNvPr id="10689" name="Google Shape;10689;p93"/>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93"/>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3"/>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3"/>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3"/>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93"/>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3"/>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93"/>
          <p:cNvGrpSpPr/>
          <p:nvPr/>
        </p:nvGrpSpPr>
        <p:grpSpPr>
          <a:xfrm>
            <a:off x="6299728" y="2810817"/>
            <a:ext cx="449325" cy="421395"/>
            <a:chOff x="-17542500" y="4068450"/>
            <a:chExt cx="304050" cy="285150"/>
          </a:xfrm>
        </p:grpSpPr>
        <p:sp>
          <p:nvSpPr>
            <p:cNvPr id="10697" name="Google Shape;10697;p93"/>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93"/>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93"/>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3"/>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93"/>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3"/>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93"/>
          <p:cNvGrpSpPr/>
          <p:nvPr/>
        </p:nvGrpSpPr>
        <p:grpSpPr>
          <a:xfrm>
            <a:off x="3530150" y="3342211"/>
            <a:ext cx="343404" cy="449325"/>
            <a:chOff x="-15652200" y="3335975"/>
            <a:chExt cx="232375" cy="304050"/>
          </a:xfrm>
        </p:grpSpPr>
        <p:sp>
          <p:nvSpPr>
            <p:cNvPr id="10704" name="Google Shape;10704;p93"/>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93"/>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3"/>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93"/>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93"/>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93"/>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93"/>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3"/>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3"/>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93"/>
          <p:cNvGrpSpPr/>
          <p:nvPr/>
        </p:nvGrpSpPr>
        <p:grpSpPr>
          <a:xfrm>
            <a:off x="1303491" y="1689573"/>
            <a:ext cx="450470" cy="449325"/>
            <a:chOff x="-20946600" y="3317850"/>
            <a:chExt cx="304825" cy="304050"/>
          </a:xfrm>
        </p:grpSpPr>
        <p:sp>
          <p:nvSpPr>
            <p:cNvPr id="10714" name="Google Shape;10714;p9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9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93"/>
          <p:cNvGrpSpPr/>
          <p:nvPr/>
        </p:nvGrpSpPr>
        <p:grpSpPr>
          <a:xfrm>
            <a:off x="1304064" y="2243729"/>
            <a:ext cx="449325" cy="449030"/>
            <a:chOff x="-20945825" y="3692175"/>
            <a:chExt cx="304050" cy="303850"/>
          </a:xfrm>
        </p:grpSpPr>
        <p:sp>
          <p:nvSpPr>
            <p:cNvPr id="10718" name="Google Shape;10718;p93"/>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93"/>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93"/>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93"/>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93"/>
          <p:cNvGrpSpPr/>
          <p:nvPr/>
        </p:nvGrpSpPr>
        <p:grpSpPr>
          <a:xfrm>
            <a:off x="1329667" y="2797442"/>
            <a:ext cx="398119" cy="448143"/>
            <a:chOff x="-20930075" y="4066100"/>
            <a:chExt cx="269400" cy="303250"/>
          </a:xfrm>
        </p:grpSpPr>
        <p:sp>
          <p:nvSpPr>
            <p:cNvPr id="10723" name="Google Shape;10723;p9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9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93"/>
          <p:cNvGrpSpPr/>
          <p:nvPr/>
        </p:nvGrpSpPr>
        <p:grpSpPr>
          <a:xfrm>
            <a:off x="4110888" y="1689848"/>
            <a:ext cx="372516" cy="448771"/>
            <a:chOff x="-18994100" y="3334775"/>
            <a:chExt cx="252075" cy="303675"/>
          </a:xfrm>
        </p:grpSpPr>
        <p:sp>
          <p:nvSpPr>
            <p:cNvPr id="10726" name="Google Shape;10726;p93"/>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93"/>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93"/>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3"/>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93"/>
          <p:cNvGrpSpPr/>
          <p:nvPr/>
        </p:nvGrpSpPr>
        <p:grpSpPr>
          <a:xfrm>
            <a:off x="4125445" y="2244743"/>
            <a:ext cx="343404" cy="446998"/>
            <a:chOff x="-18983850" y="3710075"/>
            <a:chExt cx="232375" cy="302475"/>
          </a:xfrm>
        </p:grpSpPr>
        <p:sp>
          <p:nvSpPr>
            <p:cNvPr id="10731" name="Google Shape;10731;p93"/>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93"/>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93"/>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93"/>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93"/>
          <p:cNvGrpSpPr/>
          <p:nvPr/>
        </p:nvGrpSpPr>
        <p:grpSpPr>
          <a:xfrm>
            <a:off x="4071911" y="2797422"/>
            <a:ext cx="450470" cy="448180"/>
            <a:chOff x="-19020075" y="4084200"/>
            <a:chExt cx="304825" cy="303275"/>
          </a:xfrm>
        </p:grpSpPr>
        <p:sp>
          <p:nvSpPr>
            <p:cNvPr id="10736" name="Google Shape;10736;p93"/>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93"/>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93"/>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93"/>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93"/>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93"/>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93"/>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3"/>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93"/>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93"/>
          <p:cNvGrpSpPr/>
          <p:nvPr/>
        </p:nvGrpSpPr>
        <p:grpSpPr>
          <a:xfrm>
            <a:off x="6889176" y="1689001"/>
            <a:ext cx="396937" cy="450470"/>
            <a:chOff x="-17149475" y="3309200"/>
            <a:chExt cx="268600" cy="304825"/>
          </a:xfrm>
        </p:grpSpPr>
        <p:sp>
          <p:nvSpPr>
            <p:cNvPr id="10746" name="Google Shape;10746;p93"/>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93"/>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93"/>
          <p:cNvGrpSpPr/>
          <p:nvPr/>
        </p:nvGrpSpPr>
        <p:grpSpPr>
          <a:xfrm>
            <a:off x="6862982" y="2258120"/>
            <a:ext cx="449325" cy="420249"/>
            <a:chOff x="-17168375" y="3692750"/>
            <a:chExt cx="304050" cy="284375"/>
          </a:xfrm>
        </p:grpSpPr>
        <p:sp>
          <p:nvSpPr>
            <p:cNvPr id="10749" name="Google Shape;10749;p93"/>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93"/>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93"/>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93"/>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93"/>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3"/>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93"/>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93"/>
          <p:cNvGrpSpPr/>
          <p:nvPr/>
        </p:nvGrpSpPr>
        <p:grpSpPr>
          <a:xfrm>
            <a:off x="6859491" y="2796852"/>
            <a:ext cx="456308" cy="449325"/>
            <a:chOff x="-17170750" y="4058800"/>
            <a:chExt cx="308775" cy="304050"/>
          </a:xfrm>
        </p:grpSpPr>
        <p:sp>
          <p:nvSpPr>
            <p:cNvPr id="10757" name="Google Shape;10757;p93"/>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93"/>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93"/>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93"/>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93"/>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93"/>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93"/>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93"/>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93"/>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93"/>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93"/>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93"/>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3"/>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93"/>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93"/>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93"/>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93"/>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93"/>
          <p:cNvGrpSpPr/>
          <p:nvPr/>
        </p:nvGrpSpPr>
        <p:grpSpPr>
          <a:xfrm>
            <a:off x="5721388" y="3343358"/>
            <a:ext cx="450470" cy="446998"/>
            <a:chOff x="-15688425" y="3707725"/>
            <a:chExt cx="304825" cy="302475"/>
          </a:xfrm>
        </p:grpSpPr>
        <p:sp>
          <p:nvSpPr>
            <p:cNvPr id="10775" name="Google Shape;10775;p93"/>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93"/>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93"/>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93"/>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3"/>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93"/>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93"/>
          <p:cNvGrpSpPr/>
          <p:nvPr/>
        </p:nvGrpSpPr>
        <p:grpSpPr>
          <a:xfrm>
            <a:off x="1865544" y="1690441"/>
            <a:ext cx="451653" cy="447589"/>
            <a:chOff x="-20572500" y="3319025"/>
            <a:chExt cx="305625" cy="302875"/>
          </a:xfrm>
        </p:grpSpPr>
        <p:sp>
          <p:nvSpPr>
            <p:cNvPr id="10782" name="Google Shape;10782;p93"/>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93"/>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93"/>
          <p:cNvGrpSpPr/>
          <p:nvPr/>
        </p:nvGrpSpPr>
        <p:grpSpPr>
          <a:xfrm>
            <a:off x="1866708" y="2305410"/>
            <a:ext cx="449325" cy="325670"/>
            <a:chOff x="-20571700" y="3722875"/>
            <a:chExt cx="304050" cy="220375"/>
          </a:xfrm>
        </p:grpSpPr>
        <p:sp>
          <p:nvSpPr>
            <p:cNvPr id="10785" name="Google Shape;10785;p93"/>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93"/>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93"/>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93"/>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93"/>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93"/>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93"/>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93"/>
          <p:cNvGrpSpPr/>
          <p:nvPr/>
        </p:nvGrpSpPr>
        <p:grpSpPr>
          <a:xfrm>
            <a:off x="1866135" y="2796278"/>
            <a:ext cx="450470" cy="450470"/>
            <a:chOff x="-20571700" y="4066875"/>
            <a:chExt cx="304825" cy="304825"/>
          </a:xfrm>
        </p:grpSpPr>
        <p:sp>
          <p:nvSpPr>
            <p:cNvPr id="10793" name="Google Shape;10793;p93"/>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93"/>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93"/>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3"/>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3"/>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93"/>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93"/>
          <p:cNvGrpSpPr/>
          <p:nvPr/>
        </p:nvGrpSpPr>
        <p:grpSpPr>
          <a:xfrm>
            <a:off x="4632837" y="1688259"/>
            <a:ext cx="453980" cy="451948"/>
            <a:chOff x="-18645175" y="3334200"/>
            <a:chExt cx="307200" cy="305825"/>
          </a:xfrm>
        </p:grpSpPr>
        <p:sp>
          <p:nvSpPr>
            <p:cNvPr id="10800" name="Google Shape;10800;p93"/>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3"/>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3"/>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93"/>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93"/>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93"/>
          <p:cNvGrpSpPr/>
          <p:nvPr/>
        </p:nvGrpSpPr>
        <p:grpSpPr>
          <a:xfrm>
            <a:off x="4633429" y="2242989"/>
            <a:ext cx="452798" cy="450507"/>
            <a:chOff x="-18645175" y="3708500"/>
            <a:chExt cx="306400" cy="304850"/>
          </a:xfrm>
        </p:grpSpPr>
        <p:sp>
          <p:nvSpPr>
            <p:cNvPr id="10806" name="Google Shape;10806;p93"/>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93"/>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93"/>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93"/>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93"/>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93"/>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93"/>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93"/>
          <p:cNvGrpSpPr/>
          <p:nvPr/>
        </p:nvGrpSpPr>
        <p:grpSpPr>
          <a:xfrm>
            <a:off x="4631101" y="2795630"/>
            <a:ext cx="457453" cy="451763"/>
            <a:chOff x="-18647525" y="4082625"/>
            <a:chExt cx="309550" cy="305700"/>
          </a:xfrm>
        </p:grpSpPr>
        <p:sp>
          <p:nvSpPr>
            <p:cNvPr id="10814" name="Google Shape;10814;p93"/>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93"/>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93"/>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93"/>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93"/>
          <p:cNvGrpSpPr/>
          <p:nvPr/>
        </p:nvGrpSpPr>
        <p:grpSpPr>
          <a:xfrm>
            <a:off x="7441485" y="1689592"/>
            <a:ext cx="395755" cy="449288"/>
            <a:chOff x="-16775350" y="3309200"/>
            <a:chExt cx="267800" cy="304025"/>
          </a:xfrm>
        </p:grpSpPr>
        <p:sp>
          <p:nvSpPr>
            <p:cNvPr id="10819" name="Google Shape;10819;p93"/>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93"/>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93"/>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93"/>
          <p:cNvGrpSpPr/>
          <p:nvPr/>
        </p:nvGrpSpPr>
        <p:grpSpPr>
          <a:xfrm>
            <a:off x="7441485" y="2241827"/>
            <a:ext cx="395755" cy="452835"/>
            <a:chOff x="-16775350" y="3683300"/>
            <a:chExt cx="267800" cy="306425"/>
          </a:xfrm>
        </p:grpSpPr>
        <p:sp>
          <p:nvSpPr>
            <p:cNvPr id="10823" name="Google Shape;10823;p93"/>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93"/>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93"/>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93"/>
          <p:cNvGrpSpPr/>
          <p:nvPr/>
        </p:nvGrpSpPr>
        <p:grpSpPr>
          <a:xfrm>
            <a:off x="7413536" y="2796870"/>
            <a:ext cx="451653" cy="449288"/>
            <a:chOff x="-16794250" y="4058225"/>
            <a:chExt cx="305625" cy="304025"/>
          </a:xfrm>
        </p:grpSpPr>
        <p:sp>
          <p:nvSpPr>
            <p:cNvPr id="10827" name="Google Shape;10827;p93"/>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93"/>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93"/>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93"/>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3"/>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93"/>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93"/>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93"/>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93"/>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93"/>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93"/>
          <p:cNvGrpSpPr/>
          <p:nvPr/>
        </p:nvGrpSpPr>
        <p:grpSpPr>
          <a:xfrm>
            <a:off x="2414953" y="1689573"/>
            <a:ext cx="457453" cy="449325"/>
            <a:chOff x="-20199150" y="3317850"/>
            <a:chExt cx="309550" cy="304050"/>
          </a:xfrm>
        </p:grpSpPr>
        <p:sp>
          <p:nvSpPr>
            <p:cNvPr id="10838" name="Google Shape;10838;p93"/>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93"/>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93"/>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93"/>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93"/>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93"/>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93"/>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93"/>
          <p:cNvGrpSpPr/>
          <p:nvPr/>
        </p:nvGrpSpPr>
        <p:grpSpPr>
          <a:xfrm>
            <a:off x="2417281" y="2242861"/>
            <a:ext cx="452798" cy="450766"/>
            <a:chOff x="-20199150" y="3693150"/>
            <a:chExt cx="306400" cy="305025"/>
          </a:xfrm>
        </p:grpSpPr>
        <p:sp>
          <p:nvSpPr>
            <p:cNvPr id="10846" name="Google Shape;10846;p93"/>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3"/>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3"/>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3"/>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3"/>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3"/>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93"/>
          <p:cNvGrpSpPr/>
          <p:nvPr/>
        </p:nvGrpSpPr>
        <p:grpSpPr>
          <a:xfrm>
            <a:off x="2417854" y="2795687"/>
            <a:ext cx="451653" cy="451653"/>
            <a:chOff x="-20197575" y="4066875"/>
            <a:chExt cx="305625" cy="305625"/>
          </a:xfrm>
        </p:grpSpPr>
        <p:sp>
          <p:nvSpPr>
            <p:cNvPr id="10853" name="Google Shape;10853;p93"/>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3"/>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3"/>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93"/>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93"/>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3"/>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3"/>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3"/>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93"/>
          <p:cNvGrpSpPr/>
          <p:nvPr/>
        </p:nvGrpSpPr>
        <p:grpSpPr>
          <a:xfrm>
            <a:off x="5200071" y="1687520"/>
            <a:ext cx="449325" cy="453426"/>
            <a:chOff x="-18271050" y="3333200"/>
            <a:chExt cx="304050" cy="306825"/>
          </a:xfrm>
        </p:grpSpPr>
        <p:sp>
          <p:nvSpPr>
            <p:cNvPr id="10862" name="Google Shape;10862;p93"/>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93"/>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3"/>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3"/>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93"/>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93"/>
          <p:cNvGrpSpPr/>
          <p:nvPr/>
        </p:nvGrpSpPr>
        <p:grpSpPr>
          <a:xfrm>
            <a:off x="5200644" y="2244171"/>
            <a:ext cx="448180" cy="448143"/>
            <a:chOff x="-18270275" y="3710875"/>
            <a:chExt cx="303275" cy="303250"/>
          </a:xfrm>
        </p:grpSpPr>
        <p:sp>
          <p:nvSpPr>
            <p:cNvPr id="10868" name="Google Shape;10868;p93"/>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3"/>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93"/>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93"/>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3"/>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93"/>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93"/>
          <p:cNvGrpSpPr/>
          <p:nvPr/>
        </p:nvGrpSpPr>
        <p:grpSpPr>
          <a:xfrm>
            <a:off x="5254196" y="2797422"/>
            <a:ext cx="341076" cy="448180"/>
            <a:chOff x="-18234025" y="4084200"/>
            <a:chExt cx="230800" cy="303275"/>
          </a:xfrm>
        </p:grpSpPr>
        <p:sp>
          <p:nvSpPr>
            <p:cNvPr id="10875" name="Google Shape;10875;p93"/>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3"/>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93"/>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93"/>
          <p:cNvGrpSpPr/>
          <p:nvPr/>
        </p:nvGrpSpPr>
        <p:grpSpPr>
          <a:xfrm>
            <a:off x="2366751" y="3341641"/>
            <a:ext cx="449325" cy="450470"/>
            <a:chOff x="-16419350" y="3308400"/>
            <a:chExt cx="304050" cy="304825"/>
          </a:xfrm>
        </p:grpSpPr>
        <p:sp>
          <p:nvSpPr>
            <p:cNvPr id="10879" name="Google Shape;10879;p93"/>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93"/>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93"/>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3"/>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3"/>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93"/>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93"/>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93"/>
          <p:cNvGrpSpPr/>
          <p:nvPr/>
        </p:nvGrpSpPr>
        <p:grpSpPr>
          <a:xfrm>
            <a:off x="4638306" y="3340423"/>
            <a:ext cx="395755" cy="452872"/>
            <a:chOff x="-16401225" y="3683275"/>
            <a:chExt cx="267800" cy="306450"/>
          </a:xfrm>
        </p:grpSpPr>
        <p:sp>
          <p:nvSpPr>
            <p:cNvPr id="10887" name="Google Shape;10887;p93"/>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93"/>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3"/>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3"/>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93"/>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93"/>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93"/>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93"/>
          <p:cNvGrpSpPr/>
          <p:nvPr/>
        </p:nvGrpSpPr>
        <p:grpSpPr>
          <a:xfrm>
            <a:off x="8003755" y="2797062"/>
            <a:ext cx="450470" cy="448180"/>
            <a:chOff x="-16419350" y="4058200"/>
            <a:chExt cx="304825" cy="303275"/>
          </a:xfrm>
        </p:grpSpPr>
        <p:sp>
          <p:nvSpPr>
            <p:cNvPr id="10895" name="Google Shape;10895;p93"/>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93"/>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93"/>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93"/>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3"/>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93"/>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93"/>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93"/>
          <p:cNvGrpSpPr/>
          <p:nvPr/>
        </p:nvGrpSpPr>
        <p:grpSpPr>
          <a:xfrm>
            <a:off x="4030643" y="3343080"/>
            <a:ext cx="450507" cy="447589"/>
            <a:chOff x="-15296200" y="3326900"/>
            <a:chExt cx="304850" cy="302875"/>
          </a:xfrm>
        </p:grpSpPr>
        <p:sp>
          <p:nvSpPr>
            <p:cNvPr id="10903" name="Google Shape;10903;p93"/>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93"/>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93"/>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3"/>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3"/>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93"/>
          <p:cNvGrpSpPr/>
          <p:nvPr/>
        </p:nvGrpSpPr>
        <p:grpSpPr>
          <a:xfrm>
            <a:off x="2946296" y="1706881"/>
            <a:ext cx="486566" cy="414708"/>
            <a:chOff x="-19835275" y="3330250"/>
            <a:chExt cx="329250" cy="280625"/>
          </a:xfrm>
        </p:grpSpPr>
        <p:sp>
          <p:nvSpPr>
            <p:cNvPr id="10909" name="Google Shape;10909;p93"/>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93"/>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93"/>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93"/>
          <p:cNvGrpSpPr/>
          <p:nvPr/>
        </p:nvGrpSpPr>
        <p:grpSpPr>
          <a:xfrm>
            <a:off x="2964325" y="2243470"/>
            <a:ext cx="450507" cy="449547"/>
            <a:chOff x="-19822675" y="3692750"/>
            <a:chExt cx="304850" cy="304200"/>
          </a:xfrm>
        </p:grpSpPr>
        <p:sp>
          <p:nvSpPr>
            <p:cNvPr id="10913" name="Google Shape;10913;p93"/>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93"/>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93"/>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93"/>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93"/>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93"/>
          <p:cNvGrpSpPr/>
          <p:nvPr/>
        </p:nvGrpSpPr>
        <p:grpSpPr>
          <a:xfrm>
            <a:off x="2964916" y="2796278"/>
            <a:ext cx="449325" cy="450470"/>
            <a:chOff x="-19822675" y="4066875"/>
            <a:chExt cx="304050" cy="304825"/>
          </a:xfrm>
        </p:grpSpPr>
        <p:sp>
          <p:nvSpPr>
            <p:cNvPr id="10919" name="Google Shape;10919;p93"/>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3"/>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93"/>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93"/>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3"/>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93"/>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93"/>
          <p:cNvGrpSpPr/>
          <p:nvPr/>
        </p:nvGrpSpPr>
        <p:grpSpPr>
          <a:xfrm>
            <a:off x="5773985" y="1689571"/>
            <a:ext cx="399302" cy="449325"/>
            <a:chOff x="-17878825" y="3334400"/>
            <a:chExt cx="270200" cy="304050"/>
          </a:xfrm>
        </p:grpSpPr>
        <p:sp>
          <p:nvSpPr>
            <p:cNvPr id="10926" name="Google Shape;10926;p93"/>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93"/>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3"/>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3"/>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93"/>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93"/>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93"/>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93"/>
          <p:cNvGrpSpPr/>
          <p:nvPr/>
        </p:nvGrpSpPr>
        <p:grpSpPr>
          <a:xfrm>
            <a:off x="5747809" y="2242416"/>
            <a:ext cx="451653" cy="451653"/>
            <a:chOff x="-17896150" y="3709300"/>
            <a:chExt cx="305625" cy="305625"/>
          </a:xfrm>
        </p:grpSpPr>
        <p:sp>
          <p:nvSpPr>
            <p:cNvPr id="10934" name="Google Shape;10934;p93"/>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93"/>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93"/>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93"/>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93"/>
          <p:cNvGrpSpPr/>
          <p:nvPr/>
        </p:nvGrpSpPr>
        <p:grpSpPr>
          <a:xfrm>
            <a:off x="5775740" y="2795686"/>
            <a:ext cx="395792" cy="451653"/>
            <a:chOff x="-17878025" y="4082625"/>
            <a:chExt cx="267825" cy="305625"/>
          </a:xfrm>
        </p:grpSpPr>
        <p:sp>
          <p:nvSpPr>
            <p:cNvPr id="10939" name="Google Shape;10939;p93"/>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3"/>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3"/>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3"/>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93"/>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93"/>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93"/>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93"/>
          <p:cNvGrpSpPr/>
          <p:nvPr/>
        </p:nvGrpSpPr>
        <p:grpSpPr>
          <a:xfrm>
            <a:off x="2919632" y="3355015"/>
            <a:ext cx="450507" cy="423722"/>
            <a:chOff x="-16044450" y="3317850"/>
            <a:chExt cx="304850" cy="286725"/>
          </a:xfrm>
        </p:grpSpPr>
        <p:sp>
          <p:nvSpPr>
            <p:cNvPr id="10947" name="Google Shape;10947;p93"/>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93"/>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93"/>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93"/>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1" name="Google Shape;10951;p93"/>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2" name="Google Shape;10952;p93"/>
          <p:cNvGrpSpPr/>
          <p:nvPr/>
        </p:nvGrpSpPr>
        <p:grpSpPr>
          <a:xfrm>
            <a:off x="8042149" y="2243724"/>
            <a:ext cx="373662" cy="449030"/>
            <a:chOff x="-16018450" y="4058400"/>
            <a:chExt cx="252850" cy="303850"/>
          </a:xfrm>
        </p:grpSpPr>
        <p:sp>
          <p:nvSpPr>
            <p:cNvPr id="10953" name="Google Shape;10953;p93"/>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93"/>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3"/>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93"/>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7" name="Google Shape;10957;p93"/>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4" name="Google Shape;1264;p52"/>
          <p:cNvSpPr/>
          <p:nvPr/>
        </p:nvSpPr>
        <p:spPr>
          <a:xfrm>
            <a:off x="4705867" y="1103217"/>
            <a:ext cx="1554127" cy="148493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dirty="0" smtClean="0"/>
              <a:t>التقنيات المستخدمة</a:t>
            </a:r>
            <a:endParaRPr dirty="0"/>
          </a:p>
        </p:txBody>
      </p:sp>
      <p:sp>
        <p:nvSpPr>
          <p:cNvPr id="1290" name="Google Shape;1290;p52"/>
          <p:cNvSpPr/>
          <p:nvPr/>
        </p:nvSpPr>
        <p:spPr>
          <a:xfrm>
            <a:off x="794711" y="1231263"/>
            <a:ext cx="369900" cy="36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2"/>
          <p:cNvSpPr/>
          <p:nvPr/>
        </p:nvSpPr>
        <p:spPr>
          <a:xfrm>
            <a:off x="7931472" y="1309563"/>
            <a:ext cx="213300" cy="21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2"/>
          <p:cNvSpPr/>
          <p:nvPr/>
        </p:nvSpPr>
        <p:spPr>
          <a:xfrm>
            <a:off x="5747498" y="3553220"/>
            <a:ext cx="272100" cy="27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2"/>
          <p:cNvSpPr/>
          <p:nvPr/>
        </p:nvSpPr>
        <p:spPr>
          <a:xfrm>
            <a:off x="1332361" y="13673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 name="Google Shape;1296;p52"/>
          <p:cNvGrpSpPr/>
          <p:nvPr/>
        </p:nvGrpSpPr>
        <p:grpSpPr>
          <a:xfrm flipH="1">
            <a:off x="478251" y="4069594"/>
            <a:ext cx="557414" cy="1071157"/>
            <a:chOff x="4002401" y="6360650"/>
            <a:chExt cx="930575" cy="1788241"/>
          </a:xfrm>
        </p:grpSpPr>
        <p:sp>
          <p:nvSpPr>
            <p:cNvPr id="1297" name="Google Shape;1297;p52"/>
            <p:cNvSpPr/>
            <p:nvPr/>
          </p:nvSpPr>
          <p:spPr>
            <a:xfrm>
              <a:off x="4221834" y="6964446"/>
              <a:ext cx="536869" cy="910118"/>
            </a:xfrm>
            <a:custGeom>
              <a:avLst/>
              <a:gdLst/>
              <a:ahLst/>
              <a:cxnLst/>
              <a:rect l="l" t="t" r="r" b="b"/>
              <a:pathLst>
                <a:path w="15169" h="25715" extrusionOk="0">
                  <a:moveTo>
                    <a:pt x="15168" y="0"/>
                  </a:moveTo>
                  <a:lnTo>
                    <a:pt x="15168" y="0"/>
                  </a:lnTo>
                  <a:cubicBezTo>
                    <a:pt x="15168" y="0"/>
                    <a:pt x="15108" y="92"/>
                    <a:pt x="14986" y="244"/>
                  </a:cubicBezTo>
                  <a:cubicBezTo>
                    <a:pt x="14864" y="395"/>
                    <a:pt x="14682" y="669"/>
                    <a:pt x="14500" y="973"/>
                  </a:cubicBezTo>
                  <a:cubicBezTo>
                    <a:pt x="14074" y="1581"/>
                    <a:pt x="13497" y="2523"/>
                    <a:pt x="12767" y="3648"/>
                  </a:cubicBezTo>
                  <a:cubicBezTo>
                    <a:pt x="11339" y="5927"/>
                    <a:pt x="9484" y="9180"/>
                    <a:pt x="7448" y="12766"/>
                  </a:cubicBezTo>
                  <a:cubicBezTo>
                    <a:pt x="5442" y="16353"/>
                    <a:pt x="3588" y="19605"/>
                    <a:pt x="2220" y="21916"/>
                  </a:cubicBezTo>
                  <a:cubicBezTo>
                    <a:pt x="1551" y="23071"/>
                    <a:pt x="1004" y="23982"/>
                    <a:pt x="579" y="24682"/>
                  </a:cubicBezTo>
                  <a:cubicBezTo>
                    <a:pt x="396" y="24955"/>
                    <a:pt x="275" y="25229"/>
                    <a:pt x="153" y="25441"/>
                  </a:cubicBezTo>
                  <a:cubicBezTo>
                    <a:pt x="92" y="25533"/>
                    <a:pt x="31" y="25624"/>
                    <a:pt x="1" y="25715"/>
                  </a:cubicBezTo>
                  <a:cubicBezTo>
                    <a:pt x="92" y="25654"/>
                    <a:pt x="153" y="25563"/>
                    <a:pt x="183" y="25472"/>
                  </a:cubicBezTo>
                  <a:lnTo>
                    <a:pt x="700" y="24742"/>
                  </a:lnTo>
                  <a:cubicBezTo>
                    <a:pt x="1126" y="24134"/>
                    <a:pt x="1703" y="23223"/>
                    <a:pt x="2402" y="22068"/>
                  </a:cubicBezTo>
                  <a:cubicBezTo>
                    <a:pt x="3831" y="19788"/>
                    <a:pt x="5715" y="16536"/>
                    <a:pt x="7721" y="12949"/>
                  </a:cubicBezTo>
                  <a:cubicBezTo>
                    <a:pt x="9758" y="9362"/>
                    <a:pt x="11582" y="6110"/>
                    <a:pt x="12950" y="3800"/>
                  </a:cubicBezTo>
                  <a:lnTo>
                    <a:pt x="14591" y="1034"/>
                  </a:lnTo>
                  <a:lnTo>
                    <a:pt x="15047" y="274"/>
                  </a:lnTo>
                  <a:cubicBezTo>
                    <a:pt x="15108" y="183"/>
                    <a:pt x="15138" y="92"/>
                    <a:pt x="151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2"/>
            <p:cNvSpPr/>
            <p:nvPr/>
          </p:nvSpPr>
          <p:spPr>
            <a:xfrm>
              <a:off x="4002401" y="6360650"/>
              <a:ext cx="930575" cy="1788241"/>
            </a:xfrm>
            <a:custGeom>
              <a:avLst/>
              <a:gdLst/>
              <a:ahLst/>
              <a:cxnLst/>
              <a:rect l="l" t="t" r="r" b="b"/>
              <a:pathLst>
                <a:path w="26293" h="50526" extrusionOk="0">
                  <a:moveTo>
                    <a:pt x="19392" y="1"/>
                  </a:moveTo>
                  <a:cubicBezTo>
                    <a:pt x="18616" y="1"/>
                    <a:pt x="16692" y="529"/>
                    <a:pt x="15806" y="5510"/>
                  </a:cubicBezTo>
                  <a:cubicBezTo>
                    <a:pt x="14681" y="11863"/>
                    <a:pt x="14590" y="15328"/>
                    <a:pt x="14590" y="15328"/>
                  </a:cubicBezTo>
                  <a:cubicBezTo>
                    <a:pt x="14590" y="15328"/>
                    <a:pt x="14309" y="16324"/>
                    <a:pt x="13618" y="16324"/>
                  </a:cubicBezTo>
                  <a:cubicBezTo>
                    <a:pt x="13490" y="16324"/>
                    <a:pt x="13348" y="16290"/>
                    <a:pt x="13192" y="16209"/>
                  </a:cubicBezTo>
                  <a:cubicBezTo>
                    <a:pt x="12344" y="15785"/>
                    <a:pt x="11065" y="14480"/>
                    <a:pt x="9928" y="14480"/>
                  </a:cubicBezTo>
                  <a:cubicBezTo>
                    <a:pt x="9680" y="14480"/>
                    <a:pt x="9439" y="14542"/>
                    <a:pt x="9210" y="14689"/>
                  </a:cubicBezTo>
                  <a:cubicBezTo>
                    <a:pt x="7934" y="15510"/>
                    <a:pt x="7964" y="17182"/>
                    <a:pt x="8906" y="19401"/>
                  </a:cubicBezTo>
                  <a:cubicBezTo>
                    <a:pt x="9879" y="21589"/>
                    <a:pt x="11824" y="26513"/>
                    <a:pt x="11976" y="26939"/>
                  </a:cubicBezTo>
                  <a:cubicBezTo>
                    <a:pt x="12136" y="27312"/>
                    <a:pt x="12109" y="27919"/>
                    <a:pt x="11587" y="27919"/>
                  </a:cubicBezTo>
                  <a:cubicBezTo>
                    <a:pt x="11514" y="27919"/>
                    <a:pt x="11431" y="27907"/>
                    <a:pt x="11338" y="27881"/>
                  </a:cubicBezTo>
                  <a:cubicBezTo>
                    <a:pt x="10796" y="27708"/>
                    <a:pt x="8219" y="26193"/>
                    <a:pt x="6341" y="26193"/>
                  </a:cubicBezTo>
                  <a:cubicBezTo>
                    <a:pt x="5583" y="26193"/>
                    <a:pt x="4940" y="26439"/>
                    <a:pt x="4590" y="27121"/>
                  </a:cubicBezTo>
                  <a:cubicBezTo>
                    <a:pt x="3344" y="29462"/>
                    <a:pt x="7052" y="35146"/>
                    <a:pt x="7417" y="35784"/>
                  </a:cubicBezTo>
                  <a:cubicBezTo>
                    <a:pt x="7812" y="36422"/>
                    <a:pt x="7782" y="36726"/>
                    <a:pt x="7508" y="37000"/>
                  </a:cubicBezTo>
                  <a:cubicBezTo>
                    <a:pt x="7477" y="37034"/>
                    <a:pt x="7431" y="37050"/>
                    <a:pt x="7371" y="37050"/>
                  </a:cubicBezTo>
                  <a:cubicBezTo>
                    <a:pt x="6895" y="37050"/>
                    <a:pt x="5558" y="36064"/>
                    <a:pt x="4316" y="35389"/>
                  </a:cubicBezTo>
                  <a:cubicBezTo>
                    <a:pt x="3520" y="34956"/>
                    <a:pt x="2615" y="34563"/>
                    <a:pt x="1871" y="34563"/>
                  </a:cubicBezTo>
                  <a:cubicBezTo>
                    <a:pt x="1309" y="34563"/>
                    <a:pt x="839" y="34787"/>
                    <a:pt x="578" y="35389"/>
                  </a:cubicBezTo>
                  <a:cubicBezTo>
                    <a:pt x="0" y="36817"/>
                    <a:pt x="1125" y="41590"/>
                    <a:pt x="7903" y="47821"/>
                  </a:cubicBezTo>
                  <a:lnTo>
                    <a:pt x="11216" y="50526"/>
                  </a:lnTo>
                  <a:lnTo>
                    <a:pt x="15229" y="49067"/>
                  </a:lnTo>
                  <a:cubicBezTo>
                    <a:pt x="23679" y="45359"/>
                    <a:pt x="26293" y="41225"/>
                    <a:pt x="26201" y="39705"/>
                  </a:cubicBezTo>
                  <a:cubicBezTo>
                    <a:pt x="26117" y="38629"/>
                    <a:pt x="25197" y="38314"/>
                    <a:pt x="24124" y="38314"/>
                  </a:cubicBezTo>
                  <a:cubicBezTo>
                    <a:pt x="23651" y="38314"/>
                    <a:pt x="23149" y="38375"/>
                    <a:pt x="22675" y="38459"/>
                  </a:cubicBezTo>
                  <a:cubicBezTo>
                    <a:pt x="21433" y="38674"/>
                    <a:pt x="20059" y="39077"/>
                    <a:pt x="19439" y="39077"/>
                  </a:cubicBezTo>
                  <a:cubicBezTo>
                    <a:pt x="19271" y="39077"/>
                    <a:pt x="19158" y="39047"/>
                    <a:pt x="19119" y="38976"/>
                  </a:cubicBezTo>
                  <a:cubicBezTo>
                    <a:pt x="18967" y="38611"/>
                    <a:pt x="19028" y="38276"/>
                    <a:pt x="19605" y="37821"/>
                  </a:cubicBezTo>
                  <a:cubicBezTo>
                    <a:pt x="20183" y="37365"/>
                    <a:pt x="25502" y="33170"/>
                    <a:pt x="25107" y="30556"/>
                  </a:cubicBezTo>
                  <a:cubicBezTo>
                    <a:pt x="24896" y="29158"/>
                    <a:pt x="23242" y="28838"/>
                    <a:pt x="21628" y="28838"/>
                  </a:cubicBezTo>
                  <a:cubicBezTo>
                    <a:pt x="20263" y="28838"/>
                    <a:pt x="18927" y="29067"/>
                    <a:pt x="18515" y="29067"/>
                  </a:cubicBezTo>
                  <a:cubicBezTo>
                    <a:pt x="18502" y="29067"/>
                    <a:pt x="18491" y="29067"/>
                    <a:pt x="18481" y="29067"/>
                  </a:cubicBezTo>
                  <a:cubicBezTo>
                    <a:pt x="17691" y="29067"/>
                    <a:pt x="17873" y="28368"/>
                    <a:pt x="18177" y="28003"/>
                  </a:cubicBezTo>
                  <a:cubicBezTo>
                    <a:pt x="18481" y="27638"/>
                    <a:pt x="21885" y="23626"/>
                    <a:pt x="23527" y="21863"/>
                  </a:cubicBezTo>
                  <a:cubicBezTo>
                    <a:pt x="25168" y="20100"/>
                    <a:pt x="25685" y="18459"/>
                    <a:pt x="24803" y="17304"/>
                  </a:cubicBezTo>
                  <a:cubicBezTo>
                    <a:pt x="24500" y="16920"/>
                    <a:pt x="24054" y="16788"/>
                    <a:pt x="23551" y="16788"/>
                  </a:cubicBezTo>
                  <a:cubicBezTo>
                    <a:pt x="22539" y="16788"/>
                    <a:pt x="21299" y="17324"/>
                    <a:pt x="20548" y="17425"/>
                  </a:cubicBezTo>
                  <a:cubicBezTo>
                    <a:pt x="20491" y="17433"/>
                    <a:pt x="20437" y="17436"/>
                    <a:pt x="20386" y="17436"/>
                  </a:cubicBezTo>
                  <a:cubicBezTo>
                    <a:pt x="19429" y="17436"/>
                    <a:pt x="19484" y="16148"/>
                    <a:pt x="19484" y="16148"/>
                  </a:cubicBezTo>
                  <a:cubicBezTo>
                    <a:pt x="19484" y="16148"/>
                    <a:pt x="20548" y="12835"/>
                    <a:pt x="21551" y="6483"/>
                  </a:cubicBezTo>
                  <a:cubicBezTo>
                    <a:pt x="22554" y="130"/>
                    <a:pt x="19697" y="8"/>
                    <a:pt x="19697" y="8"/>
                  </a:cubicBezTo>
                  <a:lnTo>
                    <a:pt x="19697" y="8"/>
                  </a:lnTo>
                  <a:lnTo>
                    <a:pt x="19727" y="39"/>
                  </a:lnTo>
                  <a:cubicBezTo>
                    <a:pt x="19727" y="39"/>
                    <a:pt x="19601" y="1"/>
                    <a:pt x="1939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4399363" y="6562105"/>
              <a:ext cx="267886" cy="1586787"/>
            </a:xfrm>
            <a:custGeom>
              <a:avLst/>
              <a:gdLst/>
              <a:ahLst/>
              <a:cxnLst/>
              <a:rect l="l" t="t" r="r" b="b"/>
              <a:pathLst>
                <a:path w="7569" h="44834" extrusionOk="0">
                  <a:moveTo>
                    <a:pt x="7569" y="0"/>
                  </a:moveTo>
                  <a:cubicBezTo>
                    <a:pt x="7569" y="31"/>
                    <a:pt x="7538" y="61"/>
                    <a:pt x="7538" y="122"/>
                  </a:cubicBezTo>
                  <a:cubicBezTo>
                    <a:pt x="7538" y="183"/>
                    <a:pt x="7508" y="304"/>
                    <a:pt x="7478" y="456"/>
                  </a:cubicBezTo>
                  <a:cubicBezTo>
                    <a:pt x="7417" y="760"/>
                    <a:pt x="7326" y="1186"/>
                    <a:pt x="7234" y="1763"/>
                  </a:cubicBezTo>
                  <a:cubicBezTo>
                    <a:pt x="7022" y="2888"/>
                    <a:pt x="6748" y="4529"/>
                    <a:pt x="6353" y="6535"/>
                  </a:cubicBezTo>
                  <a:cubicBezTo>
                    <a:pt x="5654" y="10608"/>
                    <a:pt x="4712" y="16201"/>
                    <a:pt x="3709" y="22402"/>
                  </a:cubicBezTo>
                  <a:cubicBezTo>
                    <a:pt x="2705" y="28603"/>
                    <a:pt x="1763" y="34195"/>
                    <a:pt x="1095" y="38268"/>
                  </a:cubicBezTo>
                  <a:lnTo>
                    <a:pt x="274" y="43071"/>
                  </a:lnTo>
                  <a:cubicBezTo>
                    <a:pt x="183" y="43618"/>
                    <a:pt x="122" y="44074"/>
                    <a:pt x="61" y="44378"/>
                  </a:cubicBezTo>
                  <a:cubicBezTo>
                    <a:pt x="31" y="44500"/>
                    <a:pt x="0" y="44621"/>
                    <a:pt x="0" y="44712"/>
                  </a:cubicBezTo>
                  <a:cubicBezTo>
                    <a:pt x="0" y="44743"/>
                    <a:pt x="0" y="44773"/>
                    <a:pt x="0" y="44834"/>
                  </a:cubicBezTo>
                  <a:cubicBezTo>
                    <a:pt x="31" y="44773"/>
                    <a:pt x="31" y="44743"/>
                    <a:pt x="31" y="44712"/>
                  </a:cubicBezTo>
                  <a:cubicBezTo>
                    <a:pt x="61" y="44621"/>
                    <a:pt x="91" y="44530"/>
                    <a:pt x="122" y="44378"/>
                  </a:cubicBezTo>
                  <a:cubicBezTo>
                    <a:pt x="183" y="44074"/>
                    <a:pt x="243" y="43618"/>
                    <a:pt x="365" y="43071"/>
                  </a:cubicBezTo>
                  <a:cubicBezTo>
                    <a:pt x="547" y="41916"/>
                    <a:pt x="851" y="40305"/>
                    <a:pt x="1216" y="38268"/>
                  </a:cubicBezTo>
                  <a:cubicBezTo>
                    <a:pt x="1915" y="34226"/>
                    <a:pt x="2857" y="28603"/>
                    <a:pt x="3891" y="22432"/>
                  </a:cubicBezTo>
                  <a:cubicBezTo>
                    <a:pt x="4894" y="16232"/>
                    <a:pt x="5836" y="10639"/>
                    <a:pt x="6505" y="6566"/>
                  </a:cubicBezTo>
                  <a:lnTo>
                    <a:pt x="7326" y="1763"/>
                  </a:lnTo>
                  <a:cubicBezTo>
                    <a:pt x="7417" y="1216"/>
                    <a:pt x="7478" y="760"/>
                    <a:pt x="7538" y="456"/>
                  </a:cubicBezTo>
                  <a:cubicBezTo>
                    <a:pt x="7538" y="304"/>
                    <a:pt x="7569" y="183"/>
                    <a:pt x="7569" y="122"/>
                  </a:cubicBezTo>
                  <a:lnTo>
                    <a:pt x="75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4278852" y="7420585"/>
              <a:ext cx="222725" cy="175370"/>
            </a:xfrm>
            <a:custGeom>
              <a:avLst/>
              <a:gdLst/>
              <a:ahLst/>
              <a:cxnLst/>
              <a:rect l="l" t="t" r="r" b="b"/>
              <a:pathLst>
                <a:path w="6293" h="4955" extrusionOk="0">
                  <a:moveTo>
                    <a:pt x="1" y="0"/>
                  </a:moveTo>
                  <a:cubicBezTo>
                    <a:pt x="62" y="91"/>
                    <a:pt x="123" y="182"/>
                    <a:pt x="214" y="243"/>
                  </a:cubicBezTo>
                  <a:cubicBezTo>
                    <a:pt x="366" y="395"/>
                    <a:pt x="578" y="608"/>
                    <a:pt x="852" y="851"/>
                  </a:cubicBezTo>
                  <a:cubicBezTo>
                    <a:pt x="1369" y="1337"/>
                    <a:pt x="2129" y="1976"/>
                    <a:pt x="3010" y="2675"/>
                  </a:cubicBezTo>
                  <a:cubicBezTo>
                    <a:pt x="3861" y="3374"/>
                    <a:pt x="4682" y="3951"/>
                    <a:pt x="5290" y="4347"/>
                  </a:cubicBezTo>
                  <a:cubicBezTo>
                    <a:pt x="5594" y="4559"/>
                    <a:pt x="5837" y="4711"/>
                    <a:pt x="6019" y="4803"/>
                  </a:cubicBezTo>
                  <a:cubicBezTo>
                    <a:pt x="6080" y="4863"/>
                    <a:pt x="6171" y="4924"/>
                    <a:pt x="6293" y="4955"/>
                  </a:cubicBezTo>
                  <a:cubicBezTo>
                    <a:pt x="5989" y="4711"/>
                    <a:pt x="5685" y="4468"/>
                    <a:pt x="5351" y="4255"/>
                  </a:cubicBezTo>
                  <a:cubicBezTo>
                    <a:pt x="4773" y="3830"/>
                    <a:pt x="3952" y="3222"/>
                    <a:pt x="3101" y="2553"/>
                  </a:cubicBezTo>
                  <a:cubicBezTo>
                    <a:pt x="2250" y="1854"/>
                    <a:pt x="1460" y="1216"/>
                    <a:pt x="913" y="760"/>
                  </a:cubicBezTo>
                  <a:cubicBezTo>
                    <a:pt x="639" y="486"/>
                    <a:pt x="335" y="243"/>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2"/>
            <p:cNvSpPr/>
            <p:nvPr/>
          </p:nvSpPr>
          <p:spPr>
            <a:xfrm>
              <a:off x="4500480" y="7485106"/>
              <a:ext cx="239926" cy="106531"/>
            </a:xfrm>
            <a:custGeom>
              <a:avLst/>
              <a:gdLst/>
              <a:ahLst/>
              <a:cxnLst/>
              <a:rect l="l" t="t" r="r" b="b"/>
              <a:pathLst>
                <a:path w="6779" h="3010" extrusionOk="0">
                  <a:moveTo>
                    <a:pt x="6779" y="1"/>
                  </a:moveTo>
                  <a:lnTo>
                    <a:pt x="6779" y="1"/>
                  </a:lnTo>
                  <a:cubicBezTo>
                    <a:pt x="6414" y="92"/>
                    <a:pt x="6080" y="214"/>
                    <a:pt x="5745" y="366"/>
                  </a:cubicBezTo>
                  <a:cubicBezTo>
                    <a:pt x="5137" y="639"/>
                    <a:pt x="4286" y="1004"/>
                    <a:pt x="3344" y="1429"/>
                  </a:cubicBezTo>
                  <a:cubicBezTo>
                    <a:pt x="2432" y="1855"/>
                    <a:pt x="1581" y="2220"/>
                    <a:pt x="973" y="2524"/>
                  </a:cubicBezTo>
                  <a:cubicBezTo>
                    <a:pt x="639" y="2645"/>
                    <a:pt x="304" y="2828"/>
                    <a:pt x="0" y="3010"/>
                  </a:cubicBezTo>
                  <a:cubicBezTo>
                    <a:pt x="365" y="2919"/>
                    <a:pt x="700" y="2767"/>
                    <a:pt x="1034" y="2615"/>
                  </a:cubicBezTo>
                  <a:cubicBezTo>
                    <a:pt x="1642" y="2372"/>
                    <a:pt x="2493" y="2007"/>
                    <a:pt x="3435" y="1581"/>
                  </a:cubicBezTo>
                  <a:cubicBezTo>
                    <a:pt x="4347" y="1156"/>
                    <a:pt x="5198" y="791"/>
                    <a:pt x="5806" y="487"/>
                  </a:cubicBezTo>
                  <a:cubicBezTo>
                    <a:pt x="6140" y="335"/>
                    <a:pt x="6444" y="183"/>
                    <a:pt x="67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2"/>
            <p:cNvSpPr/>
            <p:nvPr/>
          </p:nvSpPr>
          <p:spPr>
            <a:xfrm>
              <a:off x="4435924" y="7833651"/>
              <a:ext cx="307702" cy="134527"/>
            </a:xfrm>
            <a:custGeom>
              <a:avLst/>
              <a:gdLst/>
              <a:ahLst/>
              <a:cxnLst/>
              <a:rect l="l" t="t" r="r" b="b"/>
              <a:pathLst>
                <a:path w="8694" h="3801" extrusionOk="0">
                  <a:moveTo>
                    <a:pt x="8694" y="1"/>
                  </a:moveTo>
                  <a:lnTo>
                    <a:pt x="8694" y="1"/>
                  </a:lnTo>
                  <a:cubicBezTo>
                    <a:pt x="8572" y="31"/>
                    <a:pt x="8451" y="62"/>
                    <a:pt x="8360" y="123"/>
                  </a:cubicBezTo>
                  <a:lnTo>
                    <a:pt x="7417" y="518"/>
                  </a:lnTo>
                  <a:cubicBezTo>
                    <a:pt x="6597" y="852"/>
                    <a:pt x="5533" y="1308"/>
                    <a:pt x="4317" y="1825"/>
                  </a:cubicBezTo>
                  <a:cubicBezTo>
                    <a:pt x="3131" y="2341"/>
                    <a:pt x="2037" y="2828"/>
                    <a:pt x="1247" y="3193"/>
                  </a:cubicBezTo>
                  <a:lnTo>
                    <a:pt x="335" y="3618"/>
                  </a:lnTo>
                  <a:cubicBezTo>
                    <a:pt x="213" y="3679"/>
                    <a:pt x="122" y="3740"/>
                    <a:pt x="1" y="3800"/>
                  </a:cubicBezTo>
                  <a:cubicBezTo>
                    <a:pt x="122" y="3770"/>
                    <a:pt x="244" y="3740"/>
                    <a:pt x="365" y="3679"/>
                  </a:cubicBezTo>
                  <a:lnTo>
                    <a:pt x="1308" y="3314"/>
                  </a:lnTo>
                  <a:cubicBezTo>
                    <a:pt x="2128" y="2980"/>
                    <a:pt x="3192" y="2493"/>
                    <a:pt x="4408" y="1977"/>
                  </a:cubicBezTo>
                  <a:cubicBezTo>
                    <a:pt x="5594" y="1460"/>
                    <a:pt x="6688" y="974"/>
                    <a:pt x="7448" y="609"/>
                  </a:cubicBezTo>
                  <a:lnTo>
                    <a:pt x="8390" y="183"/>
                  </a:lnTo>
                  <a:cubicBezTo>
                    <a:pt x="8481" y="153"/>
                    <a:pt x="8603" y="92"/>
                    <a:pt x="86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2"/>
            <p:cNvSpPr/>
            <p:nvPr/>
          </p:nvSpPr>
          <p:spPr>
            <a:xfrm>
              <a:off x="4165914" y="7733632"/>
              <a:ext cx="276522" cy="229166"/>
            </a:xfrm>
            <a:custGeom>
              <a:avLst/>
              <a:gdLst/>
              <a:ahLst/>
              <a:cxnLst/>
              <a:rect l="l" t="t" r="r" b="b"/>
              <a:pathLst>
                <a:path w="7813" h="6475" extrusionOk="0">
                  <a:moveTo>
                    <a:pt x="0" y="0"/>
                  </a:moveTo>
                  <a:cubicBezTo>
                    <a:pt x="92" y="91"/>
                    <a:pt x="183" y="183"/>
                    <a:pt x="274" y="274"/>
                  </a:cubicBezTo>
                  <a:cubicBezTo>
                    <a:pt x="456" y="456"/>
                    <a:pt x="730" y="730"/>
                    <a:pt x="1064" y="1034"/>
                  </a:cubicBezTo>
                  <a:cubicBezTo>
                    <a:pt x="1733" y="1672"/>
                    <a:pt x="2675" y="2523"/>
                    <a:pt x="3769" y="3435"/>
                  </a:cubicBezTo>
                  <a:cubicBezTo>
                    <a:pt x="4833" y="4316"/>
                    <a:pt x="5836" y="5107"/>
                    <a:pt x="6596" y="5623"/>
                  </a:cubicBezTo>
                  <a:cubicBezTo>
                    <a:pt x="6961" y="5897"/>
                    <a:pt x="7265" y="6140"/>
                    <a:pt x="7478" y="6262"/>
                  </a:cubicBezTo>
                  <a:cubicBezTo>
                    <a:pt x="7599" y="6353"/>
                    <a:pt x="7691" y="6414"/>
                    <a:pt x="7812" y="6474"/>
                  </a:cubicBezTo>
                  <a:cubicBezTo>
                    <a:pt x="7721" y="6383"/>
                    <a:pt x="7630" y="6292"/>
                    <a:pt x="7508" y="6231"/>
                  </a:cubicBezTo>
                  <a:lnTo>
                    <a:pt x="6657" y="5532"/>
                  </a:lnTo>
                  <a:cubicBezTo>
                    <a:pt x="5928" y="4985"/>
                    <a:pt x="4955" y="4195"/>
                    <a:pt x="3861" y="3283"/>
                  </a:cubicBezTo>
                  <a:cubicBezTo>
                    <a:pt x="2797" y="2401"/>
                    <a:pt x="1824" y="1581"/>
                    <a:pt x="1155" y="973"/>
                  </a:cubicBezTo>
                  <a:lnTo>
                    <a:pt x="335" y="243"/>
                  </a:lnTo>
                  <a:cubicBezTo>
                    <a:pt x="213" y="152"/>
                    <a:pt x="122" y="6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52"/>
          <p:cNvGrpSpPr/>
          <p:nvPr/>
        </p:nvGrpSpPr>
        <p:grpSpPr>
          <a:xfrm>
            <a:off x="8124138" y="4278168"/>
            <a:ext cx="668104" cy="895218"/>
            <a:chOff x="122038" y="7256930"/>
            <a:chExt cx="668104" cy="895218"/>
          </a:xfrm>
        </p:grpSpPr>
        <p:sp>
          <p:nvSpPr>
            <p:cNvPr id="1305" name="Google Shape;1305;p52"/>
            <p:cNvSpPr/>
            <p:nvPr/>
          </p:nvSpPr>
          <p:spPr>
            <a:xfrm>
              <a:off x="522256" y="7780173"/>
              <a:ext cx="267886" cy="162204"/>
            </a:xfrm>
            <a:custGeom>
              <a:avLst/>
              <a:gdLst/>
              <a:ahLst/>
              <a:cxnLst/>
              <a:rect l="l" t="t" r="r" b="b"/>
              <a:pathLst>
                <a:path w="7569" h="4583" extrusionOk="0">
                  <a:moveTo>
                    <a:pt x="4002" y="1"/>
                  </a:moveTo>
                  <a:cubicBezTo>
                    <a:pt x="3122" y="1"/>
                    <a:pt x="2254" y="184"/>
                    <a:pt x="1459" y="539"/>
                  </a:cubicBezTo>
                  <a:cubicBezTo>
                    <a:pt x="760" y="904"/>
                    <a:pt x="304" y="1542"/>
                    <a:pt x="152" y="2302"/>
                  </a:cubicBezTo>
                  <a:cubicBezTo>
                    <a:pt x="0" y="2849"/>
                    <a:pt x="61" y="3427"/>
                    <a:pt x="335" y="3913"/>
                  </a:cubicBezTo>
                  <a:cubicBezTo>
                    <a:pt x="536" y="4342"/>
                    <a:pt x="968" y="4582"/>
                    <a:pt x="1439" y="4582"/>
                  </a:cubicBezTo>
                  <a:cubicBezTo>
                    <a:pt x="1536" y="4582"/>
                    <a:pt x="1634" y="4572"/>
                    <a:pt x="1733" y="4552"/>
                  </a:cubicBezTo>
                  <a:cubicBezTo>
                    <a:pt x="2249" y="4400"/>
                    <a:pt x="2553" y="3822"/>
                    <a:pt x="3009" y="3488"/>
                  </a:cubicBezTo>
                  <a:cubicBezTo>
                    <a:pt x="3474" y="3130"/>
                    <a:pt x="4044" y="3056"/>
                    <a:pt x="4639" y="3056"/>
                  </a:cubicBezTo>
                  <a:cubicBezTo>
                    <a:pt x="5055" y="3056"/>
                    <a:pt x="5484" y="3093"/>
                    <a:pt x="5897" y="3093"/>
                  </a:cubicBezTo>
                  <a:cubicBezTo>
                    <a:pt x="5937" y="3096"/>
                    <a:pt x="5978" y="3097"/>
                    <a:pt x="6019" y="3097"/>
                  </a:cubicBezTo>
                  <a:cubicBezTo>
                    <a:pt x="6378" y="3097"/>
                    <a:pt x="6752" y="2980"/>
                    <a:pt x="7052" y="2789"/>
                  </a:cubicBezTo>
                  <a:cubicBezTo>
                    <a:pt x="7569" y="2333"/>
                    <a:pt x="7508" y="1451"/>
                    <a:pt x="7022" y="934"/>
                  </a:cubicBezTo>
                  <a:cubicBezTo>
                    <a:pt x="6535" y="479"/>
                    <a:pt x="5867" y="175"/>
                    <a:pt x="5198" y="114"/>
                  </a:cubicBezTo>
                  <a:cubicBezTo>
                    <a:pt x="4800" y="38"/>
                    <a:pt x="4400" y="1"/>
                    <a:pt x="40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2"/>
            <p:cNvSpPr/>
            <p:nvPr/>
          </p:nvSpPr>
          <p:spPr>
            <a:xfrm>
              <a:off x="457701" y="7256930"/>
              <a:ext cx="196888" cy="387442"/>
            </a:xfrm>
            <a:custGeom>
              <a:avLst/>
              <a:gdLst/>
              <a:ahLst/>
              <a:cxnLst/>
              <a:rect l="l" t="t" r="r" b="b"/>
              <a:pathLst>
                <a:path w="5563" h="10947" extrusionOk="0">
                  <a:moveTo>
                    <a:pt x="3124" y="1"/>
                  </a:moveTo>
                  <a:cubicBezTo>
                    <a:pt x="3014" y="1"/>
                    <a:pt x="2905" y="12"/>
                    <a:pt x="2797" y="34"/>
                  </a:cubicBezTo>
                  <a:cubicBezTo>
                    <a:pt x="2098" y="217"/>
                    <a:pt x="1672" y="885"/>
                    <a:pt x="1368" y="1524"/>
                  </a:cubicBezTo>
                  <a:cubicBezTo>
                    <a:pt x="487" y="3378"/>
                    <a:pt x="0" y="5445"/>
                    <a:pt x="0" y="7512"/>
                  </a:cubicBezTo>
                  <a:cubicBezTo>
                    <a:pt x="0" y="8484"/>
                    <a:pt x="122" y="9487"/>
                    <a:pt x="669" y="10308"/>
                  </a:cubicBezTo>
                  <a:cubicBezTo>
                    <a:pt x="990" y="10768"/>
                    <a:pt x="1445" y="10947"/>
                    <a:pt x="1902" y="10947"/>
                  </a:cubicBezTo>
                  <a:cubicBezTo>
                    <a:pt x="2442" y="10947"/>
                    <a:pt x="2984" y="10698"/>
                    <a:pt x="3314" y="10369"/>
                  </a:cubicBezTo>
                  <a:cubicBezTo>
                    <a:pt x="3952" y="9761"/>
                    <a:pt x="4225" y="8879"/>
                    <a:pt x="4469" y="8028"/>
                  </a:cubicBezTo>
                  <a:cubicBezTo>
                    <a:pt x="5016" y="6144"/>
                    <a:pt x="5563" y="4107"/>
                    <a:pt x="5168" y="2162"/>
                  </a:cubicBezTo>
                  <a:cubicBezTo>
                    <a:pt x="5046" y="1585"/>
                    <a:pt x="4803" y="1037"/>
                    <a:pt x="4408" y="581"/>
                  </a:cubicBezTo>
                  <a:cubicBezTo>
                    <a:pt x="4086" y="211"/>
                    <a:pt x="3604" y="1"/>
                    <a:pt x="3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2"/>
            <p:cNvSpPr/>
            <p:nvPr/>
          </p:nvSpPr>
          <p:spPr>
            <a:xfrm>
              <a:off x="122038" y="7369797"/>
              <a:ext cx="324939" cy="320550"/>
            </a:xfrm>
            <a:custGeom>
              <a:avLst/>
              <a:gdLst/>
              <a:ahLst/>
              <a:cxnLst/>
              <a:rect l="l" t="t" r="r" b="b"/>
              <a:pathLst>
                <a:path w="9181" h="9057" extrusionOk="0">
                  <a:moveTo>
                    <a:pt x="1929" y="1"/>
                  </a:moveTo>
                  <a:cubicBezTo>
                    <a:pt x="1863" y="1"/>
                    <a:pt x="1798" y="3"/>
                    <a:pt x="1734" y="6"/>
                  </a:cubicBezTo>
                  <a:cubicBezTo>
                    <a:pt x="1156" y="37"/>
                    <a:pt x="670" y="341"/>
                    <a:pt x="396" y="827"/>
                  </a:cubicBezTo>
                  <a:cubicBezTo>
                    <a:pt x="1" y="1526"/>
                    <a:pt x="396" y="2377"/>
                    <a:pt x="761" y="3107"/>
                  </a:cubicBezTo>
                  <a:cubicBezTo>
                    <a:pt x="1430" y="4323"/>
                    <a:pt x="2220" y="5508"/>
                    <a:pt x="3071" y="6633"/>
                  </a:cubicBezTo>
                  <a:cubicBezTo>
                    <a:pt x="3770" y="7514"/>
                    <a:pt x="4560" y="8396"/>
                    <a:pt x="5624" y="8791"/>
                  </a:cubicBezTo>
                  <a:cubicBezTo>
                    <a:pt x="6057" y="8964"/>
                    <a:pt x="6494" y="9056"/>
                    <a:pt x="6900" y="9056"/>
                  </a:cubicBezTo>
                  <a:cubicBezTo>
                    <a:pt x="7492" y="9056"/>
                    <a:pt x="8017" y="8859"/>
                    <a:pt x="8360" y="8426"/>
                  </a:cubicBezTo>
                  <a:lnTo>
                    <a:pt x="8360" y="8426"/>
                  </a:lnTo>
                  <a:lnTo>
                    <a:pt x="8238" y="8548"/>
                  </a:lnTo>
                  <a:cubicBezTo>
                    <a:pt x="8968" y="7605"/>
                    <a:pt x="9180" y="6359"/>
                    <a:pt x="8816" y="5204"/>
                  </a:cubicBezTo>
                  <a:cubicBezTo>
                    <a:pt x="8421" y="4110"/>
                    <a:pt x="7752" y="3107"/>
                    <a:pt x="6840" y="2347"/>
                  </a:cubicBezTo>
                  <a:cubicBezTo>
                    <a:pt x="5807" y="1435"/>
                    <a:pt x="4591" y="736"/>
                    <a:pt x="3314" y="280"/>
                  </a:cubicBezTo>
                  <a:cubicBezTo>
                    <a:pt x="2862" y="94"/>
                    <a:pt x="2387" y="1"/>
                    <a:pt x="1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2"/>
            <p:cNvSpPr/>
            <p:nvPr/>
          </p:nvSpPr>
          <p:spPr>
            <a:xfrm>
              <a:off x="478122" y="7828554"/>
              <a:ext cx="185067" cy="323594"/>
            </a:xfrm>
            <a:custGeom>
              <a:avLst/>
              <a:gdLst/>
              <a:ahLst/>
              <a:cxnLst/>
              <a:rect l="l" t="t" r="r" b="b"/>
              <a:pathLst>
                <a:path w="5229" h="9143" extrusionOk="0">
                  <a:moveTo>
                    <a:pt x="5001" y="1"/>
                  </a:moveTo>
                  <a:cubicBezTo>
                    <a:pt x="4925" y="1"/>
                    <a:pt x="4849" y="8"/>
                    <a:pt x="4773" y="23"/>
                  </a:cubicBezTo>
                  <a:cubicBezTo>
                    <a:pt x="4348" y="54"/>
                    <a:pt x="3952" y="145"/>
                    <a:pt x="3557" y="327"/>
                  </a:cubicBezTo>
                  <a:cubicBezTo>
                    <a:pt x="3010" y="601"/>
                    <a:pt x="2493" y="996"/>
                    <a:pt x="2098" y="1482"/>
                  </a:cubicBezTo>
                  <a:cubicBezTo>
                    <a:pt x="1642" y="2060"/>
                    <a:pt x="1247" y="2729"/>
                    <a:pt x="974" y="3428"/>
                  </a:cubicBezTo>
                  <a:cubicBezTo>
                    <a:pt x="700" y="4127"/>
                    <a:pt x="487" y="4856"/>
                    <a:pt x="335" y="5616"/>
                  </a:cubicBezTo>
                  <a:cubicBezTo>
                    <a:pt x="214" y="6224"/>
                    <a:pt x="123" y="6832"/>
                    <a:pt x="92" y="7440"/>
                  </a:cubicBezTo>
                  <a:cubicBezTo>
                    <a:pt x="31" y="7957"/>
                    <a:pt x="31" y="8382"/>
                    <a:pt x="31" y="8686"/>
                  </a:cubicBezTo>
                  <a:cubicBezTo>
                    <a:pt x="1" y="8838"/>
                    <a:pt x="31" y="8990"/>
                    <a:pt x="31" y="9142"/>
                  </a:cubicBezTo>
                  <a:cubicBezTo>
                    <a:pt x="62" y="8990"/>
                    <a:pt x="92" y="8838"/>
                    <a:pt x="92" y="8686"/>
                  </a:cubicBezTo>
                  <a:cubicBezTo>
                    <a:pt x="123" y="8352"/>
                    <a:pt x="183" y="7957"/>
                    <a:pt x="214" y="7440"/>
                  </a:cubicBezTo>
                  <a:cubicBezTo>
                    <a:pt x="274" y="6832"/>
                    <a:pt x="366" y="6254"/>
                    <a:pt x="487" y="5647"/>
                  </a:cubicBezTo>
                  <a:cubicBezTo>
                    <a:pt x="670" y="4917"/>
                    <a:pt x="882" y="4218"/>
                    <a:pt x="1156" y="3519"/>
                  </a:cubicBezTo>
                  <a:cubicBezTo>
                    <a:pt x="1430" y="2820"/>
                    <a:pt x="1794" y="2181"/>
                    <a:pt x="2250" y="1574"/>
                  </a:cubicBezTo>
                  <a:cubicBezTo>
                    <a:pt x="2615" y="1118"/>
                    <a:pt x="3071" y="722"/>
                    <a:pt x="3618" y="449"/>
                  </a:cubicBezTo>
                  <a:cubicBezTo>
                    <a:pt x="3983" y="267"/>
                    <a:pt x="4378" y="145"/>
                    <a:pt x="4773" y="84"/>
                  </a:cubicBezTo>
                  <a:cubicBezTo>
                    <a:pt x="4925" y="84"/>
                    <a:pt x="5077" y="54"/>
                    <a:pt x="5229" y="23"/>
                  </a:cubicBezTo>
                  <a:cubicBezTo>
                    <a:pt x="5153" y="8"/>
                    <a:pt x="5077" y="1"/>
                    <a:pt x="50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2"/>
            <p:cNvSpPr/>
            <p:nvPr/>
          </p:nvSpPr>
          <p:spPr>
            <a:xfrm>
              <a:off x="479219" y="7397969"/>
              <a:ext cx="83951" cy="720804"/>
            </a:xfrm>
            <a:custGeom>
              <a:avLst/>
              <a:gdLst/>
              <a:ahLst/>
              <a:cxnLst/>
              <a:rect l="l" t="t" r="r" b="b"/>
              <a:pathLst>
                <a:path w="2372" h="20366" extrusionOk="0">
                  <a:moveTo>
                    <a:pt x="2371" y="1"/>
                  </a:moveTo>
                  <a:cubicBezTo>
                    <a:pt x="2371" y="62"/>
                    <a:pt x="2341" y="122"/>
                    <a:pt x="2310" y="183"/>
                  </a:cubicBezTo>
                  <a:cubicBezTo>
                    <a:pt x="2280" y="335"/>
                    <a:pt x="2219" y="517"/>
                    <a:pt x="2128" y="761"/>
                  </a:cubicBezTo>
                  <a:cubicBezTo>
                    <a:pt x="2067" y="1004"/>
                    <a:pt x="1976" y="1308"/>
                    <a:pt x="1885" y="1673"/>
                  </a:cubicBezTo>
                  <a:cubicBezTo>
                    <a:pt x="1794" y="2037"/>
                    <a:pt x="1702" y="2432"/>
                    <a:pt x="1611" y="2888"/>
                  </a:cubicBezTo>
                  <a:cubicBezTo>
                    <a:pt x="1095" y="5290"/>
                    <a:pt x="730" y="7660"/>
                    <a:pt x="456" y="10092"/>
                  </a:cubicBezTo>
                  <a:cubicBezTo>
                    <a:pt x="152" y="12919"/>
                    <a:pt x="0" y="15472"/>
                    <a:pt x="0" y="17326"/>
                  </a:cubicBezTo>
                  <a:cubicBezTo>
                    <a:pt x="0" y="18269"/>
                    <a:pt x="0" y="19028"/>
                    <a:pt x="31" y="19545"/>
                  </a:cubicBezTo>
                  <a:cubicBezTo>
                    <a:pt x="31" y="19788"/>
                    <a:pt x="61" y="20001"/>
                    <a:pt x="61" y="20153"/>
                  </a:cubicBezTo>
                  <a:cubicBezTo>
                    <a:pt x="61" y="20214"/>
                    <a:pt x="92" y="20275"/>
                    <a:pt x="92" y="20366"/>
                  </a:cubicBezTo>
                  <a:cubicBezTo>
                    <a:pt x="92" y="20275"/>
                    <a:pt x="92" y="20214"/>
                    <a:pt x="92" y="20153"/>
                  </a:cubicBezTo>
                  <a:lnTo>
                    <a:pt x="92" y="19545"/>
                  </a:lnTo>
                  <a:cubicBezTo>
                    <a:pt x="92" y="19028"/>
                    <a:pt x="92" y="18269"/>
                    <a:pt x="122" y="17326"/>
                  </a:cubicBezTo>
                  <a:cubicBezTo>
                    <a:pt x="152" y="15503"/>
                    <a:pt x="335" y="13496"/>
                    <a:pt x="639" y="10670"/>
                  </a:cubicBezTo>
                  <a:cubicBezTo>
                    <a:pt x="912" y="7995"/>
                    <a:pt x="1307" y="4925"/>
                    <a:pt x="1733" y="2919"/>
                  </a:cubicBezTo>
                  <a:cubicBezTo>
                    <a:pt x="1824" y="2463"/>
                    <a:pt x="1915" y="2068"/>
                    <a:pt x="2006" y="1703"/>
                  </a:cubicBezTo>
                  <a:cubicBezTo>
                    <a:pt x="2067" y="1338"/>
                    <a:pt x="2128" y="1034"/>
                    <a:pt x="2219" y="791"/>
                  </a:cubicBezTo>
                  <a:cubicBezTo>
                    <a:pt x="2280" y="517"/>
                    <a:pt x="2310" y="366"/>
                    <a:pt x="2341" y="214"/>
                  </a:cubicBezTo>
                  <a:cubicBezTo>
                    <a:pt x="2371" y="122"/>
                    <a:pt x="2371" y="62"/>
                    <a:pt x="23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2"/>
            <p:cNvSpPr/>
            <p:nvPr/>
          </p:nvSpPr>
          <p:spPr>
            <a:xfrm>
              <a:off x="247929" y="7451766"/>
              <a:ext cx="235608" cy="490575"/>
            </a:xfrm>
            <a:custGeom>
              <a:avLst/>
              <a:gdLst/>
              <a:ahLst/>
              <a:cxnLst/>
              <a:rect l="l" t="t" r="r" b="b"/>
              <a:pathLst>
                <a:path w="6657" h="13861" extrusionOk="0">
                  <a:moveTo>
                    <a:pt x="0" y="1"/>
                  </a:moveTo>
                  <a:lnTo>
                    <a:pt x="0" y="1"/>
                  </a:lnTo>
                  <a:cubicBezTo>
                    <a:pt x="608" y="456"/>
                    <a:pt x="1186" y="973"/>
                    <a:pt x="1733" y="1520"/>
                  </a:cubicBezTo>
                  <a:cubicBezTo>
                    <a:pt x="2979" y="2919"/>
                    <a:pt x="3982" y="4499"/>
                    <a:pt x="4681" y="6232"/>
                  </a:cubicBezTo>
                  <a:cubicBezTo>
                    <a:pt x="5107" y="7174"/>
                    <a:pt x="5441" y="8147"/>
                    <a:pt x="5715" y="9119"/>
                  </a:cubicBezTo>
                  <a:cubicBezTo>
                    <a:pt x="5988" y="10031"/>
                    <a:pt x="6171" y="10882"/>
                    <a:pt x="6323" y="11581"/>
                  </a:cubicBezTo>
                  <a:cubicBezTo>
                    <a:pt x="6444" y="12280"/>
                    <a:pt x="6505" y="12858"/>
                    <a:pt x="6566" y="13253"/>
                  </a:cubicBezTo>
                  <a:cubicBezTo>
                    <a:pt x="6566" y="13466"/>
                    <a:pt x="6596" y="13679"/>
                    <a:pt x="6657" y="13861"/>
                  </a:cubicBezTo>
                  <a:cubicBezTo>
                    <a:pt x="6657" y="13679"/>
                    <a:pt x="6657" y="13466"/>
                    <a:pt x="6657" y="13253"/>
                  </a:cubicBezTo>
                  <a:cubicBezTo>
                    <a:pt x="6627" y="12858"/>
                    <a:pt x="6566" y="12280"/>
                    <a:pt x="6444" y="11551"/>
                  </a:cubicBezTo>
                  <a:cubicBezTo>
                    <a:pt x="6323" y="10730"/>
                    <a:pt x="6140" y="9879"/>
                    <a:pt x="5897" y="9089"/>
                  </a:cubicBezTo>
                  <a:cubicBezTo>
                    <a:pt x="5623" y="8086"/>
                    <a:pt x="5289" y="7113"/>
                    <a:pt x="4864" y="6171"/>
                  </a:cubicBezTo>
                  <a:cubicBezTo>
                    <a:pt x="4134" y="4408"/>
                    <a:pt x="3131" y="2827"/>
                    <a:pt x="1824" y="1429"/>
                  </a:cubicBezTo>
                  <a:cubicBezTo>
                    <a:pt x="1611" y="1216"/>
                    <a:pt x="1368" y="973"/>
                    <a:pt x="1125" y="791"/>
                  </a:cubicBezTo>
                  <a:cubicBezTo>
                    <a:pt x="1003" y="700"/>
                    <a:pt x="912" y="608"/>
                    <a:pt x="821" y="517"/>
                  </a:cubicBezTo>
                  <a:lnTo>
                    <a:pt x="547" y="335"/>
                  </a:lnTo>
                  <a:cubicBezTo>
                    <a:pt x="365" y="213"/>
                    <a:pt x="183" y="9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1264;p52"/>
          <p:cNvSpPr/>
          <p:nvPr/>
        </p:nvSpPr>
        <p:spPr>
          <a:xfrm>
            <a:off x="2852447" y="1114065"/>
            <a:ext cx="1554127" cy="148493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64;p52"/>
          <p:cNvSpPr/>
          <p:nvPr/>
        </p:nvSpPr>
        <p:spPr>
          <a:xfrm>
            <a:off x="999027" y="1103217"/>
            <a:ext cx="1554127" cy="148493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64;p52"/>
          <p:cNvSpPr/>
          <p:nvPr/>
        </p:nvSpPr>
        <p:spPr>
          <a:xfrm>
            <a:off x="963308" y="2924890"/>
            <a:ext cx="1554127" cy="148493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64;p52"/>
          <p:cNvSpPr/>
          <p:nvPr/>
        </p:nvSpPr>
        <p:spPr>
          <a:xfrm>
            <a:off x="2852447" y="2934270"/>
            <a:ext cx="1554127" cy="148493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64;p52"/>
          <p:cNvSpPr/>
          <p:nvPr/>
        </p:nvSpPr>
        <p:spPr>
          <a:xfrm>
            <a:off x="4705867" y="2936801"/>
            <a:ext cx="1554127" cy="148493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64;p52"/>
          <p:cNvSpPr/>
          <p:nvPr/>
        </p:nvSpPr>
        <p:spPr>
          <a:xfrm>
            <a:off x="6559287" y="1164386"/>
            <a:ext cx="1554127" cy="148493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64;p52"/>
          <p:cNvSpPr/>
          <p:nvPr/>
        </p:nvSpPr>
        <p:spPr>
          <a:xfrm>
            <a:off x="6559287" y="2934270"/>
            <a:ext cx="1554127" cy="148493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2064" y="1454956"/>
            <a:ext cx="803154" cy="80315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2035" y="3130695"/>
            <a:ext cx="1098918" cy="1059571"/>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09649" y="1390639"/>
            <a:ext cx="2064860" cy="1032430"/>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45074" y="3078426"/>
            <a:ext cx="2093979" cy="1177863"/>
          </a:xfrm>
          <a:prstGeom prst="rect">
            <a:avLst/>
          </a:prstGeom>
        </p:spPr>
      </p:pic>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81396" y="1522863"/>
            <a:ext cx="1203068" cy="629465"/>
          </a:xfrm>
          <a:prstGeom prst="rect">
            <a:avLst/>
          </a:prstGeom>
        </p:spPr>
      </p:pic>
      <p:pic>
        <p:nvPicPr>
          <p:cNvPr id="14" name="Picture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02043" y="3453366"/>
            <a:ext cx="1140078" cy="414228"/>
          </a:xfrm>
          <a:prstGeom prst="rect">
            <a:avLst/>
          </a:prstGeom>
        </p:spPr>
      </p:pic>
      <p:pic>
        <p:nvPicPr>
          <p:cNvPr id="15" name="Picture 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827222" y="1454743"/>
            <a:ext cx="804957" cy="803367"/>
          </a:xfrm>
          <a:prstGeom prst="rect">
            <a:avLst/>
          </a:prstGeom>
        </p:spPr>
      </p:pic>
      <p:pic>
        <p:nvPicPr>
          <p:cNvPr id="16" name="Picture 1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785659" y="3090038"/>
            <a:ext cx="1090184" cy="1090184"/>
          </a:xfrm>
          <a:prstGeom prst="rect">
            <a:avLst/>
          </a:prstGeom>
        </p:spPr>
      </p:pic>
    </p:spTree>
    <p:extLst>
      <p:ext uri="{BB962C8B-B14F-4D97-AF65-F5344CB8AC3E}">
        <p14:creationId xmlns:p14="http://schemas.microsoft.com/office/powerpoint/2010/main" val="347610967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61"/>
        <p:cNvGrpSpPr/>
        <p:nvPr/>
      </p:nvGrpSpPr>
      <p:grpSpPr>
        <a:xfrm>
          <a:off x="0" y="0"/>
          <a:ext cx="0" cy="0"/>
          <a:chOff x="0" y="0"/>
          <a:chExt cx="0" cy="0"/>
        </a:xfrm>
      </p:grpSpPr>
      <p:sp>
        <p:nvSpPr>
          <p:cNvPr id="10962" name="Google Shape;10962;p9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0963" name="Google Shape;10963;p94"/>
          <p:cNvGrpSpPr/>
          <p:nvPr/>
        </p:nvGrpSpPr>
        <p:grpSpPr>
          <a:xfrm>
            <a:off x="845901" y="1689241"/>
            <a:ext cx="442337" cy="419623"/>
            <a:chOff x="-6696925" y="3272575"/>
            <a:chExt cx="307200" cy="291425"/>
          </a:xfrm>
        </p:grpSpPr>
        <p:sp>
          <p:nvSpPr>
            <p:cNvPr id="10964" name="Google Shape;10964;p9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9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94"/>
          <p:cNvGrpSpPr/>
          <p:nvPr/>
        </p:nvGrpSpPr>
        <p:grpSpPr>
          <a:xfrm>
            <a:off x="845884" y="2204636"/>
            <a:ext cx="442373" cy="420775"/>
            <a:chOff x="-6690625" y="3631325"/>
            <a:chExt cx="307225" cy="292225"/>
          </a:xfrm>
        </p:grpSpPr>
        <p:sp>
          <p:nvSpPr>
            <p:cNvPr id="10967" name="Google Shape;10967;p9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9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9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94"/>
          <p:cNvGrpSpPr/>
          <p:nvPr/>
        </p:nvGrpSpPr>
        <p:grpSpPr>
          <a:xfrm>
            <a:off x="868005" y="2756972"/>
            <a:ext cx="421927" cy="419371"/>
            <a:chOff x="-6689825" y="3992050"/>
            <a:chExt cx="293025" cy="291250"/>
          </a:xfrm>
        </p:grpSpPr>
        <p:sp>
          <p:nvSpPr>
            <p:cNvPr id="10973" name="Google Shape;10973;p9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9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9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9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9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9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5" name="Google Shape;10985;p94"/>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6" name="Google Shape;10986;p94"/>
          <p:cNvGrpSpPr/>
          <p:nvPr/>
        </p:nvGrpSpPr>
        <p:grpSpPr>
          <a:xfrm>
            <a:off x="3551317" y="2205192"/>
            <a:ext cx="423043" cy="419659"/>
            <a:chOff x="-4837325" y="3612425"/>
            <a:chExt cx="293800" cy="291450"/>
          </a:xfrm>
        </p:grpSpPr>
        <p:sp>
          <p:nvSpPr>
            <p:cNvPr id="10987" name="Google Shape;10987;p9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9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9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94"/>
          <p:cNvGrpSpPr/>
          <p:nvPr/>
        </p:nvGrpSpPr>
        <p:grpSpPr>
          <a:xfrm>
            <a:off x="3564349" y="2756826"/>
            <a:ext cx="420775" cy="419659"/>
            <a:chOff x="-4837325" y="3971575"/>
            <a:chExt cx="292225" cy="291450"/>
          </a:xfrm>
        </p:grpSpPr>
        <p:sp>
          <p:nvSpPr>
            <p:cNvPr id="10991" name="Google Shape;10991;p9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9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94"/>
          <p:cNvGrpSpPr/>
          <p:nvPr/>
        </p:nvGrpSpPr>
        <p:grpSpPr>
          <a:xfrm>
            <a:off x="6256364" y="1714185"/>
            <a:ext cx="430998" cy="369730"/>
            <a:chOff x="-3037625" y="3254850"/>
            <a:chExt cx="299325" cy="256775"/>
          </a:xfrm>
        </p:grpSpPr>
        <p:sp>
          <p:nvSpPr>
            <p:cNvPr id="10998" name="Google Shape;10998;p9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9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94"/>
          <p:cNvGrpSpPr/>
          <p:nvPr/>
        </p:nvGrpSpPr>
        <p:grpSpPr>
          <a:xfrm>
            <a:off x="6260324" y="2204615"/>
            <a:ext cx="423079" cy="420811"/>
            <a:chOff x="-3031325" y="3597450"/>
            <a:chExt cx="293825" cy="292250"/>
          </a:xfrm>
        </p:grpSpPr>
        <p:sp>
          <p:nvSpPr>
            <p:cNvPr id="11003" name="Google Shape;11003;p9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94"/>
          <p:cNvGrpSpPr/>
          <p:nvPr/>
        </p:nvGrpSpPr>
        <p:grpSpPr>
          <a:xfrm>
            <a:off x="6272798" y="2781214"/>
            <a:ext cx="421927" cy="370882"/>
            <a:chOff x="-3030525" y="3973150"/>
            <a:chExt cx="293025" cy="257575"/>
          </a:xfrm>
        </p:grpSpPr>
        <p:sp>
          <p:nvSpPr>
            <p:cNvPr id="11008" name="Google Shape;11008;p9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94"/>
          <p:cNvGrpSpPr/>
          <p:nvPr/>
        </p:nvGrpSpPr>
        <p:grpSpPr>
          <a:xfrm>
            <a:off x="1374391" y="3369426"/>
            <a:ext cx="421927" cy="297195"/>
            <a:chOff x="-1199300" y="3279250"/>
            <a:chExt cx="293025" cy="206400"/>
          </a:xfrm>
        </p:grpSpPr>
        <p:sp>
          <p:nvSpPr>
            <p:cNvPr id="11011" name="Google Shape;11011;p9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9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9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94"/>
          <p:cNvGrpSpPr/>
          <p:nvPr/>
        </p:nvGrpSpPr>
        <p:grpSpPr>
          <a:xfrm>
            <a:off x="1381477" y="1688773"/>
            <a:ext cx="444605" cy="420559"/>
            <a:chOff x="-6338550" y="3272950"/>
            <a:chExt cx="308775" cy="292075"/>
          </a:xfrm>
        </p:grpSpPr>
        <p:sp>
          <p:nvSpPr>
            <p:cNvPr id="11016" name="Google Shape;11016;p9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94"/>
          <p:cNvGrpSpPr/>
          <p:nvPr/>
        </p:nvGrpSpPr>
        <p:grpSpPr>
          <a:xfrm>
            <a:off x="1392817" y="2205194"/>
            <a:ext cx="421927" cy="419659"/>
            <a:chOff x="-6329100" y="3632100"/>
            <a:chExt cx="293025" cy="291450"/>
          </a:xfrm>
        </p:grpSpPr>
        <p:sp>
          <p:nvSpPr>
            <p:cNvPr id="11020" name="Google Shape;11020;p9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9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94"/>
          <p:cNvGrpSpPr/>
          <p:nvPr/>
        </p:nvGrpSpPr>
        <p:grpSpPr>
          <a:xfrm>
            <a:off x="1405867" y="2756828"/>
            <a:ext cx="419623" cy="419659"/>
            <a:chOff x="-6329875" y="3992050"/>
            <a:chExt cx="291425" cy="291450"/>
          </a:xfrm>
        </p:grpSpPr>
        <p:sp>
          <p:nvSpPr>
            <p:cNvPr id="11024" name="Google Shape;11024;p9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9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9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94"/>
          <p:cNvGrpSpPr/>
          <p:nvPr/>
        </p:nvGrpSpPr>
        <p:grpSpPr>
          <a:xfrm>
            <a:off x="4092004" y="1687530"/>
            <a:ext cx="423079" cy="423043"/>
            <a:chOff x="-4478975" y="3251700"/>
            <a:chExt cx="293825" cy="293800"/>
          </a:xfrm>
        </p:grpSpPr>
        <p:sp>
          <p:nvSpPr>
            <p:cNvPr id="11029" name="Google Shape;11029;p9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94"/>
          <p:cNvGrpSpPr/>
          <p:nvPr/>
        </p:nvGrpSpPr>
        <p:grpSpPr>
          <a:xfrm>
            <a:off x="4092004" y="2205192"/>
            <a:ext cx="423079" cy="419659"/>
            <a:chOff x="-4475825" y="3612425"/>
            <a:chExt cx="293825" cy="291450"/>
          </a:xfrm>
        </p:grpSpPr>
        <p:sp>
          <p:nvSpPr>
            <p:cNvPr id="11033" name="Google Shape;11033;p9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9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94"/>
          <p:cNvGrpSpPr/>
          <p:nvPr/>
        </p:nvGrpSpPr>
        <p:grpSpPr>
          <a:xfrm>
            <a:off x="4101077" y="2756844"/>
            <a:ext cx="428730" cy="419623"/>
            <a:chOff x="-4480550" y="3970800"/>
            <a:chExt cx="297750" cy="291425"/>
          </a:xfrm>
        </p:grpSpPr>
        <p:sp>
          <p:nvSpPr>
            <p:cNvPr id="11037" name="Google Shape;11037;p9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94"/>
          <p:cNvGrpSpPr/>
          <p:nvPr/>
        </p:nvGrpSpPr>
        <p:grpSpPr>
          <a:xfrm>
            <a:off x="6804910" y="1689221"/>
            <a:ext cx="415123" cy="419659"/>
            <a:chOff x="-2668225" y="3239075"/>
            <a:chExt cx="288300" cy="291450"/>
          </a:xfrm>
        </p:grpSpPr>
        <p:sp>
          <p:nvSpPr>
            <p:cNvPr id="11040" name="Google Shape;11040;p9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9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9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94"/>
          <p:cNvGrpSpPr/>
          <p:nvPr/>
        </p:nvGrpSpPr>
        <p:grpSpPr>
          <a:xfrm>
            <a:off x="6802066" y="2205191"/>
            <a:ext cx="420811" cy="419659"/>
            <a:chOff x="-2671375" y="3597450"/>
            <a:chExt cx="292250" cy="291450"/>
          </a:xfrm>
        </p:grpSpPr>
        <p:sp>
          <p:nvSpPr>
            <p:cNvPr id="11046" name="Google Shape;11046;p9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9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94"/>
          <p:cNvGrpSpPr/>
          <p:nvPr/>
        </p:nvGrpSpPr>
        <p:grpSpPr>
          <a:xfrm>
            <a:off x="6812849" y="2755691"/>
            <a:ext cx="423043" cy="421927"/>
            <a:chOff x="-2670575" y="3956600"/>
            <a:chExt cx="293800" cy="293025"/>
          </a:xfrm>
        </p:grpSpPr>
        <p:sp>
          <p:nvSpPr>
            <p:cNvPr id="11049" name="Google Shape;11049;p9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9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94"/>
          <p:cNvGrpSpPr/>
          <p:nvPr/>
        </p:nvGrpSpPr>
        <p:grpSpPr>
          <a:xfrm>
            <a:off x="3070370" y="3311947"/>
            <a:ext cx="426462" cy="418363"/>
            <a:chOff x="-1183550" y="3586525"/>
            <a:chExt cx="296175" cy="290550"/>
          </a:xfrm>
        </p:grpSpPr>
        <p:sp>
          <p:nvSpPr>
            <p:cNvPr id="11054" name="Google Shape;11054;p9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94"/>
          <p:cNvGrpSpPr/>
          <p:nvPr/>
        </p:nvGrpSpPr>
        <p:grpSpPr>
          <a:xfrm>
            <a:off x="1933980" y="1689799"/>
            <a:ext cx="420811" cy="418507"/>
            <a:chOff x="-5971525" y="3273750"/>
            <a:chExt cx="292250" cy="290650"/>
          </a:xfrm>
        </p:grpSpPr>
        <p:sp>
          <p:nvSpPr>
            <p:cNvPr id="11064" name="Google Shape;11064;p9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9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94"/>
          <p:cNvGrpSpPr/>
          <p:nvPr/>
        </p:nvGrpSpPr>
        <p:grpSpPr>
          <a:xfrm>
            <a:off x="1928310" y="2203826"/>
            <a:ext cx="432150" cy="422395"/>
            <a:chOff x="-5974675" y="3632100"/>
            <a:chExt cx="300125" cy="293350"/>
          </a:xfrm>
        </p:grpSpPr>
        <p:sp>
          <p:nvSpPr>
            <p:cNvPr id="11067" name="Google Shape;11067;p9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94"/>
          <p:cNvGrpSpPr/>
          <p:nvPr/>
        </p:nvGrpSpPr>
        <p:grpSpPr>
          <a:xfrm>
            <a:off x="1958351" y="2755694"/>
            <a:ext cx="395865" cy="421927"/>
            <a:chOff x="-5971525" y="3990475"/>
            <a:chExt cx="274925" cy="293025"/>
          </a:xfrm>
        </p:grpSpPr>
        <p:sp>
          <p:nvSpPr>
            <p:cNvPr id="11071" name="Google Shape;11071;p9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94"/>
          <p:cNvGrpSpPr/>
          <p:nvPr/>
        </p:nvGrpSpPr>
        <p:grpSpPr>
          <a:xfrm>
            <a:off x="4631558" y="1689798"/>
            <a:ext cx="420775" cy="418507"/>
            <a:chOff x="-4118225" y="3253275"/>
            <a:chExt cx="292225" cy="290650"/>
          </a:xfrm>
        </p:grpSpPr>
        <p:sp>
          <p:nvSpPr>
            <p:cNvPr id="11076" name="Google Shape;11076;p9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94"/>
          <p:cNvGrpSpPr/>
          <p:nvPr/>
        </p:nvGrpSpPr>
        <p:grpSpPr>
          <a:xfrm>
            <a:off x="4682008" y="2204922"/>
            <a:ext cx="319874" cy="420199"/>
            <a:chOff x="-4082800" y="3612425"/>
            <a:chExt cx="222150" cy="291825"/>
          </a:xfrm>
        </p:grpSpPr>
        <p:sp>
          <p:nvSpPr>
            <p:cNvPr id="11079" name="Google Shape;11079;p9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94"/>
          <p:cNvGrpSpPr/>
          <p:nvPr/>
        </p:nvGrpSpPr>
        <p:grpSpPr>
          <a:xfrm>
            <a:off x="4643456" y="2769876"/>
            <a:ext cx="420775" cy="393561"/>
            <a:chOff x="-4118225" y="3990475"/>
            <a:chExt cx="292225" cy="273325"/>
          </a:xfrm>
        </p:grpSpPr>
        <p:sp>
          <p:nvSpPr>
            <p:cNvPr id="11083" name="Google Shape;11083;p9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94"/>
          <p:cNvGrpSpPr/>
          <p:nvPr/>
        </p:nvGrpSpPr>
        <p:grpSpPr>
          <a:xfrm>
            <a:off x="7354110" y="1688087"/>
            <a:ext cx="394713" cy="421927"/>
            <a:chOff x="-2312225" y="3238300"/>
            <a:chExt cx="274125" cy="293025"/>
          </a:xfrm>
        </p:grpSpPr>
        <p:sp>
          <p:nvSpPr>
            <p:cNvPr id="11088" name="Google Shape;11088;p9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94"/>
          <p:cNvGrpSpPr/>
          <p:nvPr/>
        </p:nvGrpSpPr>
        <p:grpSpPr>
          <a:xfrm>
            <a:off x="7341062" y="2153586"/>
            <a:ext cx="420811" cy="522864"/>
            <a:chOff x="-2310650" y="3525775"/>
            <a:chExt cx="292250" cy="363125"/>
          </a:xfrm>
        </p:grpSpPr>
        <p:sp>
          <p:nvSpPr>
            <p:cNvPr id="11091" name="Google Shape;11091;p9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94"/>
          <p:cNvGrpSpPr/>
          <p:nvPr/>
        </p:nvGrpSpPr>
        <p:grpSpPr>
          <a:xfrm>
            <a:off x="7351827" y="2756825"/>
            <a:ext cx="423079" cy="419659"/>
            <a:chOff x="-2310650" y="3958175"/>
            <a:chExt cx="293825" cy="291450"/>
          </a:xfrm>
        </p:grpSpPr>
        <p:sp>
          <p:nvSpPr>
            <p:cNvPr id="11096" name="Google Shape;11096;p9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94"/>
          <p:cNvGrpSpPr/>
          <p:nvPr/>
        </p:nvGrpSpPr>
        <p:grpSpPr>
          <a:xfrm>
            <a:off x="4718688" y="3308459"/>
            <a:ext cx="424159" cy="419659"/>
            <a:chOff x="-1182750" y="3962900"/>
            <a:chExt cx="294575" cy="291450"/>
          </a:xfrm>
        </p:grpSpPr>
        <p:sp>
          <p:nvSpPr>
            <p:cNvPr id="11099" name="Google Shape;11099;p9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94"/>
          <p:cNvGrpSpPr/>
          <p:nvPr/>
        </p:nvGrpSpPr>
        <p:grpSpPr>
          <a:xfrm>
            <a:off x="2471824" y="1689223"/>
            <a:ext cx="424195" cy="419659"/>
            <a:chOff x="-5611575" y="3272950"/>
            <a:chExt cx="294600" cy="291450"/>
          </a:xfrm>
        </p:grpSpPr>
        <p:sp>
          <p:nvSpPr>
            <p:cNvPr id="11107" name="Google Shape;11107;p9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9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94"/>
          <p:cNvGrpSpPr/>
          <p:nvPr/>
        </p:nvGrpSpPr>
        <p:grpSpPr>
          <a:xfrm>
            <a:off x="2471824" y="2205770"/>
            <a:ext cx="424195" cy="418507"/>
            <a:chOff x="-5613150" y="3632900"/>
            <a:chExt cx="294600" cy="290650"/>
          </a:xfrm>
        </p:grpSpPr>
        <p:sp>
          <p:nvSpPr>
            <p:cNvPr id="11113" name="Google Shape;11113;p9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94"/>
          <p:cNvGrpSpPr/>
          <p:nvPr/>
        </p:nvGrpSpPr>
        <p:grpSpPr>
          <a:xfrm>
            <a:off x="2483722" y="2756270"/>
            <a:ext cx="424195" cy="420775"/>
            <a:chOff x="-5613150" y="3991275"/>
            <a:chExt cx="294600" cy="292225"/>
          </a:xfrm>
        </p:grpSpPr>
        <p:sp>
          <p:nvSpPr>
            <p:cNvPr id="11116" name="Google Shape;11116;p9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94"/>
          <p:cNvGrpSpPr/>
          <p:nvPr/>
        </p:nvGrpSpPr>
        <p:grpSpPr>
          <a:xfrm>
            <a:off x="5155210" y="1689438"/>
            <a:ext cx="434634" cy="419227"/>
            <a:chOff x="-3768700" y="3253275"/>
            <a:chExt cx="301850" cy="291150"/>
          </a:xfrm>
        </p:grpSpPr>
        <p:sp>
          <p:nvSpPr>
            <p:cNvPr id="11126" name="Google Shape;11126;p9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94"/>
          <p:cNvGrpSpPr/>
          <p:nvPr/>
        </p:nvGrpSpPr>
        <p:grpSpPr>
          <a:xfrm>
            <a:off x="5159293" y="2217090"/>
            <a:ext cx="426462" cy="395865"/>
            <a:chOff x="-3808700" y="3628950"/>
            <a:chExt cx="296175" cy="274925"/>
          </a:xfrm>
        </p:grpSpPr>
        <p:sp>
          <p:nvSpPr>
            <p:cNvPr id="11130" name="Google Shape;11130;p9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94"/>
          <p:cNvGrpSpPr/>
          <p:nvPr/>
        </p:nvGrpSpPr>
        <p:grpSpPr>
          <a:xfrm>
            <a:off x="5224504" y="2756412"/>
            <a:ext cx="419443" cy="420487"/>
            <a:chOff x="-3771675" y="3971775"/>
            <a:chExt cx="291300" cy="292025"/>
          </a:xfrm>
        </p:grpSpPr>
        <p:sp>
          <p:nvSpPr>
            <p:cNvPr id="11134" name="Google Shape;11134;p9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94"/>
          <p:cNvGrpSpPr/>
          <p:nvPr/>
        </p:nvGrpSpPr>
        <p:grpSpPr>
          <a:xfrm>
            <a:off x="7885948" y="1716461"/>
            <a:ext cx="420271" cy="320774"/>
            <a:chOff x="-1951475" y="3273100"/>
            <a:chExt cx="291875" cy="222775"/>
          </a:xfrm>
        </p:grpSpPr>
        <p:sp>
          <p:nvSpPr>
            <p:cNvPr id="11140" name="Google Shape;11140;p9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94"/>
          <p:cNvGrpSpPr/>
          <p:nvPr/>
        </p:nvGrpSpPr>
        <p:grpSpPr>
          <a:xfrm>
            <a:off x="7883429" y="2205191"/>
            <a:ext cx="425310" cy="419659"/>
            <a:chOff x="-1951475" y="3597450"/>
            <a:chExt cx="295375" cy="291450"/>
          </a:xfrm>
        </p:grpSpPr>
        <p:sp>
          <p:nvSpPr>
            <p:cNvPr id="11144" name="Google Shape;11144;p9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94"/>
          <p:cNvGrpSpPr/>
          <p:nvPr/>
        </p:nvGrpSpPr>
        <p:grpSpPr>
          <a:xfrm>
            <a:off x="7885680" y="2756825"/>
            <a:ext cx="444605" cy="419659"/>
            <a:chOff x="-1960150" y="3956600"/>
            <a:chExt cx="308775" cy="291450"/>
          </a:xfrm>
        </p:grpSpPr>
        <p:sp>
          <p:nvSpPr>
            <p:cNvPr id="11149" name="Google Shape;11149;p9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9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94"/>
          <p:cNvGrpSpPr/>
          <p:nvPr/>
        </p:nvGrpSpPr>
        <p:grpSpPr>
          <a:xfrm>
            <a:off x="1939718" y="3307636"/>
            <a:ext cx="420775" cy="420775"/>
            <a:chOff x="-804700" y="3226500"/>
            <a:chExt cx="292225" cy="292225"/>
          </a:xfrm>
        </p:grpSpPr>
        <p:sp>
          <p:nvSpPr>
            <p:cNvPr id="11152" name="Google Shape;11152;p9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94"/>
          <p:cNvGrpSpPr/>
          <p:nvPr/>
        </p:nvGrpSpPr>
        <p:grpSpPr>
          <a:xfrm>
            <a:off x="3019809" y="1688647"/>
            <a:ext cx="420775" cy="420811"/>
            <a:chOff x="-5251625" y="3272950"/>
            <a:chExt cx="292225" cy="292250"/>
          </a:xfrm>
        </p:grpSpPr>
        <p:sp>
          <p:nvSpPr>
            <p:cNvPr id="11160" name="Google Shape;11160;p9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94"/>
          <p:cNvGrpSpPr/>
          <p:nvPr/>
        </p:nvGrpSpPr>
        <p:grpSpPr>
          <a:xfrm>
            <a:off x="3016407" y="2204348"/>
            <a:ext cx="427578" cy="421351"/>
            <a:chOff x="-5254775" y="3631325"/>
            <a:chExt cx="296950" cy="292625"/>
          </a:xfrm>
        </p:grpSpPr>
        <p:sp>
          <p:nvSpPr>
            <p:cNvPr id="11164" name="Google Shape;11164;p9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9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9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94"/>
          <p:cNvGrpSpPr/>
          <p:nvPr/>
        </p:nvGrpSpPr>
        <p:grpSpPr>
          <a:xfrm>
            <a:off x="3032265" y="2756270"/>
            <a:ext cx="419659" cy="420775"/>
            <a:chOff x="-5251625" y="3991275"/>
            <a:chExt cx="291450" cy="292225"/>
          </a:xfrm>
        </p:grpSpPr>
        <p:sp>
          <p:nvSpPr>
            <p:cNvPr id="11172" name="Google Shape;11172;p9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94"/>
          <p:cNvGrpSpPr/>
          <p:nvPr/>
        </p:nvGrpSpPr>
        <p:grpSpPr>
          <a:xfrm>
            <a:off x="5772848" y="1689240"/>
            <a:ext cx="319874" cy="419623"/>
            <a:chOff x="-3365275" y="3253275"/>
            <a:chExt cx="222150" cy="291425"/>
          </a:xfrm>
        </p:grpSpPr>
        <p:sp>
          <p:nvSpPr>
            <p:cNvPr id="11178" name="Google Shape;11178;p9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94"/>
          <p:cNvGrpSpPr/>
          <p:nvPr/>
        </p:nvGrpSpPr>
        <p:grpSpPr>
          <a:xfrm>
            <a:off x="5746786" y="2204058"/>
            <a:ext cx="371998" cy="421927"/>
            <a:chOff x="-3383375" y="3611625"/>
            <a:chExt cx="258350" cy="293025"/>
          </a:xfrm>
        </p:grpSpPr>
        <p:sp>
          <p:nvSpPr>
            <p:cNvPr id="11181" name="Google Shape;11181;p9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94"/>
          <p:cNvGrpSpPr/>
          <p:nvPr/>
        </p:nvGrpSpPr>
        <p:grpSpPr>
          <a:xfrm>
            <a:off x="5809135" y="2756826"/>
            <a:ext cx="271097" cy="419659"/>
            <a:chOff x="-3347950" y="3971575"/>
            <a:chExt cx="188275" cy="291450"/>
          </a:xfrm>
        </p:grpSpPr>
        <p:sp>
          <p:nvSpPr>
            <p:cNvPr id="11184" name="Google Shape;11184;p9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94"/>
          <p:cNvGrpSpPr/>
          <p:nvPr/>
        </p:nvGrpSpPr>
        <p:grpSpPr>
          <a:xfrm>
            <a:off x="858994" y="3307061"/>
            <a:ext cx="371998" cy="421927"/>
            <a:chOff x="-1575775" y="3238300"/>
            <a:chExt cx="258350" cy="293025"/>
          </a:xfrm>
        </p:grpSpPr>
        <p:sp>
          <p:nvSpPr>
            <p:cNvPr id="11188" name="Google Shape;11188;p9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94"/>
          <p:cNvGrpSpPr/>
          <p:nvPr/>
        </p:nvGrpSpPr>
        <p:grpSpPr>
          <a:xfrm>
            <a:off x="2503892" y="3309051"/>
            <a:ext cx="423079" cy="424159"/>
            <a:chOff x="-1591550" y="3597475"/>
            <a:chExt cx="293825" cy="294575"/>
          </a:xfrm>
        </p:grpSpPr>
        <p:sp>
          <p:nvSpPr>
            <p:cNvPr id="11194" name="Google Shape;11194;p9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94"/>
          <p:cNvGrpSpPr/>
          <p:nvPr/>
        </p:nvGrpSpPr>
        <p:grpSpPr>
          <a:xfrm>
            <a:off x="4153362" y="3318663"/>
            <a:ext cx="421927" cy="399248"/>
            <a:chOff x="-1592325" y="3957400"/>
            <a:chExt cx="293025" cy="277275"/>
          </a:xfrm>
        </p:grpSpPr>
        <p:sp>
          <p:nvSpPr>
            <p:cNvPr id="11198" name="Google Shape;11198;p9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94"/>
          <p:cNvGrpSpPr/>
          <p:nvPr/>
        </p:nvGrpSpPr>
        <p:grpSpPr>
          <a:xfrm>
            <a:off x="3640232" y="3310744"/>
            <a:ext cx="369730" cy="420775"/>
            <a:chOff x="-778700" y="3612425"/>
            <a:chExt cx="256775" cy="292225"/>
          </a:xfrm>
        </p:grpSpPr>
        <p:sp>
          <p:nvSpPr>
            <p:cNvPr id="11203" name="Google Shape;11203;p9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94"/>
          <p:cNvGrpSpPr/>
          <p:nvPr/>
        </p:nvGrpSpPr>
        <p:grpSpPr>
          <a:xfrm>
            <a:off x="6111733" y="3828305"/>
            <a:ext cx="340731" cy="387641"/>
            <a:chOff x="7728464" y="1561258"/>
            <a:chExt cx="349719" cy="397866"/>
          </a:xfrm>
        </p:grpSpPr>
        <p:sp>
          <p:nvSpPr>
            <p:cNvPr id="11210" name="Google Shape;11210;p9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94"/>
          <p:cNvGrpSpPr/>
          <p:nvPr/>
        </p:nvGrpSpPr>
        <p:grpSpPr>
          <a:xfrm>
            <a:off x="4034702" y="3828305"/>
            <a:ext cx="387681" cy="387641"/>
            <a:chOff x="5611350" y="1561258"/>
            <a:chExt cx="397907" cy="397866"/>
          </a:xfrm>
        </p:grpSpPr>
        <p:sp>
          <p:nvSpPr>
            <p:cNvPr id="11213" name="Google Shape;11213;p9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9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9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94"/>
          <p:cNvGrpSpPr/>
          <p:nvPr/>
        </p:nvGrpSpPr>
        <p:grpSpPr>
          <a:xfrm>
            <a:off x="4553987" y="3925571"/>
            <a:ext cx="387610" cy="193109"/>
            <a:chOff x="6140660" y="1661097"/>
            <a:chExt cx="397835" cy="198202"/>
          </a:xfrm>
        </p:grpSpPr>
        <p:sp>
          <p:nvSpPr>
            <p:cNvPr id="11218" name="Google Shape;11218;p9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9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94"/>
          <p:cNvGrpSpPr/>
          <p:nvPr/>
        </p:nvGrpSpPr>
        <p:grpSpPr>
          <a:xfrm>
            <a:off x="5073202" y="3828305"/>
            <a:ext cx="387681" cy="387641"/>
            <a:chOff x="6669907" y="1561258"/>
            <a:chExt cx="397907" cy="397866"/>
          </a:xfrm>
        </p:grpSpPr>
        <p:sp>
          <p:nvSpPr>
            <p:cNvPr id="11223" name="Google Shape;11223;p9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94"/>
          <p:cNvGrpSpPr/>
          <p:nvPr/>
        </p:nvGrpSpPr>
        <p:grpSpPr>
          <a:xfrm>
            <a:off x="5592488" y="3828305"/>
            <a:ext cx="387641" cy="387641"/>
            <a:chOff x="7199196" y="1561258"/>
            <a:chExt cx="397866" cy="397866"/>
          </a:xfrm>
        </p:grpSpPr>
        <p:sp>
          <p:nvSpPr>
            <p:cNvPr id="11229" name="Google Shape;11229;p9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94"/>
          <p:cNvGrpSpPr/>
          <p:nvPr/>
        </p:nvGrpSpPr>
        <p:grpSpPr>
          <a:xfrm>
            <a:off x="1958433" y="3885842"/>
            <a:ext cx="387681" cy="272572"/>
            <a:chOff x="3386036" y="1746339"/>
            <a:chExt cx="397907" cy="279762"/>
          </a:xfrm>
        </p:grpSpPr>
        <p:sp>
          <p:nvSpPr>
            <p:cNvPr id="11233" name="Google Shape;11233;p9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94"/>
          <p:cNvGrpSpPr/>
          <p:nvPr/>
        </p:nvGrpSpPr>
        <p:grpSpPr>
          <a:xfrm>
            <a:off x="2996130" y="3828288"/>
            <a:ext cx="387681" cy="387681"/>
            <a:chOff x="4417380" y="1687279"/>
            <a:chExt cx="397907" cy="397907"/>
          </a:xfrm>
        </p:grpSpPr>
        <p:sp>
          <p:nvSpPr>
            <p:cNvPr id="11236" name="Google Shape;11236;p9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94"/>
          <p:cNvGrpSpPr/>
          <p:nvPr/>
        </p:nvGrpSpPr>
        <p:grpSpPr>
          <a:xfrm>
            <a:off x="7942611" y="3308537"/>
            <a:ext cx="387661" cy="387661"/>
            <a:chOff x="2869999" y="1687279"/>
            <a:chExt cx="397887" cy="397887"/>
          </a:xfrm>
        </p:grpSpPr>
        <p:sp>
          <p:nvSpPr>
            <p:cNvPr id="11239" name="Google Shape;11239;p9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94"/>
          <p:cNvGrpSpPr/>
          <p:nvPr/>
        </p:nvGrpSpPr>
        <p:grpSpPr>
          <a:xfrm>
            <a:off x="2477718" y="3828664"/>
            <a:ext cx="386807" cy="386929"/>
            <a:chOff x="3902887" y="1687655"/>
            <a:chExt cx="397010" cy="397135"/>
          </a:xfrm>
        </p:grpSpPr>
        <p:sp>
          <p:nvSpPr>
            <p:cNvPr id="11242" name="Google Shape;11242;p9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9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94"/>
          <p:cNvGrpSpPr/>
          <p:nvPr/>
        </p:nvGrpSpPr>
        <p:grpSpPr>
          <a:xfrm>
            <a:off x="3515416" y="3828288"/>
            <a:ext cx="387681" cy="387681"/>
            <a:chOff x="4933458" y="1687279"/>
            <a:chExt cx="397907" cy="397907"/>
          </a:xfrm>
        </p:grpSpPr>
        <p:sp>
          <p:nvSpPr>
            <p:cNvPr id="11245" name="Google Shape;11245;p9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94"/>
          <p:cNvGrpSpPr/>
          <p:nvPr/>
        </p:nvGrpSpPr>
        <p:grpSpPr>
          <a:xfrm>
            <a:off x="6348367" y="3308537"/>
            <a:ext cx="387661" cy="387661"/>
            <a:chOff x="1379798" y="1723250"/>
            <a:chExt cx="397887" cy="397887"/>
          </a:xfrm>
        </p:grpSpPr>
        <p:sp>
          <p:nvSpPr>
            <p:cNvPr id="11248" name="Google Shape;11248;p9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94"/>
          <p:cNvGrpSpPr/>
          <p:nvPr/>
        </p:nvGrpSpPr>
        <p:grpSpPr>
          <a:xfrm>
            <a:off x="5286246" y="3308537"/>
            <a:ext cx="387681" cy="387661"/>
            <a:chOff x="266768" y="1721375"/>
            <a:chExt cx="397907" cy="397887"/>
          </a:xfrm>
        </p:grpSpPr>
        <p:sp>
          <p:nvSpPr>
            <p:cNvPr id="11253" name="Google Shape;11253;p9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5" name="Google Shape;11255;p94"/>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6" name="Google Shape;11256;p94"/>
          <p:cNvGrpSpPr/>
          <p:nvPr/>
        </p:nvGrpSpPr>
        <p:grpSpPr>
          <a:xfrm>
            <a:off x="7411672" y="3308924"/>
            <a:ext cx="387539" cy="386888"/>
            <a:chOff x="2408992" y="1722875"/>
            <a:chExt cx="397761" cy="397093"/>
          </a:xfrm>
        </p:grpSpPr>
        <p:sp>
          <p:nvSpPr>
            <p:cNvPr id="11257" name="Google Shape;11257;p9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94"/>
          <p:cNvGrpSpPr/>
          <p:nvPr/>
        </p:nvGrpSpPr>
        <p:grpSpPr>
          <a:xfrm>
            <a:off x="5817327" y="3308537"/>
            <a:ext cx="387641" cy="387661"/>
            <a:chOff x="864491" y="1723250"/>
            <a:chExt cx="397866" cy="397887"/>
          </a:xfrm>
        </p:grpSpPr>
        <p:sp>
          <p:nvSpPr>
            <p:cNvPr id="11260" name="Google Shape;11260;p9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66"/>
        <p:cNvGrpSpPr/>
        <p:nvPr/>
      </p:nvGrpSpPr>
      <p:grpSpPr>
        <a:xfrm>
          <a:off x="0" y="0"/>
          <a:ext cx="0" cy="0"/>
          <a:chOff x="0" y="0"/>
          <a:chExt cx="0" cy="0"/>
        </a:xfrm>
      </p:grpSpPr>
      <p:pic>
        <p:nvPicPr>
          <p:cNvPr id="11267" name="Google Shape;11267;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882" name="Google Shape;882;p45"/>
          <p:cNvSpPr txBox="1">
            <a:spLocks noGrp="1"/>
          </p:cNvSpPr>
          <p:nvPr>
            <p:ph type="title"/>
          </p:nvPr>
        </p:nvSpPr>
        <p:spPr>
          <a:xfrm>
            <a:off x="2231970" y="1716410"/>
            <a:ext cx="4314300" cy="990600"/>
          </a:xfrm>
          <a:prstGeom prst="rect">
            <a:avLst/>
          </a:prstGeom>
        </p:spPr>
        <p:txBody>
          <a:bodyPr spcFirstLastPara="1" wrap="square" lIns="91425" tIns="91425" rIns="91425" bIns="91425" anchor="t" anchorCtr="0">
            <a:noAutofit/>
          </a:bodyPr>
          <a:lstStyle/>
          <a:p>
            <a:pPr lvl="0"/>
            <a:r>
              <a:rPr lang="ar-LY" sz="5400" dirty="0"/>
              <a:t>مخطط نموذج العلاقات</a:t>
            </a:r>
            <a:endParaRPr sz="5400" dirty="0"/>
          </a:p>
        </p:txBody>
      </p:sp>
    </p:spTree>
    <p:extLst>
      <p:ext uri="{BB962C8B-B14F-4D97-AF65-F5344CB8AC3E}">
        <p14:creationId xmlns:p14="http://schemas.microsoft.com/office/powerpoint/2010/main" val="10624800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916" y="0"/>
            <a:ext cx="6840804" cy="5029200"/>
          </a:xfrm>
          <a:prstGeom prst="rect">
            <a:avLst/>
          </a:prstGeom>
        </p:spPr>
      </p:pic>
    </p:spTree>
    <p:extLst>
      <p:ext uri="{BB962C8B-B14F-4D97-AF65-F5344CB8AC3E}">
        <p14:creationId xmlns:p14="http://schemas.microsoft.com/office/powerpoint/2010/main" val="141879901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ato Slideshow by Slidesgo">
  <a:themeElements>
    <a:clrScheme name="Simple Light">
      <a:dk1>
        <a:srgbClr val="263238"/>
      </a:dk1>
      <a:lt1>
        <a:srgbClr val="FFFFFF"/>
      </a:lt1>
      <a:dk2>
        <a:srgbClr val="263238"/>
      </a:dk2>
      <a:lt2>
        <a:srgbClr val="EEEEEE"/>
      </a:lt2>
      <a:accent1>
        <a:srgbClr val="F5F5F5"/>
      </a:accent1>
      <a:accent2>
        <a:srgbClr val="407BFF"/>
      </a:accent2>
      <a:accent3>
        <a:srgbClr val="305DBF"/>
      </a:accent3>
      <a:accent4>
        <a:srgbClr val="455A64"/>
      </a:accent4>
      <a:accent5>
        <a:srgbClr val="E0E0E0"/>
      </a:accent5>
      <a:accent6>
        <a:srgbClr val="203E80"/>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000000"/>
      </a:dk2>
      <a:lt2>
        <a:srgbClr val="F5F5F5"/>
      </a:lt2>
      <a:accent1>
        <a:srgbClr val="407BFF"/>
      </a:accent1>
      <a:accent2>
        <a:srgbClr val="263238"/>
      </a:accent2>
      <a:accent3>
        <a:srgbClr val="455A64"/>
      </a:accent3>
      <a:accent4>
        <a:srgbClr val="E0E0E0"/>
      </a:accent4>
      <a:accent5>
        <a:srgbClr val="203E80"/>
      </a:accent5>
      <a:accent6>
        <a:srgbClr val="F5F5F5"/>
      </a:accent6>
      <a:hlink>
        <a:srgbClr val="407B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274</TotalTime>
  <Words>2009</Words>
  <Application>Microsoft Office PowerPoint</Application>
  <PresentationFormat>On-screen Show (16:9)</PresentationFormat>
  <Paragraphs>391</Paragraphs>
  <Slides>71</Slides>
  <Notes>71</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71</vt:i4>
      </vt:variant>
    </vt:vector>
  </HeadingPairs>
  <TitlesOfParts>
    <vt:vector size="84" baseType="lpstr">
      <vt:lpstr>Fredoka One</vt:lpstr>
      <vt:lpstr>Proxima Nova Semibold</vt:lpstr>
      <vt:lpstr>Helvetica Neue</vt:lpstr>
      <vt:lpstr>Kunstler Script</vt:lpstr>
      <vt:lpstr>Roboto Medium</vt:lpstr>
      <vt:lpstr>Raleway</vt:lpstr>
      <vt:lpstr>Calibri</vt:lpstr>
      <vt:lpstr>Arial</vt:lpstr>
      <vt:lpstr>Amatic SC</vt:lpstr>
      <vt:lpstr>Proxima Nova</vt:lpstr>
      <vt:lpstr>Retato Slideshow by Slidesgo</vt:lpstr>
      <vt:lpstr>Slidesgo Final Pages</vt:lpstr>
      <vt:lpstr>Slidesgo Final Pages</vt:lpstr>
      <vt:lpstr>كورساتي</vt:lpstr>
      <vt:lpstr>المحتويات</vt:lpstr>
      <vt:lpstr>فكرة المشروع</vt:lpstr>
      <vt:lpstr>أهداف المشروع</vt:lpstr>
      <vt:lpstr>مميزات المشروع</vt:lpstr>
      <vt:lpstr>وظائف المشروع</vt:lpstr>
      <vt:lpstr>التقنيات المستخدمة</vt:lpstr>
      <vt:lpstr>مخطط نموذج العلاقات</vt:lpstr>
      <vt:lpstr>PowerPoint Presentation</vt:lpstr>
      <vt:lpstr>مرحلة التنفيذ</vt:lpstr>
      <vt:lpstr>Mobile web</vt:lpstr>
      <vt:lpstr>PowerPoint Presentation</vt:lpstr>
      <vt:lpstr>Desktop software</vt:lpstr>
      <vt:lpstr>PowerPoint Presentation</vt:lpstr>
      <vt:lpstr>نتائج أختبار القبول</vt:lpstr>
      <vt:lpstr>PowerPoint Presentation</vt:lpstr>
      <vt:lpstr>التوصيات</vt:lpstr>
      <vt:lpstr>الملخص</vt:lpstr>
      <vt:lpstr>شكرا           لحسن                      استماعكم</vt:lpstr>
      <vt:lpstr>الملخص</vt:lpstr>
      <vt:lpstr>كورساتي</vt:lpstr>
      <vt:lpstr>WHOA!</vt:lpstr>
      <vt:lpstr>Table of contents</vt:lpstr>
      <vt:lpstr>Company</vt:lpstr>
      <vt:lpstr>The slide title goes here!</vt:lpstr>
      <vt:lpstr>Maybe you need to divide the content</vt:lpstr>
      <vt:lpstr>Use a graph to show your data</vt:lpstr>
      <vt:lpstr>شكرا           لحسن                      استماعكم</vt:lpstr>
      <vt:lpstr>A picture always reinforces the concept</vt:lpstr>
      <vt:lpstr>A picture is worth a thousand words</vt:lpstr>
      <vt:lpstr>Awesome words</vt:lpstr>
      <vt:lpstr>Reviewing concepts is a good idea</vt:lpstr>
      <vt:lpstr>Our history</vt:lpstr>
      <vt:lpstr>How about porcentages</vt:lpstr>
      <vt:lpstr>Our areas of expertise</vt:lpstr>
      <vt:lpstr>This is a table</vt:lpstr>
      <vt:lpstr>Infographics are a good idea</vt:lpstr>
      <vt:lpstr>This is a map</vt:lpstr>
      <vt:lpstr>Our team</vt:lpstr>
      <vt:lpstr>4,498,300,000</vt:lpstr>
      <vt:lpstr>Strategy</vt:lpstr>
      <vt:lpstr>$333,000</vt:lpstr>
      <vt:lpstr>Desktop software</vt:lpstr>
      <vt:lpstr>Tablet app</vt:lpstr>
      <vt:lpstr>Mobile web</vt:lpstr>
      <vt:lpstr>What sets us apart?</vt:lpstr>
      <vt:lpstr>Buyer persona</vt:lpstr>
      <vt:lpstr>Goals</vt:lpstr>
      <vt:lpstr>What platforms are we going to use? </vt:lpstr>
      <vt:lpstr>Process</vt:lpstr>
      <vt:lpstr>Thanks</vt:lpstr>
      <vt:lpstr>Alternative resources</vt:lpstr>
      <vt:lpstr>Resources</vt:lpstr>
      <vt:lpstr>Instructions for use (free users)</vt:lpstr>
      <vt:lpstr>Instructions for use (premium users)</vt:lpstr>
      <vt:lpstr>Fonts &amp; colors used</vt:lpstr>
      <vt:lpstr>Stories by Freepik</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Retato Slideshow</dc:title>
  <cp:lastModifiedBy>slipcy</cp:lastModifiedBy>
  <cp:revision>20</cp:revision>
  <dcterms:modified xsi:type="dcterms:W3CDTF">2023-07-09T01:36:53Z</dcterms:modified>
</cp:coreProperties>
</file>